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63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11/5/2008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Siena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Content-Based Overlays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CS5410 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and the answer is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IBM’s corporate clients, there turned out to most often be just a single Gryphon router per data center, with WAN links between them</a:t>
            </a:r>
          </a:p>
          <a:p>
            <a:pPr lvl="1"/>
            <a:r>
              <a:rPr lang="en-US" dirty="0" smtClean="0"/>
              <a:t>In effect: Broadcast every event to all data </a:t>
            </a:r>
            <a:r>
              <a:rPr lang="en-US" dirty="0" smtClean="0"/>
              <a:t>centers</a:t>
            </a:r>
          </a:p>
          <a:p>
            <a:pPr lvl="2"/>
            <a:r>
              <a:rPr lang="en-US" dirty="0" smtClean="0"/>
              <a:t>This happens because “most” topics were of interest to at least someone in “most” data centers.</a:t>
            </a:r>
            <a:endParaRPr lang="en-US" dirty="0" smtClean="0"/>
          </a:p>
          <a:p>
            <a:pPr lvl="1"/>
            <a:r>
              <a:rPr lang="en-US" dirty="0" smtClean="0"/>
              <a:t>Then filter at the last hop before delivery to client nodes</a:t>
            </a:r>
          </a:p>
          <a:p>
            <a:pPr lvl="1"/>
            <a:r>
              <a:rPr lang="en-US" dirty="0" smtClean="0"/>
              <a:t>Turns out that the router was fast enough for this model</a:t>
            </a:r>
          </a:p>
          <a:p>
            <a:r>
              <a:rPr lang="en-US" dirty="0" smtClean="0"/>
              <a:t>So all that in-network query combination work was unneeded in most client settings!</a:t>
            </a:r>
            <a:endParaRPr lang="fr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and the rest of the answer?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majority of users had some form of archival storage unit in each data center</a:t>
            </a:r>
          </a:p>
          <a:p>
            <a:pPr lvl="1"/>
            <a:r>
              <a:rPr lang="en-US" dirty="0" smtClean="0"/>
              <a:t>It subscribes to everything and keeps copies</a:t>
            </a:r>
          </a:p>
          <a:p>
            <a:pPr lvl="1"/>
            <a:r>
              <a:rPr lang="en-US" dirty="0" smtClean="0"/>
              <a:t>So in effect, the average user “turned Gryphon into something much like Cayuga”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Given this insight, Cayuga assumes full broadcast for event streams, focuses on a database model with rapid update rates.  A more natural solution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Benefit?  A single integrated story versus one network story coupled to a distinct database solution</a:t>
            </a:r>
            <a:endParaRPr lang="fr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Amazon? 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Amazon has </a:t>
            </a:r>
            <a:r>
              <a:rPr lang="en-US" i="1" dirty="0" smtClean="0"/>
              <a:t>lots </a:t>
            </a:r>
            <a:r>
              <a:rPr lang="en-US" dirty="0" smtClean="0"/>
              <a:t>of packet-inspection routers that peek inside data quickly and forward as appropriate</a:t>
            </a:r>
          </a:p>
          <a:p>
            <a:pPr lvl="1"/>
            <a:r>
              <a:rPr lang="en-US" dirty="0" smtClean="0"/>
              <a:t>Customized on a per-service basis</a:t>
            </a:r>
          </a:p>
          <a:p>
            <a:pPr lvl="1"/>
            <a:r>
              <a:rPr lang="en-US" dirty="0" smtClean="0"/>
              <a:t>Many packet formats… hence little commonality between these inspection “applets”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Motivates Cornell’s current work on “featherweight processes” to inspect packets at line speeds and exploit properties of </a:t>
            </a:r>
            <a:r>
              <a:rPr lang="en-US" dirty="0" err="1" smtClean="0"/>
              <a:t>multicore</a:t>
            </a:r>
            <a:r>
              <a:rPr lang="en-US" dirty="0" smtClean="0"/>
              <a:t> machines for scalability</a:t>
            </a:r>
            <a:endParaRPr lang="fr-B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us to… Siena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popular</a:t>
            </a:r>
          </a:p>
          <a:p>
            <a:pPr lvl="1"/>
            <a:r>
              <a:rPr lang="en-US" dirty="0" smtClean="0"/>
              <a:t>Claimed user community of a few hundred thousand downloads</a:t>
            </a:r>
          </a:p>
          <a:p>
            <a:pPr lvl="1"/>
            <a:r>
              <a:rPr lang="en-US" dirty="0" smtClean="0"/>
              <a:t>Perhaps a few thousand of whom actually use the 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Little known about the actual users</a:t>
            </a:r>
          </a:p>
          <a:p>
            <a:endParaRPr lang="en-US" dirty="0" smtClean="0"/>
          </a:p>
          <a:p>
            <a:r>
              <a:rPr lang="en-US" dirty="0" smtClean="0"/>
              <a:t>Today we’ll look at a slide set generously provided by </a:t>
            </a:r>
            <a:r>
              <a:rPr lang="en-US" smtClean="0"/>
              <a:t>the development team</a:t>
            </a:r>
            <a:endParaRPr lang="fr-B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of today’s talk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dive down to look closely at Siena</a:t>
            </a:r>
          </a:p>
          <a:p>
            <a:r>
              <a:rPr lang="en-US" dirty="0" smtClean="0"/>
              <a:t>Covering all three scenarios is just more than we have time to do</a:t>
            </a:r>
          </a:p>
          <a:p>
            <a:endParaRPr lang="en-US" dirty="0" smtClean="0"/>
          </a:p>
          <a:p>
            <a:pPr lvl="8">
              <a:buNone/>
            </a:pPr>
            <a:r>
              <a:rPr lang="en-US" sz="4800" dirty="0" smtClean="0">
                <a:hlinkClick r:id="rId2" action="ppaction://hlinkpres?slideindex=1&amp;slidetitle="/>
              </a:rPr>
              <a:t>Siena</a:t>
            </a:r>
            <a:endParaRPr lang="fr-BE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filtering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kinds of publish-subscribe</a:t>
            </a:r>
          </a:p>
          <a:p>
            <a:r>
              <a:rPr lang="en-US" b="1" dirty="0" smtClean="0"/>
              <a:t>Topic-based: </a:t>
            </a:r>
            <a:r>
              <a:rPr lang="en-US" dirty="0" smtClean="0"/>
              <a:t>A </a:t>
            </a:r>
            <a:r>
              <a:rPr lang="en-US" i="1" dirty="0" smtClean="0"/>
              <a:t>topic</a:t>
            </a:r>
            <a:r>
              <a:rPr lang="en-US" dirty="0" smtClean="0"/>
              <a:t> defines the group of receivers.  </a:t>
            </a:r>
          </a:p>
          <a:p>
            <a:pPr lvl="1"/>
            <a:r>
              <a:rPr lang="en-US" dirty="0" smtClean="0"/>
              <a:t>Some systems allow you to subscribe to a pattern that matches sets of topics, by having a special “topics” meta-topic, but this is still topic-oriented</a:t>
            </a:r>
          </a:p>
          <a:p>
            <a:pPr lvl="1"/>
            <a:r>
              <a:rPr lang="en-US" dirty="0" smtClean="0"/>
              <a:t>For scaling, typically must </a:t>
            </a:r>
            <a:r>
              <a:rPr lang="en-US" i="1" dirty="0" smtClean="0"/>
              <a:t>map </a:t>
            </a:r>
            <a:r>
              <a:rPr lang="en-US" dirty="0" smtClean="0"/>
              <a:t>topics to a smaller set of multicast groups or overlays</a:t>
            </a:r>
          </a:p>
          <a:p>
            <a:r>
              <a:rPr lang="en-US" b="1" dirty="0" smtClean="0"/>
              <a:t>Content-based: </a:t>
            </a:r>
            <a:r>
              <a:rPr lang="en-US" dirty="0" smtClean="0"/>
              <a:t>A </a:t>
            </a:r>
            <a:r>
              <a:rPr lang="en-US" i="1" dirty="0" smtClean="0"/>
              <a:t>query </a:t>
            </a:r>
            <a:r>
              <a:rPr lang="en-US" dirty="0" smtClean="0"/>
              <a:t>determines the messages that each receiver will accept</a:t>
            </a:r>
          </a:p>
          <a:p>
            <a:pPr lvl="1"/>
            <a:r>
              <a:rPr lang="en-US" dirty="0" smtClean="0"/>
              <a:t>Can implement in a database or in an overlay</a:t>
            </a:r>
          </a:p>
          <a:p>
            <a:pPr lvl="1"/>
            <a:endParaRPr lang="fr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Challenges…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approach has substantial challenges</a:t>
            </a:r>
          </a:p>
          <a:p>
            <a:pPr lvl="1"/>
            <a:r>
              <a:rPr lang="en-US" dirty="0" smtClean="0"/>
              <a:t>For topic-based systems, the “channelization” problem (mapping many topics to a small number of multicast channels or overlays) is very hard</a:t>
            </a:r>
          </a:p>
          <a:p>
            <a:pPr lvl="2"/>
            <a:r>
              <a:rPr lang="en-US" dirty="0" smtClean="0"/>
              <a:t>In the most general cases, channelization is NP-complete!</a:t>
            </a:r>
          </a:p>
          <a:p>
            <a:pPr lvl="2"/>
            <a:r>
              <a:rPr lang="en-US" dirty="0" smtClean="0"/>
              <a:t>Yet some form of channelization may be critical because few multicast mechanisms scale well if huge numbers of groups are needed</a:t>
            </a:r>
          </a:p>
          <a:p>
            <a:pPr lvl="1"/>
            <a:r>
              <a:rPr lang="en-US" dirty="0" smtClean="0"/>
              <a:t>Today we won’t look closely at the channelization problem, but may revisit it later if time permits</a:t>
            </a:r>
          </a:p>
          <a:p>
            <a:pPr lvl="2"/>
            <a:r>
              <a:rPr lang="en-US" dirty="0" smtClean="0"/>
              <a:t>Under some conditions, may be solvable</a:t>
            </a:r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Challenges…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content-based solutions?</a:t>
            </a:r>
          </a:p>
          <a:p>
            <a:pPr lvl="1"/>
            <a:r>
              <a:rPr lang="en-US" dirty="0" smtClean="0"/>
              <a:t>We need to ask how to express queries “on content”</a:t>
            </a:r>
          </a:p>
          <a:p>
            <a:pPr lvl="2"/>
            <a:r>
              <a:rPr lang="en-US" dirty="0" smtClean="0"/>
              <a:t>Could use </a:t>
            </a:r>
            <a:r>
              <a:rPr lang="en-US" dirty="0" err="1" smtClean="0"/>
              <a:t>Xquery</a:t>
            </a:r>
            <a:r>
              <a:rPr lang="en-US" dirty="0" smtClean="0"/>
              <a:t>, the new XML query language</a:t>
            </a:r>
          </a:p>
          <a:p>
            <a:pPr lvl="2"/>
            <a:r>
              <a:rPr lang="en-US" dirty="0" smtClean="0"/>
              <a:t>Or could define a special-purpose packet inspection solution, a so-called “deep packet inspector”</a:t>
            </a:r>
          </a:p>
          <a:p>
            <a:pPr lvl="1"/>
            <a:r>
              <a:rPr lang="en-US" dirty="0" smtClean="0"/>
              <a:t>Then would ideally want to build a smart overlay</a:t>
            </a:r>
          </a:p>
          <a:p>
            <a:pPr lvl="2"/>
            <a:r>
              <a:rPr lang="en-US" dirty="0" smtClean="0"/>
              <a:t>Any given packet routes towards its destinations…</a:t>
            </a:r>
          </a:p>
          <a:p>
            <a:pPr lvl="2"/>
            <a:r>
              <a:rPr lang="en-US" dirty="0" smtClean="0"/>
              <a:t>… and any given router optimizes so that it doesn’t have an amount of work proportional to the number of pending content queries</a:t>
            </a:r>
            <a:endParaRPr lang="fr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would content routing be helpful?</a:t>
            </a:r>
          </a:p>
          <a:p>
            <a:pPr lvl="1"/>
            <a:r>
              <a:rPr lang="en-US" dirty="0" smtClean="0"/>
              <a:t>In cloud systems, often want to route a request to some system that processed prior work of a related nature</a:t>
            </a:r>
          </a:p>
          <a:p>
            <a:pPr lvl="1"/>
            <a:r>
              <a:rPr lang="en-US" dirty="0" smtClean="0"/>
              <a:t>For example, if I interact with Premier Cru to purchase 2007 Rhone red wines, as I query their data center it could build up a cache of data.  If my queries revisit the same nodes, they perform far better</a:t>
            </a:r>
          </a:p>
          <a:p>
            <a:r>
              <a:rPr lang="en-US" dirty="0" smtClean="0"/>
              <a:t>In (unpublished) work at Amazon.com, the company found that almost </a:t>
            </a:r>
            <a:r>
              <a:rPr lang="en-US" i="1" dirty="0" smtClean="0"/>
              <a:t>every </a:t>
            </a:r>
            <a:r>
              <a:rPr lang="en-US" dirty="0" smtClean="0"/>
              <a:t>service has “opinions” about how to route messages within service clusters!</a:t>
            </a:r>
            <a:endParaRPr lang="fr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out in the wild?</a:t>
            </a:r>
          </a:p>
          <a:p>
            <a:pPr lvl="1"/>
            <a:r>
              <a:rPr lang="en-US" dirty="0" smtClean="0"/>
              <a:t>Here, imagine using content filtering as a way to query huge sets of RSS feeds</a:t>
            </a:r>
          </a:p>
          <a:p>
            <a:pPr lvl="1"/>
            <a:r>
              <a:rPr lang="en-US" dirty="0" smtClean="0"/>
              <a:t>User expresses “interests” and these map to content queries… which route exactly the right stuff to him/her</a:t>
            </a:r>
          </a:p>
          <a:p>
            <a:r>
              <a:rPr lang="en-US" dirty="0" smtClean="0"/>
              <a:t>IBM Gryphon project: used this model, assumed that clients would be corporate users (often stock traders)</a:t>
            </a:r>
          </a:p>
          <a:p>
            <a:r>
              <a:rPr lang="en-US" dirty="0" smtClean="0"/>
              <a:t>Siena: similar model but assumes more of a P2P community in the Internet WAN</a:t>
            </a:r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known about settings?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these settings are very different</a:t>
            </a:r>
          </a:p>
          <a:p>
            <a:pPr lvl="1"/>
            <a:r>
              <a:rPr lang="en-US" dirty="0" smtClean="0"/>
              <a:t>Amazon’s world is dominated by machine-controlled layout algorithms that selectively place services on clusters.  Produces all sorts of “regularities”</a:t>
            </a:r>
          </a:p>
          <a:p>
            <a:pPr lvl="2"/>
            <a:r>
              <a:rPr lang="en-US" dirty="0" smtClean="0"/>
              <a:t>E.g. clones of </a:t>
            </a:r>
            <a:r>
              <a:rPr lang="en-US" dirty="0" err="1" smtClean="0"/>
              <a:t>aservice</a:t>
            </a:r>
            <a:r>
              <a:rPr lang="en-US" dirty="0" smtClean="0"/>
              <a:t> often subscribe to the same data</a:t>
            </a:r>
          </a:p>
          <a:p>
            <a:pPr lvl="2"/>
            <a:r>
              <a:rPr lang="en-US" dirty="0" smtClean="0"/>
              <a:t>And if A</a:t>
            </a:r>
            <a:r>
              <a:rPr lang="en-US" baseline="-25000" dirty="0" smtClean="0"/>
              <a:t>0</a:t>
            </a:r>
            <a:r>
              <a:rPr lang="en-US" dirty="0" smtClean="0"/>
              <a:t> and B</a:t>
            </a:r>
            <a:r>
              <a:rPr lang="en-US" baseline="-25000" dirty="0" smtClean="0"/>
              <a:t>0</a:t>
            </a:r>
            <a:r>
              <a:rPr lang="en-US" dirty="0" smtClean="0"/>
              <a:t> are collocated on node X, probably representatives of A and B will always be collocated</a:t>
            </a:r>
          </a:p>
          <a:p>
            <a:pPr lvl="1"/>
            <a:r>
              <a:rPr lang="en-US" dirty="0" smtClean="0"/>
              <a:t>IBM’s world is dominated by heavy-tailed interest behaviors:  Traders specialize in various ways</a:t>
            </a:r>
          </a:p>
          <a:p>
            <a:pPr lvl="1"/>
            <a:r>
              <a:rPr lang="en-US" dirty="0" smtClean="0"/>
              <a:t>Siena world is more like a web search stream</a:t>
            </a:r>
            <a:endParaRPr lang="fr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issues raised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work on IBM’s Gryphon platform focused on in-network aggregation of the queries</a:t>
            </a:r>
          </a:p>
          <a:p>
            <a:pPr lvl="1"/>
            <a:r>
              <a:rPr lang="en-US" dirty="0" smtClean="0"/>
              <a:t>They assumed that each message has an associated set of tags (attached by sender for efficiency)</a:t>
            </a:r>
          </a:p>
          <a:p>
            <a:pPr lvl="1"/>
            <a:r>
              <a:rPr lang="en-US" dirty="0" smtClean="0"/>
              <a:t>Subscription was a predicate over these tags</a:t>
            </a:r>
          </a:p>
          <a:p>
            <a:pPr lvl="1"/>
            <a:r>
              <a:rPr lang="en-US" dirty="0" smtClean="0"/>
              <a:t>Their focus was on combining the predicates, in the network, to avoid redundant work</a:t>
            </a:r>
          </a:p>
          <a:p>
            <a:r>
              <a:rPr lang="en-US" dirty="0" smtClean="0"/>
              <a:t>They got good results and even sold Gryphon as a product.  But…</a:t>
            </a:r>
            <a:endParaRPr lang="fr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question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often would you “expect” to have an opportunity to do in-network query combinations?</a:t>
            </a:r>
          </a:p>
          <a:p>
            <a:endParaRPr lang="en-US" dirty="0" smtClean="0"/>
          </a:p>
          <a:p>
            <a:r>
              <a:rPr lang="en-US" dirty="0" smtClean="0"/>
              <a:t>Would you prefer to do an in-network solution, like Gryphon, or build a database solution like Cornell’s Cayuga, where events can also be stored?</a:t>
            </a:r>
            <a:endParaRPr lang="fr-B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2675</TotalTime>
  <Words>964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Content-Based Overlays</vt:lpstr>
      <vt:lpstr>Content filtering</vt:lpstr>
      <vt:lpstr>Challenges…</vt:lpstr>
      <vt:lpstr>Challenges…</vt:lpstr>
      <vt:lpstr>Scenarios</vt:lpstr>
      <vt:lpstr>Scenarios</vt:lpstr>
      <vt:lpstr>Things known about settings?</vt:lpstr>
      <vt:lpstr>Examples of issues raised</vt:lpstr>
      <vt:lpstr>Thought question</vt:lpstr>
      <vt:lpstr>… and the answer is</vt:lpstr>
      <vt:lpstr>… and the rest of the answer?</vt:lpstr>
      <vt:lpstr>What about Amazon? </vt:lpstr>
      <vt:lpstr>Taking us to… Siena</vt:lpstr>
      <vt:lpstr>Remainder of today’s talk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 Birman</cp:lastModifiedBy>
  <cp:revision>287</cp:revision>
  <dcterms:created xsi:type="dcterms:W3CDTF">2006-08-16T00:00:00Z</dcterms:created>
  <dcterms:modified xsi:type="dcterms:W3CDTF">2008-11-05T19:17:24Z</dcterms:modified>
</cp:coreProperties>
</file>