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75" r:id="rId9"/>
    <p:sldId id="266" r:id="rId10"/>
    <p:sldId id="267" r:id="rId11"/>
    <p:sldId id="268" r:id="rId12"/>
    <p:sldId id="276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300"/>
    <a:srgbClr val="085091"/>
    <a:srgbClr val="FF0000"/>
    <a:srgbClr val="777777"/>
    <a:srgbClr val="C0C0C0"/>
    <a:srgbClr val="9966FF"/>
    <a:srgbClr val="808080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11/3/2008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9ECAF-4F0A-482C-9386-A1E1E329C2A6}" type="slidenum">
              <a:rPr lang="fr-FR"/>
              <a:pPr/>
              <a:t>4</a:t>
            </a:fld>
            <a:endParaRPr lang="fr-F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25E1B-82FB-4F7D-BA05-2B5373C587A8}" type="slidenum">
              <a:rPr lang="fr-FR"/>
              <a:pPr/>
              <a:t>15</a:t>
            </a:fld>
            <a:endParaRPr lang="fr-F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6235D2-A100-4131-AD8F-08BB18A7C078}" type="slidenum">
              <a:rPr lang="fr-FR"/>
              <a:pPr/>
              <a:t>5</a:t>
            </a:fld>
            <a:endParaRPr lang="fr-F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F969E-31C0-4FA8-A4D4-E3A550000591}" type="slidenum">
              <a:rPr lang="fr-FR"/>
              <a:pPr/>
              <a:t>6</a:t>
            </a:fld>
            <a:endParaRPr lang="fr-F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  <a:noFill/>
          <a:ln/>
        </p:spPr>
        <p:txBody>
          <a:bodyPr lIns="95143" tIns="47572" rIns="95143" bIns="47572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1FEC1-19D1-4397-AF05-42AE5DB7F928}" type="slidenum">
              <a:rPr lang="fr-FR"/>
              <a:pPr/>
              <a:t>7</a:t>
            </a:fld>
            <a:endParaRPr lang="fr-F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6751C-9099-43B1-9DC5-1BD9F97EFFA5}" type="slidenum">
              <a:rPr lang="fr-FR"/>
              <a:pPr/>
              <a:t>9</a:t>
            </a:fld>
            <a:endParaRPr lang="fr-F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2F327-5815-4A1E-AC09-7D307F6C9EF4}" type="slidenum">
              <a:rPr lang="fr-FR"/>
              <a:pPr/>
              <a:t>10</a:t>
            </a:fld>
            <a:endParaRPr lang="fr-F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0C34A-A430-4B60-9E5B-66D5D673F48C}" type="slidenum">
              <a:rPr lang="fr-FR"/>
              <a:pPr/>
              <a:t>11</a:t>
            </a:fld>
            <a:endParaRPr lang="fr-F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9D3FF5-6357-46BE-A217-04BF9FF8296D}" type="slidenum">
              <a:rPr lang="fr-FR"/>
              <a:pPr/>
              <a:t>13</a:t>
            </a:fld>
            <a:endParaRPr lang="fr-F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32DD9-EB98-4C44-B61A-AE98AAB6A6B5}" type="slidenum">
              <a:rPr lang="fr-FR"/>
              <a:pPr/>
              <a:t>14</a:t>
            </a:fld>
            <a:endParaRPr lang="fr-F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11/3/2008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reflies%20Short%20Talk.pp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T-Man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Using Gossip to Build Network Overlays.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CS5410 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Scribe: performance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1500 groups, 100,000 nodes, 1msg/group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Low delay penalty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Good partitioning and load balancing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Number of groups hosted per node : 2.4 (mean) 2 (median)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Reasonable link stress: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Mean </a:t>
            </a:r>
            <a:r>
              <a:rPr lang="en-GB" dirty="0" err="1" smtClean="0"/>
              <a:t>msg</a:t>
            </a:r>
            <a:r>
              <a:rPr lang="en-GB" dirty="0" smtClean="0"/>
              <a:t>/link : 2.4 (0.7 for IP)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Maximum link stress: 4*IP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5ED46D-CA85-497F-8E66-F25E8909A93F}" type="slidenum">
              <a:rPr lang="fr-FR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Topic distribution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16D32A-4EEA-4798-BC46-EEBCBBCD25FE}" type="slidenum">
              <a:rPr lang="fr-FR"/>
              <a:pPr/>
              <a:t>11</a:t>
            </a:fld>
            <a:endParaRPr lang="fr-FR"/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 rot="5400000" flipV="1">
            <a:off x="5337175" y="1949450"/>
            <a:ext cx="1588" cy="59197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 rot="5400000" flipV="1">
            <a:off x="5336381" y="559594"/>
            <a:ext cx="3175" cy="5919788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 rot="5400000" flipV="1">
            <a:off x="5337175" y="-833437"/>
            <a:ext cx="1587" cy="59197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 rot="5400000">
            <a:off x="3597275" y="906463"/>
            <a:ext cx="3481387" cy="5919788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/>
          <a:p>
            <a:pPr algn="l"/>
            <a:endParaRPr lang="fr-FR" b="0">
              <a:solidFill>
                <a:schemeClr val="tx1"/>
              </a:solidFill>
            </a:endParaRP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 rot="5400000">
            <a:off x="637382" y="3864769"/>
            <a:ext cx="3481387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 rot="5400000" flipV="1">
            <a:off x="2357438" y="5588000"/>
            <a:ext cx="3175" cy="412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 rot="5400000" flipV="1">
            <a:off x="2358232" y="4888706"/>
            <a:ext cx="1588" cy="412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 rot="5400000" flipV="1">
            <a:off x="2357438" y="3498850"/>
            <a:ext cx="3175" cy="41275"/>
          </a:xfrm>
          <a:prstGeom prst="line">
            <a:avLst/>
          </a:prstGeom>
          <a:noFill/>
          <a:ln w="28575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1" name="Line 12"/>
          <p:cNvSpPr>
            <a:spLocks noChangeShapeType="1"/>
          </p:cNvSpPr>
          <p:nvPr/>
        </p:nvSpPr>
        <p:spPr bwMode="auto">
          <a:xfrm rot="5400000" flipV="1">
            <a:off x="2357438" y="2801938"/>
            <a:ext cx="3175" cy="412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2" name="Line 13"/>
          <p:cNvSpPr>
            <a:spLocks noChangeShapeType="1"/>
          </p:cNvSpPr>
          <p:nvPr/>
        </p:nvSpPr>
        <p:spPr bwMode="auto">
          <a:xfrm rot="-5400000">
            <a:off x="2342357" y="2056606"/>
            <a:ext cx="65088" cy="73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 rot="5400000" flipV="1">
            <a:off x="5336381" y="2648744"/>
            <a:ext cx="3175" cy="59197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 rot="5400000" flipH="1">
            <a:off x="2357438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 rot="5400000" flipH="1">
            <a:off x="2951163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6" name="Line 17"/>
          <p:cNvSpPr>
            <a:spLocks noChangeShapeType="1"/>
          </p:cNvSpPr>
          <p:nvPr/>
        </p:nvSpPr>
        <p:spPr bwMode="auto">
          <a:xfrm rot="5400000" flipH="1">
            <a:off x="3543300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 rot="5400000" flipH="1">
            <a:off x="4133056" y="5626894"/>
            <a:ext cx="412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8" name="Line 19"/>
          <p:cNvSpPr>
            <a:spLocks noChangeShapeType="1"/>
          </p:cNvSpPr>
          <p:nvPr/>
        </p:nvSpPr>
        <p:spPr bwMode="auto">
          <a:xfrm rot="5400000" flipH="1">
            <a:off x="4725988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 rot="5400000" flipH="1">
            <a:off x="5318125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0" name="Line 21"/>
          <p:cNvSpPr>
            <a:spLocks noChangeShapeType="1"/>
          </p:cNvSpPr>
          <p:nvPr/>
        </p:nvSpPr>
        <p:spPr bwMode="auto">
          <a:xfrm rot="5400000" flipH="1">
            <a:off x="5911850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1" name="Line 22"/>
          <p:cNvSpPr>
            <a:spLocks noChangeShapeType="1"/>
          </p:cNvSpPr>
          <p:nvPr/>
        </p:nvSpPr>
        <p:spPr bwMode="auto">
          <a:xfrm rot="5400000" flipH="1">
            <a:off x="6501606" y="5626894"/>
            <a:ext cx="412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2" name="Line 23"/>
          <p:cNvSpPr>
            <a:spLocks noChangeShapeType="1"/>
          </p:cNvSpPr>
          <p:nvPr/>
        </p:nvSpPr>
        <p:spPr bwMode="auto">
          <a:xfrm rot="5400000" flipH="1">
            <a:off x="7097713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 rot="5400000" flipH="1">
            <a:off x="7686675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4" name="Line 25"/>
          <p:cNvSpPr>
            <a:spLocks noChangeShapeType="1"/>
          </p:cNvSpPr>
          <p:nvPr/>
        </p:nvSpPr>
        <p:spPr bwMode="auto">
          <a:xfrm rot="5400000" flipH="1">
            <a:off x="8276431" y="5626894"/>
            <a:ext cx="412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5" name="Line 26"/>
          <p:cNvSpPr>
            <a:spLocks noChangeShapeType="1"/>
          </p:cNvSpPr>
          <p:nvPr/>
        </p:nvSpPr>
        <p:spPr bwMode="auto">
          <a:xfrm rot="5400000" flipV="1">
            <a:off x="2255838" y="2409825"/>
            <a:ext cx="260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6" name="Line 27"/>
          <p:cNvSpPr>
            <a:spLocks noChangeShapeType="1"/>
          </p:cNvSpPr>
          <p:nvPr/>
        </p:nvSpPr>
        <p:spPr bwMode="auto">
          <a:xfrm rot="5400000" flipV="1">
            <a:off x="2311400" y="2616201"/>
            <a:ext cx="153987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7" name="Line 28"/>
          <p:cNvSpPr>
            <a:spLocks noChangeShapeType="1"/>
          </p:cNvSpPr>
          <p:nvPr/>
        </p:nvSpPr>
        <p:spPr bwMode="auto">
          <a:xfrm rot="5400000" flipV="1">
            <a:off x="2340769" y="2747169"/>
            <a:ext cx="10953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8" name="Line 29"/>
          <p:cNvSpPr>
            <a:spLocks noChangeShapeType="1"/>
          </p:cNvSpPr>
          <p:nvPr/>
        </p:nvSpPr>
        <p:spPr bwMode="auto">
          <a:xfrm rot="5400000">
            <a:off x="2355057" y="2845594"/>
            <a:ext cx="841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9" name="Line 30"/>
          <p:cNvSpPr>
            <a:spLocks noChangeShapeType="1"/>
          </p:cNvSpPr>
          <p:nvPr/>
        </p:nvSpPr>
        <p:spPr bwMode="auto">
          <a:xfrm rot="5400000" flipV="1">
            <a:off x="2362994" y="2923381"/>
            <a:ext cx="69850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0" name="Line 31"/>
          <p:cNvSpPr>
            <a:spLocks noChangeShapeType="1"/>
          </p:cNvSpPr>
          <p:nvPr/>
        </p:nvSpPr>
        <p:spPr bwMode="auto">
          <a:xfrm rot="5400000" flipV="1">
            <a:off x="2374106" y="2985294"/>
            <a:ext cx="5873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1" name="Line 32"/>
          <p:cNvSpPr>
            <a:spLocks noChangeShapeType="1"/>
          </p:cNvSpPr>
          <p:nvPr/>
        </p:nvSpPr>
        <p:spPr bwMode="auto">
          <a:xfrm rot="5400000" flipV="1">
            <a:off x="2383631" y="3039270"/>
            <a:ext cx="4762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2" name="Line 33"/>
          <p:cNvSpPr>
            <a:spLocks noChangeShapeType="1"/>
          </p:cNvSpPr>
          <p:nvPr/>
        </p:nvSpPr>
        <p:spPr bwMode="auto">
          <a:xfrm rot="5400000" flipV="1">
            <a:off x="2389982" y="3086894"/>
            <a:ext cx="460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3" name="Line 34"/>
          <p:cNvSpPr>
            <a:spLocks noChangeShapeType="1"/>
          </p:cNvSpPr>
          <p:nvPr/>
        </p:nvSpPr>
        <p:spPr bwMode="auto">
          <a:xfrm rot="5400000" flipV="1">
            <a:off x="2394744" y="3129756"/>
            <a:ext cx="412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4" name="Line 35"/>
          <p:cNvSpPr>
            <a:spLocks noChangeShapeType="1"/>
          </p:cNvSpPr>
          <p:nvPr/>
        </p:nvSpPr>
        <p:spPr bwMode="auto">
          <a:xfrm rot="5400000" flipV="1">
            <a:off x="2402681" y="3167857"/>
            <a:ext cx="3492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5" name="Line 36"/>
          <p:cNvSpPr>
            <a:spLocks noChangeShapeType="1"/>
          </p:cNvSpPr>
          <p:nvPr/>
        </p:nvSpPr>
        <p:spPr bwMode="auto">
          <a:xfrm rot="5400000" flipV="1">
            <a:off x="2405857" y="3202781"/>
            <a:ext cx="31750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6" name="Line 37"/>
          <p:cNvSpPr>
            <a:spLocks noChangeShapeType="1"/>
          </p:cNvSpPr>
          <p:nvPr/>
        </p:nvSpPr>
        <p:spPr bwMode="auto">
          <a:xfrm rot="5400000" flipV="1">
            <a:off x="2412206" y="3231357"/>
            <a:ext cx="301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7" name="Line 38"/>
          <p:cNvSpPr>
            <a:spLocks noChangeShapeType="1"/>
          </p:cNvSpPr>
          <p:nvPr/>
        </p:nvSpPr>
        <p:spPr bwMode="auto">
          <a:xfrm rot="5400000" flipV="1">
            <a:off x="2417763" y="3260725"/>
            <a:ext cx="26987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8" name="Line 39"/>
          <p:cNvSpPr>
            <a:spLocks noChangeShapeType="1"/>
          </p:cNvSpPr>
          <p:nvPr/>
        </p:nvSpPr>
        <p:spPr bwMode="auto">
          <a:xfrm rot="5400000" flipV="1">
            <a:off x="2423319" y="3288506"/>
            <a:ext cx="269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9" name="Line 40"/>
          <p:cNvSpPr>
            <a:spLocks noChangeShapeType="1"/>
          </p:cNvSpPr>
          <p:nvPr/>
        </p:nvSpPr>
        <p:spPr bwMode="auto">
          <a:xfrm rot="5400000" flipV="1">
            <a:off x="2426494" y="3313907"/>
            <a:ext cx="2540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0" name="Line 41"/>
          <p:cNvSpPr>
            <a:spLocks noChangeShapeType="1"/>
          </p:cNvSpPr>
          <p:nvPr/>
        </p:nvSpPr>
        <p:spPr bwMode="auto">
          <a:xfrm rot="5400000" flipV="1">
            <a:off x="2436813" y="3335338"/>
            <a:ext cx="1905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1" name="Line 42"/>
          <p:cNvSpPr>
            <a:spLocks noChangeShapeType="1"/>
          </p:cNvSpPr>
          <p:nvPr/>
        </p:nvSpPr>
        <p:spPr bwMode="auto">
          <a:xfrm rot="5400000" flipV="1">
            <a:off x="2435225" y="3360738"/>
            <a:ext cx="2698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2" name="Line 43"/>
          <p:cNvSpPr>
            <a:spLocks noChangeShapeType="1"/>
          </p:cNvSpPr>
          <p:nvPr/>
        </p:nvSpPr>
        <p:spPr bwMode="auto">
          <a:xfrm rot="5400000" flipV="1">
            <a:off x="2444750" y="3381375"/>
            <a:ext cx="158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3" name="Line 44"/>
          <p:cNvSpPr>
            <a:spLocks noChangeShapeType="1"/>
          </p:cNvSpPr>
          <p:nvPr/>
        </p:nvSpPr>
        <p:spPr bwMode="auto">
          <a:xfrm rot="5400000" flipV="1">
            <a:off x="2444750" y="3400425"/>
            <a:ext cx="222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4" name="Line 45"/>
          <p:cNvSpPr>
            <a:spLocks noChangeShapeType="1"/>
          </p:cNvSpPr>
          <p:nvPr/>
        </p:nvSpPr>
        <p:spPr bwMode="auto">
          <a:xfrm rot="5400000" flipV="1">
            <a:off x="2448719" y="3420269"/>
            <a:ext cx="190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5" name="Line 46"/>
          <p:cNvSpPr>
            <a:spLocks noChangeShapeType="1"/>
          </p:cNvSpPr>
          <p:nvPr/>
        </p:nvSpPr>
        <p:spPr bwMode="auto">
          <a:xfrm rot="5400000" flipV="1">
            <a:off x="2454276" y="3440112"/>
            <a:ext cx="190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6" name="Line 47"/>
          <p:cNvSpPr>
            <a:spLocks noChangeShapeType="1"/>
          </p:cNvSpPr>
          <p:nvPr/>
        </p:nvSpPr>
        <p:spPr bwMode="auto">
          <a:xfrm rot="5400000" flipV="1">
            <a:off x="2459832" y="3455193"/>
            <a:ext cx="1270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7" name="Line 48"/>
          <p:cNvSpPr>
            <a:spLocks noChangeShapeType="1"/>
          </p:cNvSpPr>
          <p:nvPr/>
        </p:nvSpPr>
        <p:spPr bwMode="auto">
          <a:xfrm rot="5400000" flipV="1">
            <a:off x="2465387" y="3468688"/>
            <a:ext cx="158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8" name="Line 49"/>
          <p:cNvSpPr>
            <a:spLocks noChangeShapeType="1"/>
          </p:cNvSpPr>
          <p:nvPr/>
        </p:nvSpPr>
        <p:spPr bwMode="auto">
          <a:xfrm rot="5400000" flipV="1">
            <a:off x="2465388" y="3487737"/>
            <a:ext cx="190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9" name="Line 50"/>
          <p:cNvSpPr>
            <a:spLocks noChangeShapeType="1"/>
          </p:cNvSpPr>
          <p:nvPr/>
        </p:nvSpPr>
        <p:spPr bwMode="auto">
          <a:xfrm rot="5400000" flipV="1">
            <a:off x="2471737" y="3502026"/>
            <a:ext cx="11113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0" name="Line 51"/>
          <p:cNvSpPr>
            <a:spLocks noChangeShapeType="1"/>
          </p:cNvSpPr>
          <p:nvPr/>
        </p:nvSpPr>
        <p:spPr bwMode="auto">
          <a:xfrm rot="5400000" flipV="1">
            <a:off x="2474119" y="3515519"/>
            <a:ext cx="158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1" name="Line 52"/>
          <p:cNvSpPr>
            <a:spLocks noChangeShapeType="1"/>
          </p:cNvSpPr>
          <p:nvPr/>
        </p:nvSpPr>
        <p:spPr bwMode="auto">
          <a:xfrm rot="5400000" flipV="1">
            <a:off x="2480469" y="3531394"/>
            <a:ext cx="142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2" name="Line 53"/>
          <p:cNvSpPr>
            <a:spLocks noChangeShapeType="1"/>
          </p:cNvSpPr>
          <p:nvPr/>
        </p:nvSpPr>
        <p:spPr bwMode="auto">
          <a:xfrm rot="5400000" flipV="1">
            <a:off x="2483644" y="3544094"/>
            <a:ext cx="1270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3" name="Line 54"/>
          <p:cNvSpPr>
            <a:spLocks noChangeShapeType="1"/>
          </p:cNvSpPr>
          <p:nvPr/>
        </p:nvSpPr>
        <p:spPr bwMode="auto">
          <a:xfrm rot="5400000" flipV="1">
            <a:off x="2489994" y="3556794"/>
            <a:ext cx="1428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4" name="Line 55"/>
          <p:cNvSpPr>
            <a:spLocks noChangeShapeType="1"/>
          </p:cNvSpPr>
          <p:nvPr/>
        </p:nvSpPr>
        <p:spPr bwMode="auto">
          <a:xfrm rot="5400000" flipV="1">
            <a:off x="2492376" y="3571875"/>
            <a:ext cx="1270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5" name="Line 56"/>
          <p:cNvSpPr>
            <a:spLocks noChangeShapeType="1"/>
          </p:cNvSpPr>
          <p:nvPr/>
        </p:nvSpPr>
        <p:spPr bwMode="auto">
          <a:xfrm rot="5400000" flipV="1">
            <a:off x="2495551" y="3582987"/>
            <a:ext cx="11112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6" name="Line 57"/>
          <p:cNvSpPr>
            <a:spLocks noChangeShapeType="1"/>
          </p:cNvSpPr>
          <p:nvPr/>
        </p:nvSpPr>
        <p:spPr bwMode="auto">
          <a:xfrm rot="5400000" flipV="1">
            <a:off x="2501900" y="3594100"/>
            <a:ext cx="1270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7" name="Line 58"/>
          <p:cNvSpPr>
            <a:spLocks noChangeShapeType="1"/>
          </p:cNvSpPr>
          <p:nvPr/>
        </p:nvSpPr>
        <p:spPr bwMode="auto">
          <a:xfrm rot="5400000" flipV="1">
            <a:off x="2505075" y="3608388"/>
            <a:ext cx="11113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8" name="Line 59"/>
          <p:cNvSpPr>
            <a:spLocks noChangeShapeType="1"/>
          </p:cNvSpPr>
          <p:nvPr/>
        </p:nvSpPr>
        <p:spPr bwMode="auto">
          <a:xfrm rot="5400000" flipV="1">
            <a:off x="2509045" y="3618706"/>
            <a:ext cx="1111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9" name="Line 60"/>
          <p:cNvSpPr>
            <a:spLocks noChangeShapeType="1"/>
          </p:cNvSpPr>
          <p:nvPr/>
        </p:nvSpPr>
        <p:spPr bwMode="auto">
          <a:xfrm rot="5400000" flipV="1">
            <a:off x="2513013" y="3627437"/>
            <a:ext cx="793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0" name="Line 61"/>
          <p:cNvSpPr>
            <a:spLocks noChangeShapeType="1"/>
          </p:cNvSpPr>
          <p:nvPr/>
        </p:nvSpPr>
        <p:spPr bwMode="auto">
          <a:xfrm rot="5400000" flipV="1">
            <a:off x="2518569" y="3636169"/>
            <a:ext cx="1111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1" name="Line 62"/>
          <p:cNvSpPr>
            <a:spLocks noChangeShapeType="1"/>
          </p:cNvSpPr>
          <p:nvPr/>
        </p:nvSpPr>
        <p:spPr bwMode="auto">
          <a:xfrm rot="5400000" flipV="1">
            <a:off x="2520950" y="3648075"/>
            <a:ext cx="95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2" name="Line 63"/>
          <p:cNvSpPr>
            <a:spLocks noChangeShapeType="1"/>
          </p:cNvSpPr>
          <p:nvPr/>
        </p:nvSpPr>
        <p:spPr bwMode="auto">
          <a:xfrm rot="5400000" flipV="1">
            <a:off x="2522537" y="3657601"/>
            <a:ext cx="11113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3" name="Line 64"/>
          <p:cNvSpPr>
            <a:spLocks noChangeShapeType="1"/>
          </p:cNvSpPr>
          <p:nvPr/>
        </p:nvSpPr>
        <p:spPr bwMode="auto">
          <a:xfrm rot="5400000" flipV="1">
            <a:off x="2529682" y="3667919"/>
            <a:ext cx="1111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4" name="Line 65"/>
          <p:cNvSpPr>
            <a:spLocks noChangeShapeType="1"/>
          </p:cNvSpPr>
          <p:nvPr/>
        </p:nvSpPr>
        <p:spPr bwMode="auto">
          <a:xfrm rot="5400000" flipV="1">
            <a:off x="2535237" y="3678238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5" name="Line 66"/>
          <p:cNvSpPr>
            <a:spLocks noChangeShapeType="1"/>
          </p:cNvSpPr>
          <p:nvPr/>
        </p:nvSpPr>
        <p:spPr bwMode="auto">
          <a:xfrm rot="5400000" flipV="1">
            <a:off x="2537619" y="3683794"/>
            <a:ext cx="1111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6" name="Line 67"/>
          <p:cNvSpPr>
            <a:spLocks noChangeShapeType="1"/>
          </p:cNvSpPr>
          <p:nvPr/>
        </p:nvSpPr>
        <p:spPr bwMode="auto">
          <a:xfrm rot="5400000" flipV="1">
            <a:off x="2541587" y="3695701"/>
            <a:ext cx="11113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7" name="Line 68"/>
          <p:cNvSpPr>
            <a:spLocks noChangeShapeType="1"/>
          </p:cNvSpPr>
          <p:nvPr/>
        </p:nvSpPr>
        <p:spPr bwMode="auto">
          <a:xfrm rot="5400000" flipV="1">
            <a:off x="2547145" y="3704431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8" name="Line 69"/>
          <p:cNvSpPr>
            <a:spLocks noChangeShapeType="1"/>
          </p:cNvSpPr>
          <p:nvPr/>
        </p:nvSpPr>
        <p:spPr bwMode="auto">
          <a:xfrm rot="5400000" flipV="1">
            <a:off x="2546350" y="3711575"/>
            <a:ext cx="11113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9" name="Line 70"/>
          <p:cNvSpPr>
            <a:spLocks noChangeShapeType="1"/>
          </p:cNvSpPr>
          <p:nvPr/>
        </p:nvSpPr>
        <p:spPr bwMode="auto">
          <a:xfrm rot="5400000" flipV="1">
            <a:off x="2555081" y="3720307"/>
            <a:ext cx="793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0" name="Line 71"/>
          <p:cNvSpPr>
            <a:spLocks noChangeShapeType="1"/>
          </p:cNvSpPr>
          <p:nvPr/>
        </p:nvSpPr>
        <p:spPr bwMode="auto">
          <a:xfrm rot="5400000" flipV="1">
            <a:off x="2559844" y="3729831"/>
            <a:ext cx="79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1" name="Line 72"/>
          <p:cNvSpPr>
            <a:spLocks noChangeShapeType="1"/>
          </p:cNvSpPr>
          <p:nvPr/>
        </p:nvSpPr>
        <p:spPr bwMode="auto">
          <a:xfrm rot="5400000" flipV="1">
            <a:off x="2563019" y="373618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2" name="Line 73"/>
          <p:cNvSpPr>
            <a:spLocks noChangeShapeType="1"/>
          </p:cNvSpPr>
          <p:nvPr/>
        </p:nvSpPr>
        <p:spPr bwMode="auto">
          <a:xfrm rot="5400000" flipV="1">
            <a:off x="2566988" y="3744913"/>
            <a:ext cx="95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3" name="Line 74"/>
          <p:cNvSpPr>
            <a:spLocks noChangeShapeType="1"/>
          </p:cNvSpPr>
          <p:nvPr/>
        </p:nvSpPr>
        <p:spPr bwMode="auto">
          <a:xfrm rot="5400000" flipV="1">
            <a:off x="2570957" y="3752056"/>
            <a:ext cx="635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4" name="Line 75"/>
          <p:cNvSpPr>
            <a:spLocks noChangeShapeType="1"/>
          </p:cNvSpPr>
          <p:nvPr/>
        </p:nvSpPr>
        <p:spPr bwMode="auto">
          <a:xfrm rot="5400000" flipV="1">
            <a:off x="2572544" y="3759994"/>
            <a:ext cx="79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5" name="Line 76"/>
          <p:cNvSpPr>
            <a:spLocks noChangeShapeType="1"/>
          </p:cNvSpPr>
          <p:nvPr/>
        </p:nvSpPr>
        <p:spPr bwMode="auto">
          <a:xfrm rot="5400000" flipV="1">
            <a:off x="2574925" y="3767138"/>
            <a:ext cx="793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6" name="Line 77"/>
          <p:cNvSpPr>
            <a:spLocks noChangeShapeType="1"/>
          </p:cNvSpPr>
          <p:nvPr/>
        </p:nvSpPr>
        <p:spPr bwMode="auto">
          <a:xfrm rot="5400000" flipV="1">
            <a:off x="2582069" y="3774282"/>
            <a:ext cx="793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7" name="Line 78"/>
          <p:cNvSpPr>
            <a:spLocks noChangeShapeType="1"/>
          </p:cNvSpPr>
          <p:nvPr/>
        </p:nvSpPr>
        <p:spPr bwMode="auto">
          <a:xfrm rot="5400000" flipV="1">
            <a:off x="2586037" y="3783013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8" name="Line 79"/>
          <p:cNvSpPr>
            <a:spLocks noChangeShapeType="1"/>
          </p:cNvSpPr>
          <p:nvPr/>
        </p:nvSpPr>
        <p:spPr bwMode="auto">
          <a:xfrm rot="5400000" flipV="1">
            <a:off x="2589212" y="3787776"/>
            <a:ext cx="952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9" name="Line 80"/>
          <p:cNvSpPr>
            <a:spLocks noChangeShapeType="1"/>
          </p:cNvSpPr>
          <p:nvPr/>
        </p:nvSpPr>
        <p:spPr bwMode="auto">
          <a:xfrm rot="5400000" flipV="1">
            <a:off x="2595563" y="3795713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0" name="Line 81"/>
          <p:cNvSpPr>
            <a:spLocks noChangeShapeType="1"/>
          </p:cNvSpPr>
          <p:nvPr/>
        </p:nvSpPr>
        <p:spPr bwMode="auto">
          <a:xfrm rot="5400000" flipV="1">
            <a:off x="2595563" y="3803650"/>
            <a:ext cx="7938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1" name="Line 82"/>
          <p:cNvSpPr>
            <a:spLocks noChangeShapeType="1"/>
          </p:cNvSpPr>
          <p:nvPr/>
        </p:nvSpPr>
        <p:spPr bwMode="auto">
          <a:xfrm rot="5400000" flipV="1">
            <a:off x="2602707" y="3807619"/>
            <a:ext cx="476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2" name="Line 83"/>
          <p:cNvSpPr>
            <a:spLocks noChangeShapeType="1"/>
          </p:cNvSpPr>
          <p:nvPr/>
        </p:nvSpPr>
        <p:spPr bwMode="auto">
          <a:xfrm rot="5400000" flipV="1">
            <a:off x="2605088" y="3814762"/>
            <a:ext cx="793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3" name="Line 84"/>
          <p:cNvSpPr>
            <a:spLocks noChangeShapeType="1"/>
          </p:cNvSpPr>
          <p:nvPr/>
        </p:nvSpPr>
        <p:spPr bwMode="auto">
          <a:xfrm rot="5400000" flipV="1">
            <a:off x="2609850" y="3824288"/>
            <a:ext cx="95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4" name="Line 85"/>
          <p:cNvSpPr>
            <a:spLocks noChangeShapeType="1"/>
          </p:cNvSpPr>
          <p:nvPr/>
        </p:nvSpPr>
        <p:spPr bwMode="auto">
          <a:xfrm rot="5400000" flipV="1">
            <a:off x="2614613" y="3830638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5" name="Line 86"/>
          <p:cNvSpPr>
            <a:spLocks noChangeShapeType="1"/>
          </p:cNvSpPr>
          <p:nvPr/>
        </p:nvSpPr>
        <p:spPr bwMode="auto">
          <a:xfrm rot="5400000" flipV="1">
            <a:off x="2619375" y="3835400"/>
            <a:ext cx="4763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6" name="Line 87"/>
          <p:cNvSpPr>
            <a:spLocks noChangeShapeType="1"/>
          </p:cNvSpPr>
          <p:nvPr/>
        </p:nvSpPr>
        <p:spPr bwMode="auto">
          <a:xfrm rot="5400000" flipV="1">
            <a:off x="2624138" y="3841750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7" name="Line 88"/>
          <p:cNvSpPr>
            <a:spLocks noChangeShapeType="1"/>
          </p:cNvSpPr>
          <p:nvPr/>
        </p:nvSpPr>
        <p:spPr bwMode="auto">
          <a:xfrm rot="5400000">
            <a:off x="2623344" y="3848894"/>
            <a:ext cx="79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8" name="Line 89"/>
          <p:cNvSpPr>
            <a:spLocks noChangeShapeType="1"/>
          </p:cNvSpPr>
          <p:nvPr/>
        </p:nvSpPr>
        <p:spPr bwMode="auto">
          <a:xfrm rot="5400000" flipV="1">
            <a:off x="2629693" y="3853657"/>
            <a:ext cx="47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9" name="Line 90"/>
          <p:cNvSpPr>
            <a:spLocks noChangeShapeType="1"/>
          </p:cNvSpPr>
          <p:nvPr/>
        </p:nvSpPr>
        <p:spPr bwMode="auto">
          <a:xfrm rot="5400000" flipV="1">
            <a:off x="2634456" y="3858420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0" name="Line 91"/>
          <p:cNvSpPr>
            <a:spLocks noChangeShapeType="1"/>
          </p:cNvSpPr>
          <p:nvPr/>
        </p:nvSpPr>
        <p:spPr bwMode="auto">
          <a:xfrm rot="5400000" flipV="1">
            <a:off x="2639220" y="3863181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1" name="Line 92"/>
          <p:cNvSpPr>
            <a:spLocks noChangeShapeType="1"/>
          </p:cNvSpPr>
          <p:nvPr/>
        </p:nvSpPr>
        <p:spPr bwMode="auto">
          <a:xfrm rot="5400000" flipV="1">
            <a:off x="2640013" y="3868737"/>
            <a:ext cx="793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2" name="Line 93"/>
          <p:cNvSpPr>
            <a:spLocks noChangeShapeType="1"/>
          </p:cNvSpPr>
          <p:nvPr/>
        </p:nvSpPr>
        <p:spPr bwMode="auto">
          <a:xfrm rot="5400000" flipV="1">
            <a:off x="2645569" y="387588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3" name="Line 94"/>
          <p:cNvSpPr>
            <a:spLocks noChangeShapeType="1"/>
          </p:cNvSpPr>
          <p:nvPr/>
        </p:nvSpPr>
        <p:spPr bwMode="auto">
          <a:xfrm rot="5400000" flipV="1">
            <a:off x="2647951" y="3883025"/>
            <a:ext cx="4762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4" name="Line 95"/>
          <p:cNvSpPr>
            <a:spLocks noChangeShapeType="1"/>
          </p:cNvSpPr>
          <p:nvPr/>
        </p:nvSpPr>
        <p:spPr bwMode="auto">
          <a:xfrm rot="5400000" flipV="1">
            <a:off x="2652713" y="3886200"/>
            <a:ext cx="635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5" name="Line 96"/>
          <p:cNvSpPr>
            <a:spLocks noChangeShapeType="1"/>
          </p:cNvSpPr>
          <p:nvPr/>
        </p:nvSpPr>
        <p:spPr bwMode="auto">
          <a:xfrm rot="5400000" flipV="1">
            <a:off x="2657475" y="3892550"/>
            <a:ext cx="4763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6" name="Line 97"/>
          <p:cNvSpPr>
            <a:spLocks noChangeShapeType="1"/>
          </p:cNvSpPr>
          <p:nvPr/>
        </p:nvSpPr>
        <p:spPr bwMode="auto">
          <a:xfrm rot="5400000" flipV="1">
            <a:off x="2663032" y="389810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7" name="Line 98"/>
          <p:cNvSpPr>
            <a:spLocks noChangeShapeType="1"/>
          </p:cNvSpPr>
          <p:nvPr/>
        </p:nvSpPr>
        <p:spPr bwMode="auto">
          <a:xfrm rot="5400000" flipV="1">
            <a:off x="2663825" y="3903663"/>
            <a:ext cx="793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8" name="Line 99"/>
          <p:cNvSpPr>
            <a:spLocks noChangeShapeType="1"/>
          </p:cNvSpPr>
          <p:nvPr/>
        </p:nvSpPr>
        <p:spPr bwMode="auto">
          <a:xfrm rot="5400000" flipV="1">
            <a:off x="2673350" y="39084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9" name="Line 100"/>
          <p:cNvSpPr>
            <a:spLocks noChangeShapeType="1"/>
          </p:cNvSpPr>
          <p:nvPr/>
        </p:nvSpPr>
        <p:spPr bwMode="auto">
          <a:xfrm rot="5400000" flipV="1">
            <a:off x="2674144" y="3912394"/>
            <a:ext cx="6350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0" name="Line 101"/>
          <p:cNvSpPr>
            <a:spLocks noChangeShapeType="1"/>
          </p:cNvSpPr>
          <p:nvPr/>
        </p:nvSpPr>
        <p:spPr bwMode="auto">
          <a:xfrm rot="5400000" flipV="1">
            <a:off x="2678907" y="391715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1" name="Line 102"/>
          <p:cNvSpPr>
            <a:spLocks noChangeShapeType="1"/>
          </p:cNvSpPr>
          <p:nvPr/>
        </p:nvSpPr>
        <p:spPr bwMode="auto">
          <a:xfrm rot="5400000" flipV="1">
            <a:off x="2680494" y="3921919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2" name="Line 103"/>
          <p:cNvSpPr>
            <a:spLocks noChangeShapeType="1"/>
          </p:cNvSpPr>
          <p:nvPr/>
        </p:nvSpPr>
        <p:spPr bwMode="auto">
          <a:xfrm rot="5400000" flipV="1">
            <a:off x="2686844" y="3928269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3" name="Line 104"/>
          <p:cNvSpPr>
            <a:spLocks noChangeShapeType="1"/>
          </p:cNvSpPr>
          <p:nvPr/>
        </p:nvSpPr>
        <p:spPr bwMode="auto">
          <a:xfrm rot="5400000" flipV="1">
            <a:off x="2690020" y="3933031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4" name="Line 105"/>
          <p:cNvSpPr>
            <a:spLocks noChangeShapeType="1"/>
          </p:cNvSpPr>
          <p:nvPr/>
        </p:nvSpPr>
        <p:spPr bwMode="auto">
          <a:xfrm rot="5400000" flipV="1">
            <a:off x="2693194" y="393620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5" name="Line 106"/>
          <p:cNvSpPr>
            <a:spLocks noChangeShapeType="1"/>
          </p:cNvSpPr>
          <p:nvPr/>
        </p:nvSpPr>
        <p:spPr bwMode="auto">
          <a:xfrm rot="5400000" flipV="1">
            <a:off x="2699543" y="3939382"/>
            <a:ext cx="47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6" name="Line 107"/>
          <p:cNvSpPr>
            <a:spLocks noChangeShapeType="1"/>
          </p:cNvSpPr>
          <p:nvPr/>
        </p:nvSpPr>
        <p:spPr bwMode="auto">
          <a:xfrm rot="5400000" flipV="1">
            <a:off x="2700338" y="3946525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7" name="Line 108"/>
          <p:cNvSpPr>
            <a:spLocks noChangeShapeType="1"/>
          </p:cNvSpPr>
          <p:nvPr/>
        </p:nvSpPr>
        <p:spPr bwMode="auto">
          <a:xfrm rot="5400000" flipV="1">
            <a:off x="2703513" y="3951288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8" name="Line 109"/>
          <p:cNvSpPr>
            <a:spLocks noChangeShapeType="1"/>
          </p:cNvSpPr>
          <p:nvPr/>
        </p:nvSpPr>
        <p:spPr bwMode="auto">
          <a:xfrm rot="5400000" flipV="1">
            <a:off x="2707482" y="3956843"/>
            <a:ext cx="635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9" name="Line 110"/>
          <p:cNvSpPr>
            <a:spLocks noChangeShapeType="1"/>
          </p:cNvSpPr>
          <p:nvPr/>
        </p:nvSpPr>
        <p:spPr bwMode="auto">
          <a:xfrm rot="5400000" flipV="1">
            <a:off x="2715419" y="3961606"/>
            <a:ext cx="15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0" name="Line 111"/>
          <p:cNvSpPr>
            <a:spLocks noChangeShapeType="1"/>
          </p:cNvSpPr>
          <p:nvPr/>
        </p:nvSpPr>
        <p:spPr bwMode="auto">
          <a:xfrm rot="5400000" flipV="1">
            <a:off x="2717006" y="39631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1" name="Line 112"/>
          <p:cNvSpPr>
            <a:spLocks noChangeShapeType="1"/>
          </p:cNvSpPr>
          <p:nvPr/>
        </p:nvSpPr>
        <p:spPr bwMode="auto">
          <a:xfrm rot="5400000" flipV="1">
            <a:off x="2723357" y="3966369"/>
            <a:ext cx="476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2" name="Line 113"/>
          <p:cNvSpPr>
            <a:spLocks noChangeShapeType="1"/>
          </p:cNvSpPr>
          <p:nvPr/>
        </p:nvSpPr>
        <p:spPr bwMode="auto">
          <a:xfrm rot="5400000" flipV="1">
            <a:off x="2727326" y="3973512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3" name="Line 114"/>
          <p:cNvSpPr>
            <a:spLocks noChangeShapeType="1"/>
          </p:cNvSpPr>
          <p:nvPr/>
        </p:nvSpPr>
        <p:spPr bwMode="auto">
          <a:xfrm rot="5400000" flipV="1">
            <a:off x="2730500" y="3978275"/>
            <a:ext cx="1588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4" name="Line 115"/>
          <p:cNvSpPr>
            <a:spLocks noChangeShapeType="1"/>
          </p:cNvSpPr>
          <p:nvPr/>
        </p:nvSpPr>
        <p:spPr bwMode="auto">
          <a:xfrm rot="5400000" flipV="1">
            <a:off x="2733675" y="3979863"/>
            <a:ext cx="635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5" name="Line 116"/>
          <p:cNvSpPr>
            <a:spLocks noChangeShapeType="1"/>
          </p:cNvSpPr>
          <p:nvPr/>
        </p:nvSpPr>
        <p:spPr bwMode="auto">
          <a:xfrm rot="5400000" flipV="1">
            <a:off x="2740025" y="3984626"/>
            <a:ext cx="1587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6" name="Line 117"/>
          <p:cNvSpPr>
            <a:spLocks noChangeShapeType="1"/>
          </p:cNvSpPr>
          <p:nvPr/>
        </p:nvSpPr>
        <p:spPr bwMode="auto">
          <a:xfrm rot="5400000" flipV="1">
            <a:off x="2744788" y="39878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7" name="Line 118"/>
          <p:cNvSpPr>
            <a:spLocks noChangeShapeType="1"/>
          </p:cNvSpPr>
          <p:nvPr/>
        </p:nvSpPr>
        <p:spPr bwMode="auto">
          <a:xfrm rot="5400000" flipV="1">
            <a:off x="2743994" y="3993356"/>
            <a:ext cx="6350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8" name="Line 119"/>
          <p:cNvSpPr>
            <a:spLocks noChangeShapeType="1"/>
          </p:cNvSpPr>
          <p:nvPr/>
        </p:nvSpPr>
        <p:spPr bwMode="auto">
          <a:xfrm rot="5400000" flipV="1">
            <a:off x="2750343" y="3996532"/>
            <a:ext cx="47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9" name="Line 120"/>
          <p:cNvSpPr>
            <a:spLocks noChangeShapeType="1"/>
          </p:cNvSpPr>
          <p:nvPr/>
        </p:nvSpPr>
        <p:spPr bwMode="auto">
          <a:xfrm rot="5400000" flipV="1">
            <a:off x="2752725" y="4002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0" name="Line 121"/>
          <p:cNvSpPr>
            <a:spLocks noChangeShapeType="1"/>
          </p:cNvSpPr>
          <p:nvPr/>
        </p:nvSpPr>
        <p:spPr bwMode="auto">
          <a:xfrm rot="5400000" flipV="1">
            <a:off x="2754313" y="4005263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1" name="Line 122"/>
          <p:cNvSpPr>
            <a:spLocks noChangeShapeType="1"/>
          </p:cNvSpPr>
          <p:nvPr/>
        </p:nvSpPr>
        <p:spPr bwMode="auto">
          <a:xfrm rot="5400000" flipV="1">
            <a:off x="2762250" y="40084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2" name="Line 123"/>
          <p:cNvSpPr>
            <a:spLocks noChangeShapeType="1"/>
          </p:cNvSpPr>
          <p:nvPr/>
        </p:nvSpPr>
        <p:spPr bwMode="auto">
          <a:xfrm rot="5400000" flipV="1">
            <a:off x="2763837" y="4014788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3" name="Line 124"/>
          <p:cNvSpPr>
            <a:spLocks noChangeShapeType="1"/>
          </p:cNvSpPr>
          <p:nvPr/>
        </p:nvSpPr>
        <p:spPr bwMode="auto">
          <a:xfrm rot="5400000" flipV="1">
            <a:off x="2770187" y="401637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4" name="Line 125"/>
          <p:cNvSpPr>
            <a:spLocks noChangeShapeType="1"/>
          </p:cNvSpPr>
          <p:nvPr/>
        </p:nvSpPr>
        <p:spPr bwMode="auto">
          <a:xfrm rot="5400000" flipV="1">
            <a:off x="2773363" y="4021138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5" name="Line 126"/>
          <p:cNvSpPr>
            <a:spLocks noChangeShapeType="1"/>
          </p:cNvSpPr>
          <p:nvPr/>
        </p:nvSpPr>
        <p:spPr bwMode="auto">
          <a:xfrm rot="5400000" flipV="1">
            <a:off x="2779713" y="40259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6" name="Line 127"/>
          <p:cNvSpPr>
            <a:spLocks noChangeShapeType="1"/>
          </p:cNvSpPr>
          <p:nvPr/>
        </p:nvSpPr>
        <p:spPr bwMode="auto">
          <a:xfrm rot="5400000" flipV="1">
            <a:off x="2779712" y="4030663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7" name="Line 128"/>
          <p:cNvSpPr>
            <a:spLocks noChangeShapeType="1"/>
          </p:cNvSpPr>
          <p:nvPr/>
        </p:nvSpPr>
        <p:spPr bwMode="auto">
          <a:xfrm rot="5400000" flipV="1">
            <a:off x="2786062" y="403225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8" name="Line 129"/>
          <p:cNvSpPr>
            <a:spLocks noChangeShapeType="1"/>
          </p:cNvSpPr>
          <p:nvPr/>
        </p:nvSpPr>
        <p:spPr bwMode="auto">
          <a:xfrm rot="5400000" flipV="1">
            <a:off x="2788444" y="403463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9" name="Line 130"/>
          <p:cNvSpPr>
            <a:spLocks noChangeShapeType="1"/>
          </p:cNvSpPr>
          <p:nvPr/>
        </p:nvSpPr>
        <p:spPr bwMode="auto">
          <a:xfrm rot="5400000" flipV="1">
            <a:off x="2796382" y="4039394"/>
            <a:ext cx="15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0" name="Line 131"/>
          <p:cNvSpPr>
            <a:spLocks noChangeShapeType="1"/>
          </p:cNvSpPr>
          <p:nvPr/>
        </p:nvSpPr>
        <p:spPr bwMode="auto">
          <a:xfrm rot="5400000" flipV="1">
            <a:off x="2797969" y="4040981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1" name="Line 132"/>
          <p:cNvSpPr>
            <a:spLocks noChangeShapeType="1"/>
          </p:cNvSpPr>
          <p:nvPr/>
        </p:nvSpPr>
        <p:spPr bwMode="auto">
          <a:xfrm rot="5400000" flipV="1">
            <a:off x="2802731" y="4045744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2" name="Line 133"/>
          <p:cNvSpPr>
            <a:spLocks noChangeShapeType="1"/>
          </p:cNvSpPr>
          <p:nvPr/>
        </p:nvSpPr>
        <p:spPr bwMode="auto">
          <a:xfrm rot="5400000" flipV="1">
            <a:off x="2803525" y="4049713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3" name="Line 134"/>
          <p:cNvSpPr>
            <a:spLocks noChangeShapeType="1"/>
          </p:cNvSpPr>
          <p:nvPr/>
        </p:nvSpPr>
        <p:spPr bwMode="auto">
          <a:xfrm rot="5400000" flipV="1">
            <a:off x="2804319" y="405368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4" name="Line 135"/>
          <p:cNvSpPr>
            <a:spLocks noChangeShapeType="1"/>
          </p:cNvSpPr>
          <p:nvPr/>
        </p:nvSpPr>
        <p:spPr bwMode="auto">
          <a:xfrm rot="5400000" flipV="1">
            <a:off x="2813844" y="4056857"/>
            <a:ext cx="158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5" name="Line 136"/>
          <p:cNvSpPr>
            <a:spLocks noChangeShapeType="1"/>
          </p:cNvSpPr>
          <p:nvPr/>
        </p:nvSpPr>
        <p:spPr bwMode="auto">
          <a:xfrm rot="5400000" flipV="1">
            <a:off x="2815431" y="4061619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6" name="Line 137"/>
          <p:cNvSpPr>
            <a:spLocks noChangeShapeType="1"/>
          </p:cNvSpPr>
          <p:nvPr/>
        </p:nvSpPr>
        <p:spPr bwMode="auto">
          <a:xfrm rot="5400000" flipV="1">
            <a:off x="2820987" y="406241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7" name="Line 138"/>
          <p:cNvSpPr>
            <a:spLocks noChangeShapeType="1"/>
          </p:cNvSpPr>
          <p:nvPr/>
        </p:nvSpPr>
        <p:spPr bwMode="auto">
          <a:xfrm rot="5400000" flipV="1">
            <a:off x="2825750" y="4065588"/>
            <a:ext cx="158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8" name="Line 139"/>
          <p:cNvSpPr>
            <a:spLocks noChangeShapeType="1"/>
          </p:cNvSpPr>
          <p:nvPr/>
        </p:nvSpPr>
        <p:spPr bwMode="auto">
          <a:xfrm rot="5400000" flipV="1">
            <a:off x="2828926" y="4070350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9" name="Line 140"/>
          <p:cNvSpPr>
            <a:spLocks noChangeShapeType="1"/>
          </p:cNvSpPr>
          <p:nvPr/>
        </p:nvSpPr>
        <p:spPr bwMode="auto">
          <a:xfrm rot="5400000" flipV="1">
            <a:off x="2834482" y="4074319"/>
            <a:ext cx="15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0" name="Line 141"/>
          <p:cNvSpPr>
            <a:spLocks noChangeShapeType="1"/>
          </p:cNvSpPr>
          <p:nvPr/>
        </p:nvSpPr>
        <p:spPr bwMode="auto">
          <a:xfrm rot="5400000" flipV="1">
            <a:off x="2836069" y="407590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1" name="Line 142"/>
          <p:cNvSpPr>
            <a:spLocks noChangeShapeType="1"/>
          </p:cNvSpPr>
          <p:nvPr/>
        </p:nvSpPr>
        <p:spPr bwMode="auto">
          <a:xfrm rot="5400000" flipV="1">
            <a:off x="2840831" y="4080669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2" name="Line 143"/>
          <p:cNvSpPr>
            <a:spLocks noChangeShapeType="1"/>
          </p:cNvSpPr>
          <p:nvPr/>
        </p:nvSpPr>
        <p:spPr bwMode="auto">
          <a:xfrm rot="5400000" flipV="1">
            <a:off x="2844006" y="408384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3" name="Line 144"/>
          <p:cNvSpPr>
            <a:spLocks noChangeShapeType="1"/>
          </p:cNvSpPr>
          <p:nvPr/>
        </p:nvSpPr>
        <p:spPr bwMode="auto">
          <a:xfrm rot="5400000" flipV="1">
            <a:off x="2848769" y="4087019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4" name="Line 145"/>
          <p:cNvSpPr>
            <a:spLocks noChangeShapeType="1"/>
          </p:cNvSpPr>
          <p:nvPr/>
        </p:nvSpPr>
        <p:spPr bwMode="auto">
          <a:xfrm rot="5400000" flipV="1">
            <a:off x="2854325" y="40909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5" name="Line 146"/>
          <p:cNvSpPr>
            <a:spLocks noChangeShapeType="1"/>
          </p:cNvSpPr>
          <p:nvPr/>
        </p:nvSpPr>
        <p:spPr bwMode="auto">
          <a:xfrm rot="5400000" flipV="1">
            <a:off x="2857500" y="40909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6" name="Line 147"/>
          <p:cNvSpPr>
            <a:spLocks noChangeShapeType="1"/>
          </p:cNvSpPr>
          <p:nvPr/>
        </p:nvSpPr>
        <p:spPr bwMode="auto">
          <a:xfrm rot="5400000" flipV="1">
            <a:off x="2859882" y="409495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7" name="Line 148"/>
          <p:cNvSpPr>
            <a:spLocks noChangeShapeType="1"/>
          </p:cNvSpPr>
          <p:nvPr/>
        </p:nvSpPr>
        <p:spPr bwMode="auto">
          <a:xfrm rot="5400000" flipV="1">
            <a:off x="2863056" y="4098132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8" name="Line 149"/>
          <p:cNvSpPr>
            <a:spLocks noChangeShapeType="1"/>
          </p:cNvSpPr>
          <p:nvPr/>
        </p:nvSpPr>
        <p:spPr bwMode="auto">
          <a:xfrm rot="5400000" flipV="1">
            <a:off x="2869407" y="4101306"/>
            <a:ext cx="15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9" name="Line 150"/>
          <p:cNvSpPr>
            <a:spLocks noChangeShapeType="1"/>
          </p:cNvSpPr>
          <p:nvPr/>
        </p:nvSpPr>
        <p:spPr bwMode="auto">
          <a:xfrm rot="5400000" flipV="1">
            <a:off x="2869407" y="4104481"/>
            <a:ext cx="635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0" name="Line 151"/>
          <p:cNvSpPr>
            <a:spLocks noChangeShapeType="1"/>
          </p:cNvSpPr>
          <p:nvPr/>
        </p:nvSpPr>
        <p:spPr bwMode="auto">
          <a:xfrm rot="5400000" flipV="1">
            <a:off x="2876550" y="4108451"/>
            <a:ext cx="1587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1" name="Line 152"/>
          <p:cNvSpPr>
            <a:spLocks noChangeShapeType="1"/>
          </p:cNvSpPr>
          <p:nvPr/>
        </p:nvSpPr>
        <p:spPr bwMode="auto">
          <a:xfrm rot="5400000" flipV="1">
            <a:off x="2881313" y="41116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2" name="Line 153"/>
          <p:cNvSpPr>
            <a:spLocks noChangeShapeType="1"/>
          </p:cNvSpPr>
          <p:nvPr/>
        </p:nvSpPr>
        <p:spPr bwMode="auto">
          <a:xfrm rot="5400000" flipV="1">
            <a:off x="2884488" y="41148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3" name="Line 154"/>
          <p:cNvSpPr>
            <a:spLocks noChangeShapeType="1"/>
          </p:cNvSpPr>
          <p:nvPr/>
        </p:nvSpPr>
        <p:spPr bwMode="auto">
          <a:xfrm rot="5400000" flipV="1">
            <a:off x="2886869" y="411400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4" name="Line 155"/>
          <p:cNvSpPr>
            <a:spLocks noChangeShapeType="1"/>
          </p:cNvSpPr>
          <p:nvPr/>
        </p:nvSpPr>
        <p:spPr bwMode="auto">
          <a:xfrm rot="5400000" flipV="1">
            <a:off x="2891631" y="4118769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5" name="Line 156"/>
          <p:cNvSpPr>
            <a:spLocks noChangeShapeType="1"/>
          </p:cNvSpPr>
          <p:nvPr/>
        </p:nvSpPr>
        <p:spPr bwMode="auto">
          <a:xfrm rot="5400000" flipV="1">
            <a:off x="2894806" y="412194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6" name="Line 157"/>
          <p:cNvSpPr>
            <a:spLocks noChangeShapeType="1"/>
          </p:cNvSpPr>
          <p:nvPr/>
        </p:nvSpPr>
        <p:spPr bwMode="auto">
          <a:xfrm rot="5400000" flipV="1">
            <a:off x="2901950" y="41243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7" name="Line 158"/>
          <p:cNvSpPr>
            <a:spLocks noChangeShapeType="1"/>
          </p:cNvSpPr>
          <p:nvPr/>
        </p:nvSpPr>
        <p:spPr bwMode="auto">
          <a:xfrm rot="5400000" flipV="1">
            <a:off x="2905125" y="4129088"/>
            <a:ext cx="158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8" name="Line 159"/>
          <p:cNvSpPr>
            <a:spLocks noChangeShapeType="1"/>
          </p:cNvSpPr>
          <p:nvPr/>
        </p:nvSpPr>
        <p:spPr bwMode="auto">
          <a:xfrm rot="5400000" flipV="1">
            <a:off x="2906713" y="4132262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9" name="Line 160"/>
          <p:cNvSpPr>
            <a:spLocks noChangeShapeType="1"/>
          </p:cNvSpPr>
          <p:nvPr/>
        </p:nvSpPr>
        <p:spPr bwMode="auto">
          <a:xfrm rot="5400000" flipV="1">
            <a:off x="2906713" y="4140200"/>
            <a:ext cx="1270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0" name="Line 161"/>
          <p:cNvSpPr>
            <a:spLocks noChangeShapeType="1"/>
          </p:cNvSpPr>
          <p:nvPr/>
        </p:nvSpPr>
        <p:spPr bwMode="auto">
          <a:xfrm rot="5400000" flipV="1">
            <a:off x="2917825" y="41370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1" name="Line 162"/>
          <p:cNvSpPr>
            <a:spLocks noChangeShapeType="1"/>
          </p:cNvSpPr>
          <p:nvPr/>
        </p:nvSpPr>
        <p:spPr bwMode="auto">
          <a:xfrm rot="5400000">
            <a:off x="2919413" y="4138613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2" name="Line 163"/>
          <p:cNvSpPr>
            <a:spLocks noChangeShapeType="1"/>
          </p:cNvSpPr>
          <p:nvPr/>
        </p:nvSpPr>
        <p:spPr bwMode="auto">
          <a:xfrm rot="5400000" flipV="1">
            <a:off x="2921794" y="41409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3" name="Line 164"/>
          <p:cNvSpPr>
            <a:spLocks noChangeShapeType="1"/>
          </p:cNvSpPr>
          <p:nvPr/>
        </p:nvSpPr>
        <p:spPr bwMode="auto">
          <a:xfrm rot="5400000" flipV="1">
            <a:off x="2929731" y="4142582"/>
            <a:ext cx="158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4" name="Line 165"/>
          <p:cNvSpPr>
            <a:spLocks noChangeShapeType="1"/>
          </p:cNvSpPr>
          <p:nvPr/>
        </p:nvSpPr>
        <p:spPr bwMode="auto">
          <a:xfrm rot="5400000" flipV="1">
            <a:off x="2931319" y="4147344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5" name="Line 166"/>
          <p:cNvSpPr>
            <a:spLocks noChangeShapeType="1"/>
          </p:cNvSpPr>
          <p:nvPr/>
        </p:nvSpPr>
        <p:spPr bwMode="auto">
          <a:xfrm rot="5400000" flipV="1">
            <a:off x="2935288" y="41497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6" name="Line 167"/>
          <p:cNvSpPr>
            <a:spLocks noChangeShapeType="1"/>
          </p:cNvSpPr>
          <p:nvPr/>
        </p:nvSpPr>
        <p:spPr bwMode="auto">
          <a:xfrm rot="5400000" flipV="1">
            <a:off x="2938463" y="4151312"/>
            <a:ext cx="158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7" name="Line 168"/>
          <p:cNvSpPr>
            <a:spLocks noChangeShapeType="1"/>
          </p:cNvSpPr>
          <p:nvPr/>
        </p:nvSpPr>
        <p:spPr bwMode="auto">
          <a:xfrm rot="5400000" flipV="1">
            <a:off x="2943225" y="41544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8" name="Line 169"/>
          <p:cNvSpPr>
            <a:spLocks noChangeShapeType="1"/>
          </p:cNvSpPr>
          <p:nvPr/>
        </p:nvSpPr>
        <p:spPr bwMode="auto">
          <a:xfrm rot="5400000" flipV="1">
            <a:off x="2945606" y="4156870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9" name="Line 170"/>
          <p:cNvSpPr>
            <a:spLocks noChangeShapeType="1"/>
          </p:cNvSpPr>
          <p:nvPr/>
        </p:nvSpPr>
        <p:spPr bwMode="auto">
          <a:xfrm rot="5400000" flipV="1">
            <a:off x="2951957" y="4160044"/>
            <a:ext cx="476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0" name="Line 171"/>
          <p:cNvSpPr>
            <a:spLocks noChangeShapeType="1"/>
          </p:cNvSpPr>
          <p:nvPr/>
        </p:nvSpPr>
        <p:spPr bwMode="auto">
          <a:xfrm rot="5400000" flipV="1">
            <a:off x="2957513" y="41656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1" name="Line 172"/>
          <p:cNvSpPr>
            <a:spLocks noChangeShapeType="1"/>
          </p:cNvSpPr>
          <p:nvPr/>
        </p:nvSpPr>
        <p:spPr bwMode="auto">
          <a:xfrm rot="5400000" flipV="1">
            <a:off x="2958306" y="4166394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2" name="Line 173"/>
          <p:cNvSpPr>
            <a:spLocks noChangeShapeType="1"/>
          </p:cNvSpPr>
          <p:nvPr/>
        </p:nvSpPr>
        <p:spPr bwMode="auto">
          <a:xfrm rot="5400000" flipV="1">
            <a:off x="2963862" y="416718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3" name="Line 174"/>
          <p:cNvSpPr>
            <a:spLocks noChangeShapeType="1"/>
          </p:cNvSpPr>
          <p:nvPr/>
        </p:nvSpPr>
        <p:spPr bwMode="auto">
          <a:xfrm rot="5400000" flipV="1">
            <a:off x="2968625" y="4170363"/>
            <a:ext cx="158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4" name="Line 175"/>
          <p:cNvSpPr>
            <a:spLocks noChangeShapeType="1"/>
          </p:cNvSpPr>
          <p:nvPr/>
        </p:nvSpPr>
        <p:spPr bwMode="auto">
          <a:xfrm rot="5400000" flipV="1">
            <a:off x="2973388" y="417353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5" name="Line 176"/>
          <p:cNvSpPr>
            <a:spLocks noChangeShapeType="1"/>
          </p:cNvSpPr>
          <p:nvPr/>
        </p:nvSpPr>
        <p:spPr bwMode="auto">
          <a:xfrm rot="5400000" flipV="1">
            <a:off x="2975769" y="4175919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6" name="Line 177"/>
          <p:cNvSpPr>
            <a:spLocks noChangeShapeType="1"/>
          </p:cNvSpPr>
          <p:nvPr/>
        </p:nvSpPr>
        <p:spPr bwMode="auto">
          <a:xfrm rot="5400000" flipV="1">
            <a:off x="2982119" y="4179094"/>
            <a:ext cx="15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7" name="Line 178"/>
          <p:cNvSpPr>
            <a:spLocks noChangeShapeType="1"/>
          </p:cNvSpPr>
          <p:nvPr/>
        </p:nvSpPr>
        <p:spPr bwMode="auto">
          <a:xfrm rot="5400000" flipV="1">
            <a:off x="2982913" y="4179888"/>
            <a:ext cx="1587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8" name="Line 179"/>
          <p:cNvSpPr>
            <a:spLocks noChangeShapeType="1"/>
          </p:cNvSpPr>
          <p:nvPr/>
        </p:nvSpPr>
        <p:spPr bwMode="auto">
          <a:xfrm rot="5400000" flipV="1">
            <a:off x="2984501" y="4183062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9" name="Line 180"/>
          <p:cNvSpPr>
            <a:spLocks noChangeShapeType="1"/>
          </p:cNvSpPr>
          <p:nvPr/>
        </p:nvSpPr>
        <p:spPr bwMode="auto">
          <a:xfrm rot="5400000" flipV="1">
            <a:off x="2990850" y="41862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0" name="Line 181"/>
          <p:cNvSpPr>
            <a:spLocks noChangeShapeType="1"/>
          </p:cNvSpPr>
          <p:nvPr/>
        </p:nvSpPr>
        <p:spPr bwMode="auto">
          <a:xfrm rot="5400000" flipV="1">
            <a:off x="2994025" y="4191000"/>
            <a:ext cx="1588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1" name="Line 182"/>
          <p:cNvSpPr>
            <a:spLocks noChangeShapeType="1"/>
          </p:cNvSpPr>
          <p:nvPr/>
        </p:nvSpPr>
        <p:spPr bwMode="auto">
          <a:xfrm rot="5400000" flipV="1">
            <a:off x="2999581" y="4188619"/>
            <a:ext cx="158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2" name="Line 183"/>
          <p:cNvSpPr>
            <a:spLocks noChangeShapeType="1"/>
          </p:cNvSpPr>
          <p:nvPr/>
        </p:nvSpPr>
        <p:spPr bwMode="auto">
          <a:xfrm rot="5400000" flipV="1">
            <a:off x="3002756" y="41917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3" name="Line 184"/>
          <p:cNvSpPr>
            <a:spLocks noChangeShapeType="1"/>
          </p:cNvSpPr>
          <p:nvPr/>
        </p:nvSpPr>
        <p:spPr bwMode="auto">
          <a:xfrm rot="5400000" flipV="1">
            <a:off x="3007520" y="419655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4" name="Line 185"/>
          <p:cNvSpPr>
            <a:spLocks noChangeShapeType="1"/>
          </p:cNvSpPr>
          <p:nvPr/>
        </p:nvSpPr>
        <p:spPr bwMode="auto">
          <a:xfrm rot="5400000" flipV="1">
            <a:off x="3009106" y="4201319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5" name="Line 186"/>
          <p:cNvSpPr>
            <a:spLocks noChangeShapeType="1"/>
          </p:cNvSpPr>
          <p:nvPr/>
        </p:nvSpPr>
        <p:spPr bwMode="auto">
          <a:xfrm rot="5400000" flipV="1">
            <a:off x="3014662" y="41989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6" name="Line 187"/>
          <p:cNvSpPr>
            <a:spLocks noChangeShapeType="1"/>
          </p:cNvSpPr>
          <p:nvPr/>
        </p:nvSpPr>
        <p:spPr bwMode="auto">
          <a:xfrm rot="5400000" flipV="1">
            <a:off x="3018631" y="4202907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7" name="Line 188"/>
          <p:cNvSpPr>
            <a:spLocks noChangeShapeType="1"/>
          </p:cNvSpPr>
          <p:nvPr/>
        </p:nvSpPr>
        <p:spPr bwMode="auto">
          <a:xfrm rot="5400000" flipV="1">
            <a:off x="3024982" y="4206081"/>
            <a:ext cx="15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8" name="Line 189"/>
          <p:cNvSpPr>
            <a:spLocks noChangeShapeType="1"/>
          </p:cNvSpPr>
          <p:nvPr/>
        </p:nvSpPr>
        <p:spPr bwMode="auto">
          <a:xfrm rot="5400000" flipV="1">
            <a:off x="3026569" y="4207669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9" name="Line 190"/>
          <p:cNvSpPr>
            <a:spLocks noChangeShapeType="1"/>
          </p:cNvSpPr>
          <p:nvPr/>
        </p:nvSpPr>
        <p:spPr bwMode="auto">
          <a:xfrm rot="5400000" flipV="1">
            <a:off x="3033712" y="4210051"/>
            <a:ext cx="3175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0" name="Line 191"/>
          <p:cNvSpPr>
            <a:spLocks noChangeShapeType="1"/>
          </p:cNvSpPr>
          <p:nvPr/>
        </p:nvSpPr>
        <p:spPr bwMode="auto">
          <a:xfrm rot="5400000" flipV="1">
            <a:off x="3035300" y="4211638"/>
            <a:ext cx="3175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1" name="Line 192"/>
          <p:cNvSpPr>
            <a:spLocks noChangeShapeType="1"/>
          </p:cNvSpPr>
          <p:nvPr/>
        </p:nvSpPr>
        <p:spPr bwMode="auto">
          <a:xfrm rot="5400000" flipV="1">
            <a:off x="3036888" y="4214813"/>
            <a:ext cx="1587" cy="15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2" name="Line 193"/>
          <p:cNvSpPr>
            <a:spLocks noChangeShapeType="1"/>
          </p:cNvSpPr>
          <p:nvPr/>
        </p:nvSpPr>
        <p:spPr bwMode="auto">
          <a:xfrm rot="5400000" flipV="1">
            <a:off x="3041650" y="4214813"/>
            <a:ext cx="3175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3" name="Line 194"/>
          <p:cNvSpPr>
            <a:spLocks noChangeShapeType="1"/>
          </p:cNvSpPr>
          <p:nvPr/>
        </p:nvSpPr>
        <p:spPr bwMode="auto">
          <a:xfrm rot="5400000" flipV="1">
            <a:off x="3044031" y="4220369"/>
            <a:ext cx="3175" cy="1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4" name="Line 195"/>
          <p:cNvSpPr>
            <a:spLocks noChangeShapeType="1"/>
          </p:cNvSpPr>
          <p:nvPr/>
        </p:nvSpPr>
        <p:spPr bwMode="auto">
          <a:xfrm rot="5400000" flipV="1">
            <a:off x="3049587" y="4217988"/>
            <a:ext cx="3175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5" name="Line 196"/>
          <p:cNvSpPr>
            <a:spLocks noChangeShapeType="1"/>
          </p:cNvSpPr>
          <p:nvPr/>
        </p:nvSpPr>
        <p:spPr bwMode="auto">
          <a:xfrm rot="5400000" flipV="1">
            <a:off x="3053556" y="4221957"/>
            <a:ext cx="3175" cy="47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6" name="Line 197"/>
          <p:cNvSpPr>
            <a:spLocks noChangeShapeType="1"/>
          </p:cNvSpPr>
          <p:nvPr/>
        </p:nvSpPr>
        <p:spPr bwMode="auto">
          <a:xfrm rot="5400000" flipV="1">
            <a:off x="3059907" y="4225131"/>
            <a:ext cx="1588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7" name="Line 198"/>
          <p:cNvSpPr>
            <a:spLocks noChangeShapeType="1"/>
          </p:cNvSpPr>
          <p:nvPr/>
        </p:nvSpPr>
        <p:spPr bwMode="auto">
          <a:xfrm rot="5400000" flipV="1">
            <a:off x="3061494" y="4226719"/>
            <a:ext cx="4763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8" name="Line 199"/>
          <p:cNvSpPr>
            <a:spLocks noChangeShapeType="1"/>
          </p:cNvSpPr>
          <p:nvPr/>
        </p:nvSpPr>
        <p:spPr bwMode="auto">
          <a:xfrm rot="5400000" flipV="1">
            <a:off x="3064669" y="4229894"/>
            <a:ext cx="3175" cy="476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9" name="Line 200"/>
          <p:cNvSpPr>
            <a:spLocks noChangeShapeType="1"/>
          </p:cNvSpPr>
          <p:nvPr/>
        </p:nvSpPr>
        <p:spPr bwMode="auto">
          <a:xfrm rot="5400000" flipV="1">
            <a:off x="3070225" y="4232276"/>
            <a:ext cx="1587" cy="47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90" name="Line 201"/>
          <p:cNvSpPr>
            <a:spLocks noChangeShapeType="1"/>
          </p:cNvSpPr>
          <p:nvPr/>
        </p:nvSpPr>
        <p:spPr bwMode="auto">
          <a:xfrm rot="5400000" flipV="1">
            <a:off x="3075782" y="4233069"/>
            <a:ext cx="1587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grpSp>
        <p:nvGrpSpPr>
          <p:cNvPr id="2" name="Group 202"/>
          <p:cNvGrpSpPr>
            <a:grpSpLocks/>
          </p:cNvGrpSpPr>
          <p:nvPr/>
        </p:nvGrpSpPr>
        <p:grpSpPr bwMode="auto">
          <a:xfrm rot="5400000">
            <a:off x="3326606" y="3987007"/>
            <a:ext cx="290513" cy="787400"/>
            <a:chOff x="2958" y="2861"/>
            <a:chExt cx="108" cy="293"/>
          </a:xfrm>
        </p:grpSpPr>
        <p:sp>
          <p:nvSpPr>
            <p:cNvPr id="39281" name="Line 203"/>
            <p:cNvSpPr>
              <a:spLocks noChangeShapeType="1"/>
            </p:cNvSpPr>
            <p:nvPr/>
          </p:nvSpPr>
          <p:spPr bwMode="auto">
            <a:xfrm flipV="1">
              <a:off x="2958" y="315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2" name="Line 204"/>
            <p:cNvSpPr>
              <a:spLocks noChangeShapeType="1"/>
            </p:cNvSpPr>
            <p:nvPr/>
          </p:nvSpPr>
          <p:spPr bwMode="auto">
            <a:xfrm flipV="1">
              <a:off x="2960" y="315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3" name="Line 205"/>
            <p:cNvSpPr>
              <a:spLocks noChangeShapeType="1"/>
            </p:cNvSpPr>
            <p:nvPr/>
          </p:nvSpPr>
          <p:spPr bwMode="auto">
            <a:xfrm flipV="1">
              <a:off x="2960" y="315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4" name="Line 206"/>
            <p:cNvSpPr>
              <a:spLocks noChangeShapeType="1"/>
            </p:cNvSpPr>
            <p:nvPr/>
          </p:nvSpPr>
          <p:spPr bwMode="auto">
            <a:xfrm flipV="1">
              <a:off x="2960" y="314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5" name="Line 207"/>
            <p:cNvSpPr>
              <a:spLocks noChangeShapeType="1"/>
            </p:cNvSpPr>
            <p:nvPr/>
          </p:nvSpPr>
          <p:spPr bwMode="auto">
            <a:xfrm flipV="1">
              <a:off x="2962" y="314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6" name="Line 208"/>
            <p:cNvSpPr>
              <a:spLocks noChangeShapeType="1"/>
            </p:cNvSpPr>
            <p:nvPr/>
          </p:nvSpPr>
          <p:spPr bwMode="auto">
            <a:xfrm flipV="1">
              <a:off x="2962" y="314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7" name="Line 209"/>
            <p:cNvSpPr>
              <a:spLocks noChangeShapeType="1"/>
            </p:cNvSpPr>
            <p:nvPr/>
          </p:nvSpPr>
          <p:spPr bwMode="auto">
            <a:xfrm flipV="1">
              <a:off x="2963" y="314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8" name="Line 210"/>
            <p:cNvSpPr>
              <a:spLocks noChangeShapeType="1"/>
            </p:cNvSpPr>
            <p:nvPr/>
          </p:nvSpPr>
          <p:spPr bwMode="auto">
            <a:xfrm flipV="1">
              <a:off x="2963" y="314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9" name="Line 211"/>
            <p:cNvSpPr>
              <a:spLocks noChangeShapeType="1"/>
            </p:cNvSpPr>
            <p:nvPr/>
          </p:nvSpPr>
          <p:spPr bwMode="auto">
            <a:xfrm flipV="1">
              <a:off x="2965" y="314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0" name="Line 212"/>
            <p:cNvSpPr>
              <a:spLocks noChangeShapeType="1"/>
            </p:cNvSpPr>
            <p:nvPr/>
          </p:nvSpPr>
          <p:spPr bwMode="auto">
            <a:xfrm flipV="1">
              <a:off x="2966" y="314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1" name="Line 213"/>
            <p:cNvSpPr>
              <a:spLocks noChangeShapeType="1"/>
            </p:cNvSpPr>
            <p:nvPr/>
          </p:nvSpPr>
          <p:spPr bwMode="auto">
            <a:xfrm flipV="1">
              <a:off x="2966" y="313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2" name="Line 214"/>
            <p:cNvSpPr>
              <a:spLocks noChangeShapeType="1"/>
            </p:cNvSpPr>
            <p:nvPr/>
          </p:nvSpPr>
          <p:spPr bwMode="auto">
            <a:xfrm flipV="1">
              <a:off x="2968" y="313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3" name="Line 215"/>
            <p:cNvSpPr>
              <a:spLocks noChangeShapeType="1"/>
            </p:cNvSpPr>
            <p:nvPr/>
          </p:nvSpPr>
          <p:spPr bwMode="auto">
            <a:xfrm flipV="1">
              <a:off x="2968" y="313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4" name="Line 216"/>
            <p:cNvSpPr>
              <a:spLocks noChangeShapeType="1"/>
            </p:cNvSpPr>
            <p:nvPr/>
          </p:nvSpPr>
          <p:spPr bwMode="auto">
            <a:xfrm flipV="1">
              <a:off x="2969" y="313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5" name="Line 217"/>
            <p:cNvSpPr>
              <a:spLocks noChangeShapeType="1"/>
            </p:cNvSpPr>
            <p:nvPr/>
          </p:nvSpPr>
          <p:spPr bwMode="auto">
            <a:xfrm flipV="1">
              <a:off x="2969" y="313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6" name="Line 218"/>
            <p:cNvSpPr>
              <a:spLocks noChangeShapeType="1"/>
            </p:cNvSpPr>
            <p:nvPr/>
          </p:nvSpPr>
          <p:spPr bwMode="auto">
            <a:xfrm flipV="1">
              <a:off x="2970" y="313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7" name="Line 219"/>
            <p:cNvSpPr>
              <a:spLocks noChangeShapeType="1"/>
            </p:cNvSpPr>
            <p:nvPr/>
          </p:nvSpPr>
          <p:spPr bwMode="auto">
            <a:xfrm flipV="1">
              <a:off x="2970" y="312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8" name="Line 220"/>
            <p:cNvSpPr>
              <a:spLocks noChangeShapeType="1"/>
            </p:cNvSpPr>
            <p:nvPr/>
          </p:nvSpPr>
          <p:spPr bwMode="auto">
            <a:xfrm flipV="1">
              <a:off x="2970" y="3127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9" name="Line 221"/>
            <p:cNvSpPr>
              <a:spLocks noChangeShapeType="1"/>
            </p:cNvSpPr>
            <p:nvPr/>
          </p:nvSpPr>
          <p:spPr bwMode="auto">
            <a:xfrm flipV="1">
              <a:off x="2972" y="312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0" name="Line 222"/>
            <p:cNvSpPr>
              <a:spLocks noChangeShapeType="1"/>
            </p:cNvSpPr>
            <p:nvPr/>
          </p:nvSpPr>
          <p:spPr bwMode="auto">
            <a:xfrm flipV="1">
              <a:off x="2972" y="312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1" name="Line 223"/>
            <p:cNvSpPr>
              <a:spLocks noChangeShapeType="1"/>
            </p:cNvSpPr>
            <p:nvPr/>
          </p:nvSpPr>
          <p:spPr bwMode="auto">
            <a:xfrm flipV="1">
              <a:off x="2973" y="312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2" name="Line 224"/>
            <p:cNvSpPr>
              <a:spLocks noChangeShapeType="1"/>
            </p:cNvSpPr>
            <p:nvPr/>
          </p:nvSpPr>
          <p:spPr bwMode="auto">
            <a:xfrm flipV="1">
              <a:off x="2973" y="3122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3" name="Line 225"/>
            <p:cNvSpPr>
              <a:spLocks noChangeShapeType="1"/>
            </p:cNvSpPr>
            <p:nvPr/>
          </p:nvSpPr>
          <p:spPr bwMode="auto">
            <a:xfrm flipV="1">
              <a:off x="2975" y="312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4" name="Line 226"/>
            <p:cNvSpPr>
              <a:spLocks noChangeShapeType="1"/>
            </p:cNvSpPr>
            <p:nvPr/>
          </p:nvSpPr>
          <p:spPr bwMode="auto">
            <a:xfrm flipV="1">
              <a:off x="2975" y="3119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5" name="Line 227"/>
            <p:cNvSpPr>
              <a:spLocks noChangeShapeType="1"/>
            </p:cNvSpPr>
            <p:nvPr/>
          </p:nvSpPr>
          <p:spPr bwMode="auto">
            <a:xfrm flipV="1">
              <a:off x="2977" y="311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6" name="Line 228"/>
            <p:cNvSpPr>
              <a:spLocks noChangeShapeType="1"/>
            </p:cNvSpPr>
            <p:nvPr/>
          </p:nvSpPr>
          <p:spPr bwMode="auto">
            <a:xfrm flipV="1">
              <a:off x="2977" y="311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7" name="Line 229"/>
            <p:cNvSpPr>
              <a:spLocks noChangeShapeType="1"/>
            </p:cNvSpPr>
            <p:nvPr/>
          </p:nvSpPr>
          <p:spPr bwMode="auto">
            <a:xfrm flipV="1">
              <a:off x="2978" y="311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8" name="Line 230"/>
            <p:cNvSpPr>
              <a:spLocks noChangeShapeType="1"/>
            </p:cNvSpPr>
            <p:nvPr/>
          </p:nvSpPr>
          <p:spPr bwMode="auto">
            <a:xfrm flipV="1">
              <a:off x="2978" y="311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9" name="Line 231"/>
            <p:cNvSpPr>
              <a:spLocks noChangeShapeType="1"/>
            </p:cNvSpPr>
            <p:nvPr/>
          </p:nvSpPr>
          <p:spPr bwMode="auto">
            <a:xfrm flipV="1">
              <a:off x="2979" y="311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0" name="Line 232"/>
            <p:cNvSpPr>
              <a:spLocks noChangeShapeType="1"/>
            </p:cNvSpPr>
            <p:nvPr/>
          </p:nvSpPr>
          <p:spPr bwMode="auto">
            <a:xfrm flipV="1">
              <a:off x="2979" y="3110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1" name="Line 233"/>
            <p:cNvSpPr>
              <a:spLocks noChangeShapeType="1"/>
            </p:cNvSpPr>
            <p:nvPr/>
          </p:nvSpPr>
          <p:spPr bwMode="auto">
            <a:xfrm flipV="1">
              <a:off x="2981" y="310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2" name="Line 234"/>
            <p:cNvSpPr>
              <a:spLocks noChangeShapeType="1"/>
            </p:cNvSpPr>
            <p:nvPr/>
          </p:nvSpPr>
          <p:spPr bwMode="auto">
            <a:xfrm flipV="1">
              <a:off x="2981" y="310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3" name="Line 235"/>
            <p:cNvSpPr>
              <a:spLocks noChangeShapeType="1"/>
            </p:cNvSpPr>
            <p:nvPr/>
          </p:nvSpPr>
          <p:spPr bwMode="auto">
            <a:xfrm flipV="1">
              <a:off x="2981" y="310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4" name="Line 236"/>
            <p:cNvSpPr>
              <a:spLocks noChangeShapeType="1"/>
            </p:cNvSpPr>
            <p:nvPr/>
          </p:nvSpPr>
          <p:spPr bwMode="auto">
            <a:xfrm flipV="1">
              <a:off x="2982" y="310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5" name="Line 237"/>
            <p:cNvSpPr>
              <a:spLocks noChangeShapeType="1"/>
            </p:cNvSpPr>
            <p:nvPr/>
          </p:nvSpPr>
          <p:spPr bwMode="auto">
            <a:xfrm>
              <a:off x="2982" y="3103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6" name="Line 238"/>
            <p:cNvSpPr>
              <a:spLocks noChangeShapeType="1"/>
            </p:cNvSpPr>
            <p:nvPr/>
          </p:nvSpPr>
          <p:spPr bwMode="auto">
            <a:xfrm flipV="1">
              <a:off x="2984" y="310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7" name="Line 239"/>
            <p:cNvSpPr>
              <a:spLocks noChangeShapeType="1"/>
            </p:cNvSpPr>
            <p:nvPr/>
          </p:nvSpPr>
          <p:spPr bwMode="auto">
            <a:xfrm flipV="1">
              <a:off x="2984" y="3100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8" name="Line 240"/>
            <p:cNvSpPr>
              <a:spLocks noChangeShapeType="1"/>
            </p:cNvSpPr>
            <p:nvPr/>
          </p:nvSpPr>
          <p:spPr bwMode="auto">
            <a:xfrm flipV="1">
              <a:off x="2986" y="309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9" name="Line 241"/>
            <p:cNvSpPr>
              <a:spLocks noChangeShapeType="1"/>
            </p:cNvSpPr>
            <p:nvPr/>
          </p:nvSpPr>
          <p:spPr bwMode="auto">
            <a:xfrm flipV="1">
              <a:off x="2986" y="3097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0" name="Line 242"/>
            <p:cNvSpPr>
              <a:spLocks noChangeShapeType="1"/>
            </p:cNvSpPr>
            <p:nvPr/>
          </p:nvSpPr>
          <p:spPr bwMode="auto">
            <a:xfrm flipV="1">
              <a:off x="2988" y="309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1" name="Line 243"/>
            <p:cNvSpPr>
              <a:spLocks noChangeShapeType="1"/>
            </p:cNvSpPr>
            <p:nvPr/>
          </p:nvSpPr>
          <p:spPr bwMode="auto">
            <a:xfrm flipV="1">
              <a:off x="2988" y="309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2" name="Line 244"/>
            <p:cNvSpPr>
              <a:spLocks noChangeShapeType="1"/>
            </p:cNvSpPr>
            <p:nvPr/>
          </p:nvSpPr>
          <p:spPr bwMode="auto">
            <a:xfrm flipV="1">
              <a:off x="2988" y="309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3" name="Line 245"/>
            <p:cNvSpPr>
              <a:spLocks noChangeShapeType="1"/>
            </p:cNvSpPr>
            <p:nvPr/>
          </p:nvSpPr>
          <p:spPr bwMode="auto">
            <a:xfrm flipV="1">
              <a:off x="2989" y="309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4" name="Line 246"/>
            <p:cNvSpPr>
              <a:spLocks noChangeShapeType="1"/>
            </p:cNvSpPr>
            <p:nvPr/>
          </p:nvSpPr>
          <p:spPr bwMode="auto">
            <a:xfrm flipV="1">
              <a:off x="2989" y="308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5" name="Line 247"/>
            <p:cNvSpPr>
              <a:spLocks noChangeShapeType="1"/>
            </p:cNvSpPr>
            <p:nvPr/>
          </p:nvSpPr>
          <p:spPr bwMode="auto">
            <a:xfrm flipV="1">
              <a:off x="2990" y="308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6" name="Line 248"/>
            <p:cNvSpPr>
              <a:spLocks noChangeShapeType="1"/>
            </p:cNvSpPr>
            <p:nvPr/>
          </p:nvSpPr>
          <p:spPr bwMode="auto">
            <a:xfrm flipV="1">
              <a:off x="2990" y="308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7" name="Line 249"/>
            <p:cNvSpPr>
              <a:spLocks noChangeShapeType="1"/>
            </p:cNvSpPr>
            <p:nvPr/>
          </p:nvSpPr>
          <p:spPr bwMode="auto">
            <a:xfrm flipV="1">
              <a:off x="2990" y="308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8" name="Line 250"/>
            <p:cNvSpPr>
              <a:spLocks noChangeShapeType="1"/>
            </p:cNvSpPr>
            <p:nvPr/>
          </p:nvSpPr>
          <p:spPr bwMode="auto">
            <a:xfrm flipV="1">
              <a:off x="2991" y="308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9" name="Line 251"/>
            <p:cNvSpPr>
              <a:spLocks noChangeShapeType="1"/>
            </p:cNvSpPr>
            <p:nvPr/>
          </p:nvSpPr>
          <p:spPr bwMode="auto">
            <a:xfrm flipV="1">
              <a:off x="2991" y="308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0" name="Line 252"/>
            <p:cNvSpPr>
              <a:spLocks noChangeShapeType="1"/>
            </p:cNvSpPr>
            <p:nvPr/>
          </p:nvSpPr>
          <p:spPr bwMode="auto">
            <a:xfrm flipV="1">
              <a:off x="2993" y="308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1" name="Line 253"/>
            <p:cNvSpPr>
              <a:spLocks noChangeShapeType="1"/>
            </p:cNvSpPr>
            <p:nvPr/>
          </p:nvSpPr>
          <p:spPr bwMode="auto">
            <a:xfrm flipV="1">
              <a:off x="2993" y="308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2" name="Line 254"/>
            <p:cNvSpPr>
              <a:spLocks noChangeShapeType="1"/>
            </p:cNvSpPr>
            <p:nvPr/>
          </p:nvSpPr>
          <p:spPr bwMode="auto">
            <a:xfrm flipV="1">
              <a:off x="2993" y="307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3" name="Line 255"/>
            <p:cNvSpPr>
              <a:spLocks noChangeShapeType="1"/>
            </p:cNvSpPr>
            <p:nvPr/>
          </p:nvSpPr>
          <p:spPr bwMode="auto">
            <a:xfrm flipV="1">
              <a:off x="2995" y="307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4" name="Line 256"/>
            <p:cNvSpPr>
              <a:spLocks noChangeShapeType="1"/>
            </p:cNvSpPr>
            <p:nvPr/>
          </p:nvSpPr>
          <p:spPr bwMode="auto">
            <a:xfrm flipV="1">
              <a:off x="2995" y="307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5" name="Line 257"/>
            <p:cNvSpPr>
              <a:spLocks noChangeShapeType="1"/>
            </p:cNvSpPr>
            <p:nvPr/>
          </p:nvSpPr>
          <p:spPr bwMode="auto">
            <a:xfrm flipV="1">
              <a:off x="2995" y="3074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6" name="Line 258"/>
            <p:cNvSpPr>
              <a:spLocks noChangeShapeType="1"/>
            </p:cNvSpPr>
            <p:nvPr/>
          </p:nvSpPr>
          <p:spPr bwMode="auto">
            <a:xfrm flipV="1">
              <a:off x="2997" y="307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7" name="Line 259"/>
            <p:cNvSpPr>
              <a:spLocks noChangeShapeType="1"/>
            </p:cNvSpPr>
            <p:nvPr/>
          </p:nvSpPr>
          <p:spPr bwMode="auto">
            <a:xfrm flipV="1">
              <a:off x="2997" y="307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8" name="Line 260"/>
            <p:cNvSpPr>
              <a:spLocks noChangeShapeType="1"/>
            </p:cNvSpPr>
            <p:nvPr/>
          </p:nvSpPr>
          <p:spPr bwMode="auto">
            <a:xfrm flipV="1">
              <a:off x="2997" y="306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9" name="Line 261"/>
            <p:cNvSpPr>
              <a:spLocks noChangeShapeType="1"/>
            </p:cNvSpPr>
            <p:nvPr/>
          </p:nvSpPr>
          <p:spPr bwMode="auto">
            <a:xfrm flipV="1">
              <a:off x="2998" y="306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0" name="Line 262"/>
            <p:cNvSpPr>
              <a:spLocks noChangeShapeType="1"/>
            </p:cNvSpPr>
            <p:nvPr/>
          </p:nvSpPr>
          <p:spPr bwMode="auto">
            <a:xfrm flipV="1">
              <a:off x="2998" y="306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1" name="Line 263"/>
            <p:cNvSpPr>
              <a:spLocks noChangeShapeType="1"/>
            </p:cNvSpPr>
            <p:nvPr/>
          </p:nvSpPr>
          <p:spPr bwMode="auto">
            <a:xfrm flipV="1">
              <a:off x="2998" y="3065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2" name="Line 264"/>
            <p:cNvSpPr>
              <a:spLocks noChangeShapeType="1"/>
            </p:cNvSpPr>
            <p:nvPr/>
          </p:nvSpPr>
          <p:spPr bwMode="auto">
            <a:xfrm flipV="1">
              <a:off x="3000" y="306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3" name="Line 265"/>
            <p:cNvSpPr>
              <a:spLocks noChangeShapeType="1"/>
            </p:cNvSpPr>
            <p:nvPr/>
          </p:nvSpPr>
          <p:spPr bwMode="auto">
            <a:xfrm flipV="1">
              <a:off x="3000" y="306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4" name="Line 266"/>
            <p:cNvSpPr>
              <a:spLocks noChangeShapeType="1"/>
            </p:cNvSpPr>
            <p:nvPr/>
          </p:nvSpPr>
          <p:spPr bwMode="auto">
            <a:xfrm flipV="1">
              <a:off x="3000" y="3060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5" name="Line 267"/>
            <p:cNvSpPr>
              <a:spLocks noChangeShapeType="1"/>
            </p:cNvSpPr>
            <p:nvPr/>
          </p:nvSpPr>
          <p:spPr bwMode="auto">
            <a:xfrm flipV="1">
              <a:off x="3002" y="305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6" name="Line 268"/>
            <p:cNvSpPr>
              <a:spLocks noChangeShapeType="1"/>
            </p:cNvSpPr>
            <p:nvPr/>
          </p:nvSpPr>
          <p:spPr bwMode="auto">
            <a:xfrm flipV="1">
              <a:off x="3002" y="305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7" name="Line 269"/>
            <p:cNvSpPr>
              <a:spLocks noChangeShapeType="1"/>
            </p:cNvSpPr>
            <p:nvPr/>
          </p:nvSpPr>
          <p:spPr bwMode="auto">
            <a:xfrm flipV="1">
              <a:off x="3002" y="3055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8" name="Line 270"/>
            <p:cNvSpPr>
              <a:spLocks noChangeShapeType="1"/>
            </p:cNvSpPr>
            <p:nvPr/>
          </p:nvSpPr>
          <p:spPr bwMode="auto">
            <a:xfrm flipV="1">
              <a:off x="3004" y="305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9" name="Line 271"/>
            <p:cNvSpPr>
              <a:spLocks noChangeShapeType="1"/>
            </p:cNvSpPr>
            <p:nvPr/>
          </p:nvSpPr>
          <p:spPr bwMode="auto">
            <a:xfrm flipV="1">
              <a:off x="3004" y="305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0" name="Line 272"/>
            <p:cNvSpPr>
              <a:spLocks noChangeShapeType="1"/>
            </p:cNvSpPr>
            <p:nvPr/>
          </p:nvSpPr>
          <p:spPr bwMode="auto">
            <a:xfrm flipV="1">
              <a:off x="3004" y="3051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1" name="Line 273"/>
            <p:cNvSpPr>
              <a:spLocks noChangeShapeType="1"/>
            </p:cNvSpPr>
            <p:nvPr/>
          </p:nvSpPr>
          <p:spPr bwMode="auto">
            <a:xfrm flipV="1">
              <a:off x="3006" y="305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2" name="Line 274"/>
            <p:cNvSpPr>
              <a:spLocks noChangeShapeType="1"/>
            </p:cNvSpPr>
            <p:nvPr/>
          </p:nvSpPr>
          <p:spPr bwMode="auto">
            <a:xfrm flipV="1">
              <a:off x="3006" y="304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3" name="Line 275"/>
            <p:cNvSpPr>
              <a:spLocks noChangeShapeType="1"/>
            </p:cNvSpPr>
            <p:nvPr/>
          </p:nvSpPr>
          <p:spPr bwMode="auto">
            <a:xfrm flipV="1">
              <a:off x="3006" y="3046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4" name="Line 276"/>
            <p:cNvSpPr>
              <a:spLocks noChangeShapeType="1"/>
            </p:cNvSpPr>
            <p:nvPr/>
          </p:nvSpPr>
          <p:spPr bwMode="auto">
            <a:xfrm flipV="1">
              <a:off x="3008" y="304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5" name="Line 277"/>
            <p:cNvSpPr>
              <a:spLocks noChangeShapeType="1"/>
            </p:cNvSpPr>
            <p:nvPr/>
          </p:nvSpPr>
          <p:spPr bwMode="auto">
            <a:xfrm flipV="1">
              <a:off x="3008" y="304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6" name="Line 278"/>
            <p:cNvSpPr>
              <a:spLocks noChangeShapeType="1"/>
            </p:cNvSpPr>
            <p:nvPr/>
          </p:nvSpPr>
          <p:spPr bwMode="auto">
            <a:xfrm flipV="1">
              <a:off x="3008" y="304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7" name="Line 279"/>
            <p:cNvSpPr>
              <a:spLocks noChangeShapeType="1"/>
            </p:cNvSpPr>
            <p:nvPr/>
          </p:nvSpPr>
          <p:spPr bwMode="auto">
            <a:xfrm flipV="1">
              <a:off x="3009" y="304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8" name="Line 280"/>
            <p:cNvSpPr>
              <a:spLocks noChangeShapeType="1"/>
            </p:cNvSpPr>
            <p:nvPr/>
          </p:nvSpPr>
          <p:spPr bwMode="auto">
            <a:xfrm flipV="1">
              <a:off x="3009" y="303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9" name="Line 281"/>
            <p:cNvSpPr>
              <a:spLocks noChangeShapeType="1"/>
            </p:cNvSpPr>
            <p:nvPr/>
          </p:nvSpPr>
          <p:spPr bwMode="auto">
            <a:xfrm flipV="1">
              <a:off x="3009" y="303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0" name="Line 282"/>
            <p:cNvSpPr>
              <a:spLocks noChangeShapeType="1"/>
            </p:cNvSpPr>
            <p:nvPr/>
          </p:nvSpPr>
          <p:spPr bwMode="auto">
            <a:xfrm flipV="1">
              <a:off x="3009" y="3036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1" name="Line 283"/>
            <p:cNvSpPr>
              <a:spLocks noChangeShapeType="1"/>
            </p:cNvSpPr>
            <p:nvPr/>
          </p:nvSpPr>
          <p:spPr bwMode="auto">
            <a:xfrm flipV="1">
              <a:off x="3011" y="303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2" name="Line 284"/>
            <p:cNvSpPr>
              <a:spLocks noChangeShapeType="1"/>
            </p:cNvSpPr>
            <p:nvPr/>
          </p:nvSpPr>
          <p:spPr bwMode="auto">
            <a:xfrm flipV="1">
              <a:off x="3011" y="303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3" name="Line 285"/>
            <p:cNvSpPr>
              <a:spLocks noChangeShapeType="1"/>
            </p:cNvSpPr>
            <p:nvPr/>
          </p:nvSpPr>
          <p:spPr bwMode="auto">
            <a:xfrm flipV="1">
              <a:off x="3011" y="303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4" name="Line 286"/>
            <p:cNvSpPr>
              <a:spLocks noChangeShapeType="1"/>
            </p:cNvSpPr>
            <p:nvPr/>
          </p:nvSpPr>
          <p:spPr bwMode="auto">
            <a:xfrm flipV="1">
              <a:off x="3013" y="303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5" name="Line 287"/>
            <p:cNvSpPr>
              <a:spLocks noChangeShapeType="1"/>
            </p:cNvSpPr>
            <p:nvPr/>
          </p:nvSpPr>
          <p:spPr bwMode="auto">
            <a:xfrm flipV="1">
              <a:off x="3013" y="302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6" name="Line 288"/>
            <p:cNvSpPr>
              <a:spLocks noChangeShapeType="1"/>
            </p:cNvSpPr>
            <p:nvPr/>
          </p:nvSpPr>
          <p:spPr bwMode="auto">
            <a:xfrm flipV="1">
              <a:off x="3013" y="302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7" name="Line 289"/>
            <p:cNvSpPr>
              <a:spLocks noChangeShapeType="1"/>
            </p:cNvSpPr>
            <p:nvPr/>
          </p:nvSpPr>
          <p:spPr bwMode="auto">
            <a:xfrm flipV="1">
              <a:off x="3013" y="3027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8" name="Line 290"/>
            <p:cNvSpPr>
              <a:spLocks noChangeShapeType="1"/>
            </p:cNvSpPr>
            <p:nvPr/>
          </p:nvSpPr>
          <p:spPr bwMode="auto">
            <a:xfrm flipV="1">
              <a:off x="3015" y="302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9" name="Line 291"/>
            <p:cNvSpPr>
              <a:spLocks noChangeShapeType="1"/>
            </p:cNvSpPr>
            <p:nvPr/>
          </p:nvSpPr>
          <p:spPr bwMode="auto">
            <a:xfrm flipV="1">
              <a:off x="3015" y="302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0" name="Line 292"/>
            <p:cNvSpPr>
              <a:spLocks noChangeShapeType="1"/>
            </p:cNvSpPr>
            <p:nvPr/>
          </p:nvSpPr>
          <p:spPr bwMode="auto">
            <a:xfrm flipV="1">
              <a:off x="3015" y="302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1" name="Line 293"/>
            <p:cNvSpPr>
              <a:spLocks noChangeShapeType="1"/>
            </p:cNvSpPr>
            <p:nvPr/>
          </p:nvSpPr>
          <p:spPr bwMode="auto">
            <a:xfrm flipV="1">
              <a:off x="3015" y="3020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2" name="Line 294"/>
            <p:cNvSpPr>
              <a:spLocks noChangeShapeType="1"/>
            </p:cNvSpPr>
            <p:nvPr/>
          </p:nvSpPr>
          <p:spPr bwMode="auto">
            <a:xfrm flipV="1">
              <a:off x="3017" y="301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3" name="Line 295"/>
            <p:cNvSpPr>
              <a:spLocks noChangeShapeType="1"/>
            </p:cNvSpPr>
            <p:nvPr/>
          </p:nvSpPr>
          <p:spPr bwMode="auto">
            <a:xfrm flipV="1">
              <a:off x="3017" y="301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4" name="Line 296"/>
            <p:cNvSpPr>
              <a:spLocks noChangeShapeType="1"/>
            </p:cNvSpPr>
            <p:nvPr/>
          </p:nvSpPr>
          <p:spPr bwMode="auto">
            <a:xfrm flipV="1">
              <a:off x="3017" y="301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5" name="Line 297"/>
            <p:cNvSpPr>
              <a:spLocks noChangeShapeType="1"/>
            </p:cNvSpPr>
            <p:nvPr/>
          </p:nvSpPr>
          <p:spPr bwMode="auto">
            <a:xfrm flipV="1">
              <a:off x="3017" y="3015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6" name="Line 298"/>
            <p:cNvSpPr>
              <a:spLocks noChangeShapeType="1"/>
            </p:cNvSpPr>
            <p:nvPr/>
          </p:nvSpPr>
          <p:spPr bwMode="auto">
            <a:xfrm flipV="1">
              <a:off x="3019" y="301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7" name="Line 299"/>
            <p:cNvSpPr>
              <a:spLocks noChangeShapeType="1"/>
            </p:cNvSpPr>
            <p:nvPr/>
          </p:nvSpPr>
          <p:spPr bwMode="auto">
            <a:xfrm flipV="1">
              <a:off x="3019" y="301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8" name="Line 300"/>
            <p:cNvSpPr>
              <a:spLocks noChangeShapeType="1"/>
            </p:cNvSpPr>
            <p:nvPr/>
          </p:nvSpPr>
          <p:spPr bwMode="auto">
            <a:xfrm flipV="1">
              <a:off x="3019" y="301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9" name="Line 301"/>
            <p:cNvSpPr>
              <a:spLocks noChangeShapeType="1"/>
            </p:cNvSpPr>
            <p:nvPr/>
          </p:nvSpPr>
          <p:spPr bwMode="auto">
            <a:xfrm flipV="1">
              <a:off x="3019" y="300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0" name="Line 302"/>
            <p:cNvSpPr>
              <a:spLocks noChangeShapeType="1"/>
            </p:cNvSpPr>
            <p:nvPr/>
          </p:nvSpPr>
          <p:spPr bwMode="auto">
            <a:xfrm flipV="1">
              <a:off x="3021" y="300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1" name="Line 303"/>
            <p:cNvSpPr>
              <a:spLocks noChangeShapeType="1"/>
            </p:cNvSpPr>
            <p:nvPr/>
          </p:nvSpPr>
          <p:spPr bwMode="auto">
            <a:xfrm flipV="1">
              <a:off x="3021" y="300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2" name="Line 304"/>
            <p:cNvSpPr>
              <a:spLocks noChangeShapeType="1"/>
            </p:cNvSpPr>
            <p:nvPr/>
          </p:nvSpPr>
          <p:spPr bwMode="auto">
            <a:xfrm flipV="1">
              <a:off x="3021" y="300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3" name="Line 305"/>
            <p:cNvSpPr>
              <a:spLocks noChangeShapeType="1"/>
            </p:cNvSpPr>
            <p:nvPr/>
          </p:nvSpPr>
          <p:spPr bwMode="auto">
            <a:xfrm flipV="1">
              <a:off x="3021" y="3003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4" name="Line 306"/>
            <p:cNvSpPr>
              <a:spLocks noChangeShapeType="1"/>
            </p:cNvSpPr>
            <p:nvPr/>
          </p:nvSpPr>
          <p:spPr bwMode="auto">
            <a:xfrm flipV="1">
              <a:off x="3024" y="300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5" name="Line 307"/>
            <p:cNvSpPr>
              <a:spLocks noChangeShapeType="1"/>
            </p:cNvSpPr>
            <p:nvPr/>
          </p:nvSpPr>
          <p:spPr bwMode="auto">
            <a:xfrm flipV="1">
              <a:off x="3024" y="299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6" name="Line 308"/>
            <p:cNvSpPr>
              <a:spLocks noChangeShapeType="1"/>
            </p:cNvSpPr>
            <p:nvPr/>
          </p:nvSpPr>
          <p:spPr bwMode="auto">
            <a:xfrm flipV="1">
              <a:off x="3024" y="299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7" name="Line 309"/>
            <p:cNvSpPr>
              <a:spLocks noChangeShapeType="1"/>
            </p:cNvSpPr>
            <p:nvPr/>
          </p:nvSpPr>
          <p:spPr bwMode="auto">
            <a:xfrm flipV="1">
              <a:off x="3024" y="2997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8" name="Line 310"/>
            <p:cNvSpPr>
              <a:spLocks noChangeShapeType="1"/>
            </p:cNvSpPr>
            <p:nvPr/>
          </p:nvSpPr>
          <p:spPr bwMode="auto">
            <a:xfrm flipV="1">
              <a:off x="3026" y="299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9" name="Line 311"/>
            <p:cNvSpPr>
              <a:spLocks noChangeShapeType="1"/>
            </p:cNvSpPr>
            <p:nvPr/>
          </p:nvSpPr>
          <p:spPr bwMode="auto">
            <a:xfrm flipV="1">
              <a:off x="3026" y="299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0" name="Line 312"/>
            <p:cNvSpPr>
              <a:spLocks noChangeShapeType="1"/>
            </p:cNvSpPr>
            <p:nvPr/>
          </p:nvSpPr>
          <p:spPr bwMode="auto">
            <a:xfrm flipV="1">
              <a:off x="3026" y="299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1" name="Line 313"/>
            <p:cNvSpPr>
              <a:spLocks noChangeShapeType="1"/>
            </p:cNvSpPr>
            <p:nvPr/>
          </p:nvSpPr>
          <p:spPr bwMode="auto">
            <a:xfrm flipV="1">
              <a:off x="3026" y="299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2" name="Line 314"/>
            <p:cNvSpPr>
              <a:spLocks noChangeShapeType="1"/>
            </p:cNvSpPr>
            <p:nvPr/>
          </p:nvSpPr>
          <p:spPr bwMode="auto">
            <a:xfrm flipV="1">
              <a:off x="3026" y="2989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3" name="Line 315"/>
            <p:cNvSpPr>
              <a:spLocks noChangeShapeType="1"/>
            </p:cNvSpPr>
            <p:nvPr/>
          </p:nvSpPr>
          <p:spPr bwMode="auto">
            <a:xfrm flipV="1">
              <a:off x="3028" y="298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4" name="Line 316"/>
            <p:cNvSpPr>
              <a:spLocks noChangeShapeType="1"/>
            </p:cNvSpPr>
            <p:nvPr/>
          </p:nvSpPr>
          <p:spPr bwMode="auto">
            <a:xfrm flipV="1">
              <a:off x="3028" y="298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5" name="Line 317"/>
            <p:cNvSpPr>
              <a:spLocks noChangeShapeType="1"/>
            </p:cNvSpPr>
            <p:nvPr/>
          </p:nvSpPr>
          <p:spPr bwMode="auto">
            <a:xfrm flipV="1">
              <a:off x="3028" y="298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6" name="Line 318"/>
            <p:cNvSpPr>
              <a:spLocks noChangeShapeType="1"/>
            </p:cNvSpPr>
            <p:nvPr/>
          </p:nvSpPr>
          <p:spPr bwMode="auto">
            <a:xfrm flipV="1">
              <a:off x="3028" y="2984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7" name="Line 319"/>
            <p:cNvSpPr>
              <a:spLocks noChangeShapeType="1"/>
            </p:cNvSpPr>
            <p:nvPr/>
          </p:nvSpPr>
          <p:spPr bwMode="auto">
            <a:xfrm flipV="1">
              <a:off x="3030" y="298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8" name="Line 320"/>
            <p:cNvSpPr>
              <a:spLocks noChangeShapeType="1"/>
            </p:cNvSpPr>
            <p:nvPr/>
          </p:nvSpPr>
          <p:spPr bwMode="auto">
            <a:xfrm flipV="1">
              <a:off x="3030" y="298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9" name="Line 321"/>
            <p:cNvSpPr>
              <a:spLocks noChangeShapeType="1"/>
            </p:cNvSpPr>
            <p:nvPr/>
          </p:nvSpPr>
          <p:spPr bwMode="auto">
            <a:xfrm flipV="1">
              <a:off x="3030" y="297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0" name="Line 322"/>
            <p:cNvSpPr>
              <a:spLocks noChangeShapeType="1"/>
            </p:cNvSpPr>
            <p:nvPr/>
          </p:nvSpPr>
          <p:spPr bwMode="auto">
            <a:xfrm flipV="1">
              <a:off x="3030" y="297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1" name="Line 323"/>
            <p:cNvSpPr>
              <a:spLocks noChangeShapeType="1"/>
            </p:cNvSpPr>
            <p:nvPr/>
          </p:nvSpPr>
          <p:spPr bwMode="auto">
            <a:xfrm flipV="1">
              <a:off x="3030" y="2976"/>
              <a:ext cx="3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2" name="Line 324"/>
            <p:cNvSpPr>
              <a:spLocks noChangeShapeType="1"/>
            </p:cNvSpPr>
            <p:nvPr/>
          </p:nvSpPr>
          <p:spPr bwMode="auto">
            <a:xfrm flipV="1">
              <a:off x="3033" y="297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3" name="Line 325"/>
            <p:cNvSpPr>
              <a:spLocks noChangeShapeType="1"/>
            </p:cNvSpPr>
            <p:nvPr/>
          </p:nvSpPr>
          <p:spPr bwMode="auto">
            <a:xfrm flipV="1">
              <a:off x="3033" y="297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4" name="Line 326"/>
            <p:cNvSpPr>
              <a:spLocks noChangeShapeType="1"/>
            </p:cNvSpPr>
            <p:nvPr/>
          </p:nvSpPr>
          <p:spPr bwMode="auto">
            <a:xfrm flipV="1">
              <a:off x="3033" y="297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5" name="Line 327"/>
            <p:cNvSpPr>
              <a:spLocks noChangeShapeType="1"/>
            </p:cNvSpPr>
            <p:nvPr/>
          </p:nvSpPr>
          <p:spPr bwMode="auto">
            <a:xfrm flipV="1">
              <a:off x="3033" y="297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6" name="Line 328"/>
            <p:cNvSpPr>
              <a:spLocks noChangeShapeType="1"/>
            </p:cNvSpPr>
            <p:nvPr/>
          </p:nvSpPr>
          <p:spPr bwMode="auto">
            <a:xfrm flipV="1">
              <a:off x="3033" y="2970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7" name="Line 329"/>
            <p:cNvSpPr>
              <a:spLocks noChangeShapeType="1"/>
            </p:cNvSpPr>
            <p:nvPr/>
          </p:nvSpPr>
          <p:spPr bwMode="auto">
            <a:xfrm flipV="1">
              <a:off x="3035" y="296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8" name="Line 330"/>
            <p:cNvSpPr>
              <a:spLocks noChangeShapeType="1"/>
            </p:cNvSpPr>
            <p:nvPr/>
          </p:nvSpPr>
          <p:spPr bwMode="auto">
            <a:xfrm flipV="1">
              <a:off x="3035" y="296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9" name="Line 331"/>
            <p:cNvSpPr>
              <a:spLocks noChangeShapeType="1"/>
            </p:cNvSpPr>
            <p:nvPr/>
          </p:nvSpPr>
          <p:spPr bwMode="auto">
            <a:xfrm flipV="1">
              <a:off x="3035" y="296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0" name="Line 332"/>
            <p:cNvSpPr>
              <a:spLocks noChangeShapeType="1"/>
            </p:cNvSpPr>
            <p:nvPr/>
          </p:nvSpPr>
          <p:spPr bwMode="auto">
            <a:xfrm flipV="1">
              <a:off x="3035" y="296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1" name="Line 333"/>
            <p:cNvSpPr>
              <a:spLocks noChangeShapeType="1"/>
            </p:cNvSpPr>
            <p:nvPr/>
          </p:nvSpPr>
          <p:spPr bwMode="auto">
            <a:xfrm flipV="1">
              <a:off x="3035" y="296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2" name="Line 334"/>
            <p:cNvSpPr>
              <a:spLocks noChangeShapeType="1"/>
            </p:cNvSpPr>
            <p:nvPr/>
          </p:nvSpPr>
          <p:spPr bwMode="auto">
            <a:xfrm flipV="1">
              <a:off x="3035" y="296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3" name="Line 335"/>
            <p:cNvSpPr>
              <a:spLocks noChangeShapeType="1"/>
            </p:cNvSpPr>
            <p:nvPr/>
          </p:nvSpPr>
          <p:spPr bwMode="auto">
            <a:xfrm flipV="1">
              <a:off x="3036" y="295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4" name="Line 336"/>
            <p:cNvSpPr>
              <a:spLocks noChangeShapeType="1"/>
            </p:cNvSpPr>
            <p:nvPr/>
          </p:nvSpPr>
          <p:spPr bwMode="auto">
            <a:xfrm flipV="1">
              <a:off x="3036" y="295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5" name="Line 337"/>
            <p:cNvSpPr>
              <a:spLocks noChangeShapeType="1"/>
            </p:cNvSpPr>
            <p:nvPr/>
          </p:nvSpPr>
          <p:spPr bwMode="auto">
            <a:xfrm flipV="1">
              <a:off x="3036" y="295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6" name="Line 338"/>
            <p:cNvSpPr>
              <a:spLocks noChangeShapeType="1"/>
            </p:cNvSpPr>
            <p:nvPr/>
          </p:nvSpPr>
          <p:spPr bwMode="auto">
            <a:xfrm flipV="1">
              <a:off x="3036" y="295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7" name="Line 339"/>
            <p:cNvSpPr>
              <a:spLocks noChangeShapeType="1"/>
            </p:cNvSpPr>
            <p:nvPr/>
          </p:nvSpPr>
          <p:spPr bwMode="auto">
            <a:xfrm flipV="1">
              <a:off x="3036" y="2952"/>
              <a:ext cx="3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8" name="Line 340"/>
            <p:cNvSpPr>
              <a:spLocks noChangeShapeType="1"/>
            </p:cNvSpPr>
            <p:nvPr/>
          </p:nvSpPr>
          <p:spPr bwMode="auto">
            <a:xfrm flipV="1">
              <a:off x="3039" y="295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9" name="Line 341"/>
            <p:cNvSpPr>
              <a:spLocks noChangeShapeType="1"/>
            </p:cNvSpPr>
            <p:nvPr/>
          </p:nvSpPr>
          <p:spPr bwMode="auto">
            <a:xfrm flipV="1">
              <a:off x="3039" y="295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0" name="Line 342"/>
            <p:cNvSpPr>
              <a:spLocks noChangeShapeType="1"/>
            </p:cNvSpPr>
            <p:nvPr/>
          </p:nvSpPr>
          <p:spPr bwMode="auto">
            <a:xfrm flipV="1">
              <a:off x="3039" y="294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1" name="Line 343"/>
            <p:cNvSpPr>
              <a:spLocks noChangeShapeType="1"/>
            </p:cNvSpPr>
            <p:nvPr/>
          </p:nvSpPr>
          <p:spPr bwMode="auto">
            <a:xfrm flipV="1">
              <a:off x="3039" y="294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2" name="Line 344"/>
            <p:cNvSpPr>
              <a:spLocks noChangeShapeType="1"/>
            </p:cNvSpPr>
            <p:nvPr/>
          </p:nvSpPr>
          <p:spPr bwMode="auto">
            <a:xfrm flipV="1">
              <a:off x="3039" y="294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3" name="Line 345"/>
            <p:cNvSpPr>
              <a:spLocks noChangeShapeType="1"/>
            </p:cNvSpPr>
            <p:nvPr/>
          </p:nvSpPr>
          <p:spPr bwMode="auto">
            <a:xfrm flipV="1">
              <a:off x="3039" y="2944"/>
              <a:ext cx="3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4" name="Line 346"/>
            <p:cNvSpPr>
              <a:spLocks noChangeShapeType="1"/>
            </p:cNvSpPr>
            <p:nvPr/>
          </p:nvSpPr>
          <p:spPr bwMode="auto">
            <a:xfrm flipV="1">
              <a:off x="3042" y="294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5" name="Line 347"/>
            <p:cNvSpPr>
              <a:spLocks noChangeShapeType="1"/>
            </p:cNvSpPr>
            <p:nvPr/>
          </p:nvSpPr>
          <p:spPr bwMode="auto">
            <a:xfrm flipV="1">
              <a:off x="3042" y="294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6" name="Line 348"/>
            <p:cNvSpPr>
              <a:spLocks noChangeShapeType="1"/>
            </p:cNvSpPr>
            <p:nvPr/>
          </p:nvSpPr>
          <p:spPr bwMode="auto">
            <a:xfrm flipV="1">
              <a:off x="3042" y="294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7" name="Line 349"/>
            <p:cNvSpPr>
              <a:spLocks noChangeShapeType="1"/>
            </p:cNvSpPr>
            <p:nvPr/>
          </p:nvSpPr>
          <p:spPr bwMode="auto">
            <a:xfrm flipV="1">
              <a:off x="3042" y="293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8" name="Line 350"/>
            <p:cNvSpPr>
              <a:spLocks noChangeShapeType="1"/>
            </p:cNvSpPr>
            <p:nvPr/>
          </p:nvSpPr>
          <p:spPr bwMode="auto">
            <a:xfrm flipV="1">
              <a:off x="3042" y="2937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9" name="Line 351"/>
            <p:cNvSpPr>
              <a:spLocks noChangeShapeType="1"/>
            </p:cNvSpPr>
            <p:nvPr/>
          </p:nvSpPr>
          <p:spPr bwMode="auto">
            <a:xfrm flipV="1">
              <a:off x="3045" y="293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0" name="Line 352"/>
            <p:cNvSpPr>
              <a:spLocks noChangeShapeType="1"/>
            </p:cNvSpPr>
            <p:nvPr/>
          </p:nvSpPr>
          <p:spPr bwMode="auto">
            <a:xfrm flipV="1">
              <a:off x="3045" y="293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1" name="Line 353"/>
            <p:cNvSpPr>
              <a:spLocks noChangeShapeType="1"/>
            </p:cNvSpPr>
            <p:nvPr/>
          </p:nvSpPr>
          <p:spPr bwMode="auto">
            <a:xfrm flipV="1">
              <a:off x="3045" y="293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2" name="Line 354"/>
            <p:cNvSpPr>
              <a:spLocks noChangeShapeType="1"/>
            </p:cNvSpPr>
            <p:nvPr/>
          </p:nvSpPr>
          <p:spPr bwMode="auto">
            <a:xfrm flipV="1">
              <a:off x="3045" y="293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3" name="Line 355"/>
            <p:cNvSpPr>
              <a:spLocks noChangeShapeType="1"/>
            </p:cNvSpPr>
            <p:nvPr/>
          </p:nvSpPr>
          <p:spPr bwMode="auto">
            <a:xfrm flipV="1">
              <a:off x="3045" y="293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4" name="Line 356"/>
            <p:cNvSpPr>
              <a:spLocks noChangeShapeType="1"/>
            </p:cNvSpPr>
            <p:nvPr/>
          </p:nvSpPr>
          <p:spPr bwMode="auto">
            <a:xfrm flipV="1">
              <a:off x="3045" y="292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5" name="Line 357"/>
            <p:cNvSpPr>
              <a:spLocks noChangeShapeType="1"/>
            </p:cNvSpPr>
            <p:nvPr/>
          </p:nvSpPr>
          <p:spPr bwMode="auto">
            <a:xfrm flipV="1">
              <a:off x="3047" y="292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6" name="Line 358"/>
            <p:cNvSpPr>
              <a:spLocks noChangeShapeType="1"/>
            </p:cNvSpPr>
            <p:nvPr/>
          </p:nvSpPr>
          <p:spPr bwMode="auto">
            <a:xfrm flipV="1">
              <a:off x="3047" y="292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7" name="Line 359"/>
            <p:cNvSpPr>
              <a:spLocks noChangeShapeType="1"/>
            </p:cNvSpPr>
            <p:nvPr/>
          </p:nvSpPr>
          <p:spPr bwMode="auto">
            <a:xfrm flipV="1">
              <a:off x="3047" y="292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8" name="Line 360"/>
            <p:cNvSpPr>
              <a:spLocks noChangeShapeType="1"/>
            </p:cNvSpPr>
            <p:nvPr/>
          </p:nvSpPr>
          <p:spPr bwMode="auto">
            <a:xfrm flipV="1">
              <a:off x="3047" y="292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9" name="Line 361"/>
            <p:cNvSpPr>
              <a:spLocks noChangeShapeType="1"/>
            </p:cNvSpPr>
            <p:nvPr/>
          </p:nvSpPr>
          <p:spPr bwMode="auto">
            <a:xfrm flipV="1">
              <a:off x="3047" y="292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0" name="Line 362"/>
            <p:cNvSpPr>
              <a:spLocks noChangeShapeType="1"/>
            </p:cNvSpPr>
            <p:nvPr/>
          </p:nvSpPr>
          <p:spPr bwMode="auto">
            <a:xfrm flipV="1">
              <a:off x="3047" y="291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1" name="Line 363"/>
            <p:cNvSpPr>
              <a:spLocks noChangeShapeType="1"/>
            </p:cNvSpPr>
            <p:nvPr/>
          </p:nvSpPr>
          <p:spPr bwMode="auto">
            <a:xfrm flipV="1">
              <a:off x="3047" y="2918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2" name="Line 364"/>
            <p:cNvSpPr>
              <a:spLocks noChangeShapeType="1"/>
            </p:cNvSpPr>
            <p:nvPr/>
          </p:nvSpPr>
          <p:spPr bwMode="auto">
            <a:xfrm flipV="1">
              <a:off x="3050" y="291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3" name="Line 365"/>
            <p:cNvSpPr>
              <a:spLocks noChangeShapeType="1"/>
            </p:cNvSpPr>
            <p:nvPr/>
          </p:nvSpPr>
          <p:spPr bwMode="auto">
            <a:xfrm flipV="1">
              <a:off x="3050" y="291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4" name="Line 366"/>
            <p:cNvSpPr>
              <a:spLocks noChangeShapeType="1"/>
            </p:cNvSpPr>
            <p:nvPr/>
          </p:nvSpPr>
          <p:spPr bwMode="auto">
            <a:xfrm flipV="1">
              <a:off x="3050" y="291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5" name="Line 367"/>
            <p:cNvSpPr>
              <a:spLocks noChangeShapeType="1"/>
            </p:cNvSpPr>
            <p:nvPr/>
          </p:nvSpPr>
          <p:spPr bwMode="auto">
            <a:xfrm flipV="1">
              <a:off x="3050" y="291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6" name="Line 368"/>
            <p:cNvSpPr>
              <a:spLocks noChangeShapeType="1"/>
            </p:cNvSpPr>
            <p:nvPr/>
          </p:nvSpPr>
          <p:spPr bwMode="auto">
            <a:xfrm flipV="1">
              <a:off x="3050" y="291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7" name="Line 369"/>
            <p:cNvSpPr>
              <a:spLocks noChangeShapeType="1"/>
            </p:cNvSpPr>
            <p:nvPr/>
          </p:nvSpPr>
          <p:spPr bwMode="auto">
            <a:xfrm flipV="1">
              <a:off x="3050" y="2908"/>
              <a:ext cx="4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8" name="Line 370"/>
            <p:cNvSpPr>
              <a:spLocks noChangeShapeType="1"/>
            </p:cNvSpPr>
            <p:nvPr/>
          </p:nvSpPr>
          <p:spPr bwMode="auto">
            <a:xfrm>
              <a:off x="3054" y="290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9" name="Line 371"/>
            <p:cNvSpPr>
              <a:spLocks noChangeShapeType="1"/>
            </p:cNvSpPr>
            <p:nvPr/>
          </p:nvSpPr>
          <p:spPr bwMode="auto">
            <a:xfrm flipV="1">
              <a:off x="3054" y="290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0" name="Line 372"/>
            <p:cNvSpPr>
              <a:spLocks noChangeShapeType="1"/>
            </p:cNvSpPr>
            <p:nvPr/>
          </p:nvSpPr>
          <p:spPr bwMode="auto">
            <a:xfrm flipV="1">
              <a:off x="3054" y="290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1" name="Line 373"/>
            <p:cNvSpPr>
              <a:spLocks noChangeShapeType="1"/>
            </p:cNvSpPr>
            <p:nvPr/>
          </p:nvSpPr>
          <p:spPr bwMode="auto">
            <a:xfrm flipV="1">
              <a:off x="3054" y="290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2" name="Line 374"/>
            <p:cNvSpPr>
              <a:spLocks noChangeShapeType="1"/>
            </p:cNvSpPr>
            <p:nvPr/>
          </p:nvSpPr>
          <p:spPr bwMode="auto">
            <a:xfrm flipV="1">
              <a:off x="3054" y="290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3" name="Line 375"/>
            <p:cNvSpPr>
              <a:spLocks noChangeShapeType="1"/>
            </p:cNvSpPr>
            <p:nvPr/>
          </p:nvSpPr>
          <p:spPr bwMode="auto">
            <a:xfrm flipV="1">
              <a:off x="3054" y="290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4" name="Line 376"/>
            <p:cNvSpPr>
              <a:spLocks noChangeShapeType="1"/>
            </p:cNvSpPr>
            <p:nvPr/>
          </p:nvSpPr>
          <p:spPr bwMode="auto">
            <a:xfrm flipV="1">
              <a:off x="3054" y="2899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5" name="Line 377"/>
            <p:cNvSpPr>
              <a:spLocks noChangeShapeType="1"/>
            </p:cNvSpPr>
            <p:nvPr/>
          </p:nvSpPr>
          <p:spPr bwMode="auto">
            <a:xfrm flipV="1">
              <a:off x="3056" y="289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6" name="Line 378"/>
            <p:cNvSpPr>
              <a:spLocks noChangeShapeType="1"/>
            </p:cNvSpPr>
            <p:nvPr/>
          </p:nvSpPr>
          <p:spPr bwMode="auto">
            <a:xfrm flipV="1">
              <a:off x="3056" y="289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7" name="Line 379"/>
            <p:cNvSpPr>
              <a:spLocks noChangeShapeType="1"/>
            </p:cNvSpPr>
            <p:nvPr/>
          </p:nvSpPr>
          <p:spPr bwMode="auto">
            <a:xfrm flipV="1">
              <a:off x="3056" y="289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8" name="Line 380"/>
            <p:cNvSpPr>
              <a:spLocks noChangeShapeType="1"/>
            </p:cNvSpPr>
            <p:nvPr/>
          </p:nvSpPr>
          <p:spPr bwMode="auto">
            <a:xfrm flipV="1">
              <a:off x="3056" y="289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9" name="Line 381"/>
            <p:cNvSpPr>
              <a:spLocks noChangeShapeType="1"/>
            </p:cNvSpPr>
            <p:nvPr/>
          </p:nvSpPr>
          <p:spPr bwMode="auto">
            <a:xfrm flipV="1">
              <a:off x="3056" y="289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0" name="Line 382"/>
            <p:cNvSpPr>
              <a:spLocks noChangeShapeType="1"/>
            </p:cNvSpPr>
            <p:nvPr/>
          </p:nvSpPr>
          <p:spPr bwMode="auto">
            <a:xfrm flipV="1">
              <a:off x="3056" y="288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1" name="Line 383"/>
            <p:cNvSpPr>
              <a:spLocks noChangeShapeType="1"/>
            </p:cNvSpPr>
            <p:nvPr/>
          </p:nvSpPr>
          <p:spPr bwMode="auto">
            <a:xfrm flipV="1">
              <a:off x="3056" y="288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2" name="Line 384"/>
            <p:cNvSpPr>
              <a:spLocks noChangeShapeType="1"/>
            </p:cNvSpPr>
            <p:nvPr/>
          </p:nvSpPr>
          <p:spPr bwMode="auto">
            <a:xfrm flipV="1">
              <a:off x="3056" y="2886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3" name="Line 385"/>
            <p:cNvSpPr>
              <a:spLocks noChangeShapeType="1"/>
            </p:cNvSpPr>
            <p:nvPr/>
          </p:nvSpPr>
          <p:spPr bwMode="auto">
            <a:xfrm flipV="1">
              <a:off x="3058" y="288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4" name="Line 386"/>
            <p:cNvSpPr>
              <a:spLocks noChangeShapeType="1"/>
            </p:cNvSpPr>
            <p:nvPr/>
          </p:nvSpPr>
          <p:spPr bwMode="auto">
            <a:xfrm flipV="1">
              <a:off x="3058" y="288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5" name="Line 387"/>
            <p:cNvSpPr>
              <a:spLocks noChangeShapeType="1"/>
            </p:cNvSpPr>
            <p:nvPr/>
          </p:nvSpPr>
          <p:spPr bwMode="auto">
            <a:xfrm flipV="1">
              <a:off x="3058" y="288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6" name="Line 388"/>
            <p:cNvSpPr>
              <a:spLocks noChangeShapeType="1"/>
            </p:cNvSpPr>
            <p:nvPr/>
          </p:nvSpPr>
          <p:spPr bwMode="auto">
            <a:xfrm flipV="1">
              <a:off x="3058" y="288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7" name="Line 389"/>
            <p:cNvSpPr>
              <a:spLocks noChangeShapeType="1"/>
            </p:cNvSpPr>
            <p:nvPr/>
          </p:nvSpPr>
          <p:spPr bwMode="auto">
            <a:xfrm flipV="1">
              <a:off x="3058" y="288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8" name="Line 390"/>
            <p:cNvSpPr>
              <a:spLocks noChangeShapeType="1"/>
            </p:cNvSpPr>
            <p:nvPr/>
          </p:nvSpPr>
          <p:spPr bwMode="auto">
            <a:xfrm flipV="1">
              <a:off x="3058" y="287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9" name="Line 391"/>
            <p:cNvSpPr>
              <a:spLocks noChangeShapeType="1"/>
            </p:cNvSpPr>
            <p:nvPr/>
          </p:nvSpPr>
          <p:spPr bwMode="auto">
            <a:xfrm flipV="1">
              <a:off x="3058" y="2876"/>
              <a:ext cx="4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0" name="Line 392"/>
            <p:cNvSpPr>
              <a:spLocks noChangeShapeType="1"/>
            </p:cNvSpPr>
            <p:nvPr/>
          </p:nvSpPr>
          <p:spPr bwMode="auto">
            <a:xfrm flipV="1">
              <a:off x="3062" y="287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1" name="Line 393"/>
            <p:cNvSpPr>
              <a:spLocks noChangeShapeType="1"/>
            </p:cNvSpPr>
            <p:nvPr/>
          </p:nvSpPr>
          <p:spPr bwMode="auto">
            <a:xfrm flipV="1">
              <a:off x="3062" y="287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2" name="Line 394"/>
            <p:cNvSpPr>
              <a:spLocks noChangeShapeType="1"/>
            </p:cNvSpPr>
            <p:nvPr/>
          </p:nvSpPr>
          <p:spPr bwMode="auto">
            <a:xfrm flipV="1">
              <a:off x="3062" y="287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3" name="Line 395"/>
            <p:cNvSpPr>
              <a:spLocks noChangeShapeType="1"/>
            </p:cNvSpPr>
            <p:nvPr/>
          </p:nvSpPr>
          <p:spPr bwMode="auto">
            <a:xfrm flipV="1">
              <a:off x="3062" y="287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4" name="Line 396"/>
            <p:cNvSpPr>
              <a:spLocks noChangeShapeType="1"/>
            </p:cNvSpPr>
            <p:nvPr/>
          </p:nvSpPr>
          <p:spPr bwMode="auto">
            <a:xfrm flipV="1">
              <a:off x="3062" y="286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5" name="Line 397"/>
            <p:cNvSpPr>
              <a:spLocks noChangeShapeType="1"/>
            </p:cNvSpPr>
            <p:nvPr/>
          </p:nvSpPr>
          <p:spPr bwMode="auto">
            <a:xfrm flipV="1">
              <a:off x="3062" y="286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6" name="Line 398"/>
            <p:cNvSpPr>
              <a:spLocks noChangeShapeType="1"/>
            </p:cNvSpPr>
            <p:nvPr/>
          </p:nvSpPr>
          <p:spPr bwMode="auto">
            <a:xfrm flipV="1">
              <a:off x="3062" y="286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7" name="Line 399"/>
            <p:cNvSpPr>
              <a:spLocks noChangeShapeType="1"/>
            </p:cNvSpPr>
            <p:nvPr/>
          </p:nvSpPr>
          <p:spPr bwMode="auto">
            <a:xfrm flipV="1">
              <a:off x="3062" y="2865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8" name="Line 400"/>
            <p:cNvSpPr>
              <a:spLocks noChangeShapeType="1"/>
            </p:cNvSpPr>
            <p:nvPr/>
          </p:nvSpPr>
          <p:spPr bwMode="auto">
            <a:xfrm flipV="1">
              <a:off x="3065" y="286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9" name="Line 401"/>
            <p:cNvSpPr>
              <a:spLocks noChangeShapeType="1"/>
            </p:cNvSpPr>
            <p:nvPr/>
          </p:nvSpPr>
          <p:spPr bwMode="auto">
            <a:xfrm flipV="1">
              <a:off x="3065" y="286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80" name="Line 402"/>
            <p:cNvSpPr>
              <a:spLocks noChangeShapeType="1"/>
            </p:cNvSpPr>
            <p:nvPr/>
          </p:nvSpPr>
          <p:spPr bwMode="auto">
            <a:xfrm flipV="1">
              <a:off x="3065" y="286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3" name="Group 403"/>
          <p:cNvGrpSpPr>
            <a:grpSpLocks/>
          </p:cNvGrpSpPr>
          <p:nvPr/>
        </p:nvGrpSpPr>
        <p:grpSpPr bwMode="auto">
          <a:xfrm rot="5400000">
            <a:off x="4180681" y="4209257"/>
            <a:ext cx="163513" cy="793750"/>
            <a:chOff x="3065" y="2566"/>
            <a:chExt cx="61" cy="295"/>
          </a:xfrm>
        </p:grpSpPr>
        <p:sp>
          <p:nvSpPr>
            <p:cNvPr id="39081" name="Line 404"/>
            <p:cNvSpPr>
              <a:spLocks noChangeShapeType="1"/>
            </p:cNvSpPr>
            <p:nvPr/>
          </p:nvSpPr>
          <p:spPr bwMode="auto">
            <a:xfrm flipV="1">
              <a:off x="3065" y="28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2" name="Line 405"/>
            <p:cNvSpPr>
              <a:spLocks noChangeShapeType="1"/>
            </p:cNvSpPr>
            <p:nvPr/>
          </p:nvSpPr>
          <p:spPr bwMode="auto">
            <a:xfrm flipV="1">
              <a:off x="3065" y="28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3" name="Line 406"/>
            <p:cNvSpPr>
              <a:spLocks noChangeShapeType="1"/>
            </p:cNvSpPr>
            <p:nvPr/>
          </p:nvSpPr>
          <p:spPr bwMode="auto">
            <a:xfrm flipV="1">
              <a:off x="3065" y="285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4" name="Line 407"/>
            <p:cNvSpPr>
              <a:spLocks noChangeShapeType="1"/>
            </p:cNvSpPr>
            <p:nvPr/>
          </p:nvSpPr>
          <p:spPr bwMode="auto">
            <a:xfrm flipV="1">
              <a:off x="3065" y="28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5" name="Line 408"/>
            <p:cNvSpPr>
              <a:spLocks noChangeShapeType="1"/>
            </p:cNvSpPr>
            <p:nvPr/>
          </p:nvSpPr>
          <p:spPr bwMode="auto">
            <a:xfrm flipV="1">
              <a:off x="3065" y="28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6" name="Line 409"/>
            <p:cNvSpPr>
              <a:spLocks noChangeShapeType="1"/>
            </p:cNvSpPr>
            <p:nvPr/>
          </p:nvSpPr>
          <p:spPr bwMode="auto">
            <a:xfrm flipV="1">
              <a:off x="3065" y="2851"/>
              <a:ext cx="3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7" name="Line 410"/>
            <p:cNvSpPr>
              <a:spLocks noChangeShapeType="1"/>
            </p:cNvSpPr>
            <p:nvPr/>
          </p:nvSpPr>
          <p:spPr bwMode="auto">
            <a:xfrm flipV="1">
              <a:off x="3068" y="28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8" name="Line 411"/>
            <p:cNvSpPr>
              <a:spLocks noChangeShapeType="1"/>
            </p:cNvSpPr>
            <p:nvPr/>
          </p:nvSpPr>
          <p:spPr bwMode="auto">
            <a:xfrm flipV="1">
              <a:off x="3068" y="28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9" name="Line 412"/>
            <p:cNvSpPr>
              <a:spLocks noChangeShapeType="1"/>
            </p:cNvSpPr>
            <p:nvPr/>
          </p:nvSpPr>
          <p:spPr bwMode="auto">
            <a:xfrm flipV="1">
              <a:off x="3068" y="28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0" name="Line 413"/>
            <p:cNvSpPr>
              <a:spLocks noChangeShapeType="1"/>
            </p:cNvSpPr>
            <p:nvPr/>
          </p:nvSpPr>
          <p:spPr bwMode="auto">
            <a:xfrm flipV="1">
              <a:off x="3068" y="284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1" name="Line 414"/>
            <p:cNvSpPr>
              <a:spLocks noChangeShapeType="1"/>
            </p:cNvSpPr>
            <p:nvPr/>
          </p:nvSpPr>
          <p:spPr bwMode="auto">
            <a:xfrm flipV="1">
              <a:off x="3068" y="284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2" name="Line 415"/>
            <p:cNvSpPr>
              <a:spLocks noChangeShapeType="1"/>
            </p:cNvSpPr>
            <p:nvPr/>
          </p:nvSpPr>
          <p:spPr bwMode="auto">
            <a:xfrm flipV="1">
              <a:off x="3068" y="28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3" name="Line 416"/>
            <p:cNvSpPr>
              <a:spLocks noChangeShapeType="1"/>
            </p:cNvSpPr>
            <p:nvPr/>
          </p:nvSpPr>
          <p:spPr bwMode="auto">
            <a:xfrm flipV="1">
              <a:off x="3068" y="28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4" name="Line 417"/>
            <p:cNvSpPr>
              <a:spLocks noChangeShapeType="1"/>
            </p:cNvSpPr>
            <p:nvPr/>
          </p:nvSpPr>
          <p:spPr bwMode="auto">
            <a:xfrm flipV="1">
              <a:off x="3068" y="28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5" name="Line 418"/>
            <p:cNvSpPr>
              <a:spLocks noChangeShapeType="1"/>
            </p:cNvSpPr>
            <p:nvPr/>
          </p:nvSpPr>
          <p:spPr bwMode="auto">
            <a:xfrm flipV="1">
              <a:off x="3068" y="2838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6" name="Line 419"/>
            <p:cNvSpPr>
              <a:spLocks noChangeShapeType="1"/>
            </p:cNvSpPr>
            <p:nvPr/>
          </p:nvSpPr>
          <p:spPr bwMode="auto">
            <a:xfrm flipV="1">
              <a:off x="3072" y="283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7" name="Line 420"/>
            <p:cNvSpPr>
              <a:spLocks noChangeShapeType="1"/>
            </p:cNvSpPr>
            <p:nvPr/>
          </p:nvSpPr>
          <p:spPr bwMode="auto">
            <a:xfrm flipV="1">
              <a:off x="3072" y="28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8" name="Line 421"/>
            <p:cNvSpPr>
              <a:spLocks noChangeShapeType="1"/>
            </p:cNvSpPr>
            <p:nvPr/>
          </p:nvSpPr>
          <p:spPr bwMode="auto">
            <a:xfrm flipV="1">
              <a:off x="3072" y="28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9" name="Line 422"/>
            <p:cNvSpPr>
              <a:spLocks noChangeShapeType="1"/>
            </p:cNvSpPr>
            <p:nvPr/>
          </p:nvSpPr>
          <p:spPr bwMode="auto">
            <a:xfrm flipV="1">
              <a:off x="3072" y="28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0" name="Line 423"/>
            <p:cNvSpPr>
              <a:spLocks noChangeShapeType="1"/>
            </p:cNvSpPr>
            <p:nvPr/>
          </p:nvSpPr>
          <p:spPr bwMode="auto">
            <a:xfrm flipV="1">
              <a:off x="3072" y="28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1" name="Line 424"/>
            <p:cNvSpPr>
              <a:spLocks noChangeShapeType="1"/>
            </p:cNvSpPr>
            <p:nvPr/>
          </p:nvSpPr>
          <p:spPr bwMode="auto">
            <a:xfrm flipV="1">
              <a:off x="3072" y="282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2" name="Line 425"/>
            <p:cNvSpPr>
              <a:spLocks noChangeShapeType="1"/>
            </p:cNvSpPr>
            <p:nvPr/>
          </p:nvSpPr>
          <p:spPr bwMode="auto">
            <a:xfrm flipV="1">
              <a:off x="3072" y="28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3" name="Line 426"/>
            <p:cNvSpPr>
              <a:spLocks noChangeShapeType="1"/>
            </p:cNvSpPr>
            <p:nvPr/>
          </p:nvSpPr>
          <p:spPr bwMode="auto">
            <a:xfrm flipV="1">
              <a:off x="3072" y="28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4" name="Line 427"/>
            <p:cNvSpPr>
              <a:spLocks noChangeShapeType="1"/>
            </p:cNvSpPr>
            <p:nvPr/>
          </p:nvSpPr>
          <p:spPr bwMode="auto">
            <a:xfrm flipV="1">
              <a:off x="3072" y="2825"/>
              <a:ext cx="2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5" name="Line 428"/>
            <p:cNvSpPr>
              <a:spLocks noChangeShapeType="1"/>
            </p:cNvSpPr>
            <p:nvPr/>
          </p:nvSpPr>
          <p:spPr bwMode="auto">
            <a:xfrm flipV="1">
              <a:off x="3074" y="28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6" name="Line 429"/>
            <p:cNvSpPr>
              <a:spLocks noChangeShapeType="1"/>
            </p:cNvSpPr>
            <p:nvPr/>
          </p:nvSpPr>
          <p:spPr bwMode="auto">
            <a:xfrm flipV="1">
              <a:off x="3074" y="28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7" name="Line 430"/>
            <p:cNvSpPr>
              <a:spLocks noChangeShapeType="1"/>
            </p:cNvSpPr>
            <p:nvPr/>
          </p:nvSpPr>
          <p:spPr bwMode="auto">
            <a:xfrm flipV="1">
              <a:off x="3074" y="28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8" name="Line 431"/>
            <p:cNvSpPr>
              <a:spLocks noChangeShapeType="1"/>
            </p:cNvSpPr>
            <p:nvPr/>
          </p:nvSpPr>
          <p:spPr bwMode="auto">
            <a:xfrm flipV="1">
              <a:off x="3074" y="28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9" name="Line 432"/>
            <p:cNvSpPr>
              <a:spLocks noChangeShapeType="1"/>
            </p:cNvSpPr>
            <p:nvPr/>
          </p:nvSpPr>
          <p:spPr bwMode="auto">
            <a:xfrm flipV="1">
              <a:off x="3074" y="28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0" name="Line 433"/>
            <p:cNvSpPr>
              <a:spLocks noChangeShapeType="1"/>
            </p:cNvSpPr>
            <p:nvPr/>
          </p:nvSpPr>
          <p:spPr bwMode="auto">
            <a:xfrm flipV="1">
              <a:off x="3074" y="28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1" name="Line 434"/>
            <p:cNvSpPr>
              <a:spLocks noChangeShapeType="1"/>
            </p:cNvSpPr>
            <p:nvPr/>
          </p:nvSpPr>
          <p:spPr bwMode="auto">
            <a:xfrm flipV="1">
              <a:off x="3074" y="28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2" name="Line 435"/>
            <p:cNvSpPr>
              <a:spLocks noChangeShapeType="1"/>
            </p:cNvSpPr>
            <p:nvPr/>
          </p:nvSpPr>
          <p:spPr bwMode="auto">
            <a:xfrm flipV="1">
              <a:off x="3074" y="28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3" name="Line 436"/>
            <p:cNvSpPr>
              <a:spLocks noChangeShapeType="1"/>
            </p:cNvSpPr>
            <p:nvPr/>
          </p:nvSpPr>
          <p:spPr bwMode="auto">
            <a:xfrm flipV="1">
              <a:off x="3074" y="281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4" name="Line 437"/>
            <p:cNvSpPr>
              <a:spLocks noChangeShapeType="1"/>
            </p:cNvSpPr>
            <p:nvPr/>
          </p:nvSpPr>
          <p:spPr bwMode="auto">
            <a:xfrm flipV="1">
              <a:off x="3074" y="2810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5" name="Line 438"/>
            <p:cNvSpPr>
              <a:spLocks noChangeShapeType="1"/>
            </p:cNvSpPr>
            <p:nvPr/>
          </p:nvSpPr>
          <p:spPr bwMode="auto">
            <a:xfrm flipV="1">
              <a:off x="3078" y="28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6" name="Line 439"/>
            <p:cNvSpPr>
              <a:spLocks noChangeShapeType="1"/>
            </p:cNvSpPr>
            <p:nvPr/>
          </p:nvSpPr>
          <p:spPr bwMode="auto">
            <a:xfrm flipV="1">
              <a:off x="3078" y="28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7" name="Line 440"/>
            <p:cNvSpPr>
              <a:spLocks noChangeShapeType="1"/>
            </p:cNvSpPr>
            <p:nvPr/>
          </p:nvSpPr>
          <p:spPr bwMode="auto">
            <a:xfrm flipV="1">
              <a:off x="3078" y="28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8" name="Line 441"/>
            <p:cNvSpPr>
              <a:spLocks noChangeShapeType="1"/>
            </p:cNvSpPr>
            <p:nvPr/>
          </p:nvSpPr>
          <p:spPr bwMode="auto">
            <a:xfrm flipV="1">
              <a:off x="3078" y="28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9" name="Line 442"/>
            <p:cNvSpPr>
              <a:spLocks noChangeShapeType="1"/>
            </p:cNvSpPr>
            <p:nvPr/>
          </p:nvSpPr>
          <p:spPr bwMode="auto">
            <a:xfrm flipV="1">
              <a:off x="3078" y="280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0" name="Line 443"/>
            <p:cNvSpPr>
              <a:spLocks noChangeShapeType="1"/>
            </p:cNvSpPr>
            <p:nvPr/>
          </p:nvSpPr>
          <p:spPr bwMode="auto">
            <a:xfrm flipV="1">
              <a:off x="3078" y="280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1" name="Line 444"/>
            <p:cNvSpPr>
              <a:spLocks noChangeShapeType="1"/>
            </p:cNvSpPr>
            <p:nvPr/>
          </p:nvSpPr>
          <p:spPr bwMode="auto">
            <a:xfrm flipV="1">
              <a:off x="3078" y="27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2" name="Line 445"/>
            <p:cNvSpPr>
              <a:spLocks noChangeShapeType="1"/>
            </p:cNvSpPr>
            <p:nvPr/>
          </p:nvSpPr>
          <p:spPr bwMode="auto">
            <a:xfrm>
              <a:off x="3078" y="279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3" name="Line 446"/>
            <p:cNvSpPr>
              <a:spLocks noChangeShapeType="1"/>
            </p:cNvSpPr>
            <p:nvPr/>
          </p:nvSpPr>
          <p:spPr bwMode="auto">
            <a:xfrm flipV="1">
              <a:off x="3078" y="27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4" name="Line 447"/>
            <p:cNvSpPr>
              <a:spLocks noChangeShapeType="1"/>
            </p:cNvSpPr>
            <p:nvPr/>
          </p:nvSpPr>
          <p:spPr bwMode="auto">
            <a:xfrm flipV="1">
              <a:off x="3078" y="2796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5" name="Line 448"/>
            <p:cNvSpPr>
              <a:spLocks noChangeShapeType="1"/>
            </p:cNvSpPr>
            <p:nvPr/>
          </p:nvSpPr>
          <p:spPr bwMode="auto">
            <a:xfrm flipV="1">
              <a:off x="3082" y="27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6" name="Line 449"/>
            <p:cNvSpPr>
              <a:spLocks noChangeShapeType="1"/>
            </p:cNvSpPr>
            <p:nvPr/>
          </p:nvSpPr>
          <p:spPr bwMode="auto">
            <a:xfrm flipV="1">
              <a:off x="3082" y="27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7" name="Line 450"/>
            <p:cNvSpPr>
              <a:spLocks noChangeShapeType="1"/>
            </p:cNvSpPr>
            <p:nvPr/>
          </p:nvSpPr>
          <p:spPr bwMode="auto">
            <a:xfrm flipV="1">
              <a:off x="3082" y="27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8" name="Line 451"/>
            <p:cNvSpPr>
              <a:spLocks noChangeShapeType="1"/>
            </p:cNvSpPr>
            <p:nvPr/>
          </p:nvSpPr>
          <p:spPr bwMode="auto">
            <a:xfrm flipV="1">
              <a:off x="3082" y="27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9" name="Line 452"/>
            <p:cNvSpPr>
              <a:spLocks noChangeShapeType="1"/>
            </p:cNvSpPr>
            <p:nvPr/>
          </p:nvSpPr>
          <p:spPr bwMode="auto">
            <a:xfrm flipV="1">
              <a:off x="3082" y="27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0" name="Line 453"/>
            <p:cNvSpPr>
              <a:spLocks noChangeShapeType="1"/>
            </p:cNvSpPr>
            <p:nvPr/>
          </p:nvSpPr>
          <p:spPr bwMode="auto">
            <a:xfrm flipV="1">
              <a:off x="3082" y="27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1" name="Line 454"/>
            <p:cNvSpPr>
              <a:spLocks noChangeShapeType="1"/>
            </p:cNvSpPr>
            <p:nvPr/>
          </p:nvSpPr>
          <p:spPr bwMode="auto">
            <a:xfrm flipV="1">
              <a:off x="3082" y="27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2" name="Line 455"/>
            <p:cNvSpPr>
              <a:spLocks noChangeShapeType="1"/>
            </p:cNvSpPr>
            <p:nvPr/>
          </p:nvSpPr>
          <p:spPr bwMode="auto">
            <a:xfrm flipV="1">
              <a:off x="3082" y="27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3" name="Line 456"/>
            <p:cNvSpPr>
              <a:spLocks noChangeShapeType="1"/>
            </p:cNvSpPr>
            <p:nvPr/>
          </p:nvSpPr>
          <p:spPr bwMode="auto">
            <a:xfrm flipV="1">
              <a:off x="3082" y="278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4" name="Line 457"/>
            <p:cNvSpPr>
              <a:spLocks noChangeShapeType="1"/>
            </p:cNvSpPr>
            <p:nvPr/>
          </p:nvSpPr>
          <p:spPr bwMode="auto">
            <a:xfrm flipV="1">
              <a:off x="3082" y="278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5" name="Line 458"/>
            <p:cNvSpPr>
              <a:spLocks noChangeShapeType="1"/>
            </p:cNvSpPr>
            <p:nvPr/>
          </p:nvSpPr>
          <p:spPr bwMode="auto">
            <a:xfrm flipV="1">
              <a:off x="3082" y="2780"/>
              <a:ext cx="3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6" name="Line 459"/>
            <p:cNvSpPr>
              <a:spLocks noChangeShapeType="1"/>
            </p:cNvSpPr>
            <p:nvPr/>
          </p:nvSpPr>
          <p:spPr bwMode="auto">
            <a:xfrm flipV="1">
              <a:off x="3085" y="277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7" name="Line 460"/>
            <p:cNvSpPr>
              <a:spLocks noChangeShapeType="1"/>
            </p:cNvSpPr>
            <p:nvPr/>
          </p:nvSpPr>
          <p:spPr bwMode="auto">
            <a:xfrm flipV="1">
              <a:off x="3085" y="27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8" name="Line 461"/>
            <p:cNvSpPr>
              <a:spLocks noChangeShapeType="1"/>
            </p:cNvSpPr>
            <p:nvPr/>
          </p:nvSpPr>
          <p:spPr bwMode="auto">
            <a:xfrm flipV="1">
              <a:off x="3085" y="27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9" name="Line 462"/>
            <p:cNvSpPr>
              <a:spLocks noChangeShapeType="1"/>
            </p:cNvSpPr>
            <p:nvPr/>
          </p:nvSpPr>
          <p:spPr bwMode="auto">
            <a:xfrm flipV="1">
              <a:off x="3085" y="27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0" name="Line 463"/>
            <p:cNvSpPr>
              <a:spLocks noChangeShapeType="1"/>
            </p:cNvSpPr>
            <p:nvPr/>
          </p:nvSpPr>
          <p:spPr bwMode="auto">
            <a:xfrm flipV="1">
              <a:off x="3085" y="27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1" name="Line 464"/>
            <p:cNvSpPr>
              <a:spLocks noChangeShapeType="1"/>
            </p:cNvSpPr>
            <p:nvPr/>
          </p:nvSpPr>
          <p:spPr bwMode="auto">
            <a:xfrm flipV="1">
              <a:off x="3085" y="27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2" name="Line 465"/>
            <p:cNvSpPr>
              <a:spLocks noChangeShapeType="1"/>
            </p:cNvSpPr>
            <p:nvPr/>
          </p:nvSpPr>
          <p:spPr bwMode="auto">
            <a:xfrm flipV="1">
              <a:off x="3085" y="27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3" name="Line 466"/>
            <p:cNvSpPr>
              <a:spLocks noChangeShapeType="1"/>
            </p:cNvSpPr>
            <p:nvPr/>
          </p:nvSpPr>
          <p:spPr bwMode="auto">
            <a:xfrm flipV="1">
              <a:off x="3085" y="27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4" name="Line 467"/>
            <p:cNvSpPr>
              <a:spLocks noChangeShapeType="1"/>
            </p:cNvSpPr>
            <p:nvPr/>
          </p:nvSpPr>
          <p:spPr bwMode="auto">
            <a:xfrm flipV="1">
              <a:off x="3085" y="27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5" name="Line 468"/>
            <p:cNvSpPr>
              <a:spLocks noChangeShapeType="1"/>
            </p:cNvSpPr>
            <p:nvPr/>
          </p:nvSpPr>
          <p:spPr bwMode="auto">
            <a:xfrm flipV="1">
              <a:off x="3085" y="276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6" name="Line 469"/>
            <p:cNvSpPr>
              <a:spLocks noChangeShapeType="1"/>
            </p:cNvSpPr>
            <p:nvPr/>
          </p:nvSpPr>
          <p:spPr bwMode="auto">
            <a:xfrm flipV="1">
              <a:off x="3085" y="276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7" name="Line 470"/>
            <p:cNvSpPr>
              <a:spLocks noChangeShapeType="1"/>
            </p:cNvSpPr>
            <p:nvPr/>
          </p:nvSpPr>
          <p:spPr bwMode="auto">
            <a:xfrm flipV="1">
              <a:off x="3085" y="2761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8" name="Line 471"/>
            <p:cNvSpPr>
              <a:spLocks noChangeShapeType="1"/>
            </p:cNvSpPr>
            <p:nvPr/>
          </p:nvSpPr>
          <p:spPr bwMode="auto">
            <a:xfrm flipV="1">
              <a:off x="3089" y="27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9" name="Line 472"/>
            <p:cNvSpPr>
              <a:spLocks noChangeShapeType="1"/>
            </p:cNvSpPr>
            <p:nvPr/>
          </p:nvSpPr>
          <p:spPr bwMode="auto">
            <a:xfrm flipV="1">
              <a:off x="3089" y="27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0" name="Line 473"/>
            <p:cNvSpPr>
              <a:spLocks noChangeShapeType="1"/>
            </p:cNvSpPr>
            <p:nvPr/>
          </p:nvSpPr>
          <p:spPr bwMode="auto">
            <a:xfrm flipV="1">
              <a:off x="3089" y="27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1" name="Line 474"/>
            <p:cNvSpPr>
              <a:spLocks noChangeShapeType="1"/>
            </p:cNvSpPr>
            <p:nvPr/>
          </p:nvSpPr>
          <p:spPr bwMode="auto">
            <a:xfrm flipV="1">
              <a:off x="3089" y="275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2" name="Line 475"/>
            <p:cNvSpPr>
              <a:spLocks noChangeShapeType="1"/>
            </p:cNvSpPr>
            <p:nvPr/>
          </p:nvSpPr>
          <p:spPr bwMode="auto">
            <a:xfrm flipV="1">
              <a:off x="3089" y="27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3" name="Line 476"/>
            <p:cNvSpPr>
              <a:spLocks noChangeShapeType="1"/>
            </p:cNvSpPr>
            <p:nvPr/>
          </p:nvSpPr>
          <p:spPr bwMode="auto">
            <a:xfrm flipV="1">
              <a:off x="3089" y="27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4" name="Line 477"/>
            <p:cNvSpPr>
              <a:spLocks noChangeShapeType="1"/>
            </p:cNvSpPr>
            <p:nvPr/>
          </p:nvSpPr>
          <p:spPr bwMode="auto">
            <a:xfrm flipV="1">
              <a:off x="3089" y="275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5" name="Line 478"/>
            <p:cNvSpPr>
              <a:spLocks noChangeShapeType="1"/>
            </p:cNvSpPr>
            <p:nvPr/>
          </p:nvSpPr>
          <p:spPr bwMode="auto">
            <a:xfrm flipV="1">
              <a:off x="3089" y="27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6" name="Line 479"/>
            <p:cNvSpPr>
              <a:spLocks noChangeShapeType="1"/>
            </p:cNvSpPr>
            <p:nvPr/>
          </p:nvSpPr>
          <p:spPr bwMode="auto">
            <a:xfrm flipV="1">
              <a:off x="3089" y="27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7" name="Line 480"/>
            <p:cNvSpPr>
              <a:spLocks noChangeShapeType="1"/>
            </p:cNvSpPr>
            <p:nvPr/>
          </p:nvSpPr>
          <p:spPr bwMode="auto">
            <a:xfrm flipV="1">
              <a:off x="3089" y="27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8" name="Line 481"/>
            <p:cNvSpPr>
              <a:spLocks noChangeShapeType="1"/>
            </p:cNvSpPr>
            <p:nvPr/>
          </p:nvSpPr>
          <p:spPr bwMode="auto">
            <a:xfrm flipV="1">
              <a:off x="3089" y="274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9" name="Line 482"/>
            <p:cNvSpPr>
              <a:spLocks noChangeShapeType="1"/>
            </p:cNvSpPr>
            <p:nvPr/>
          </p:nvSpPr>
          <p:spPr bwMode="auto">
            <a:xfrm flipV="1">
              <a:off x="3089" y="2744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0" name="Line 483"/>
            <p:cNvSpPr>
              <a:spLocks noChangeShapeType="1"/>
            </p:cNvSpPr>
            <p:nvPr/>
          </p:nvSpPr>
          <p:spPr bwMode="auto">
            <a:xfrm flipV="1">
              <a:off x="3093" y="274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1" name="Line 484"/>
            <p:cNvSpPr>
              <a:spLocks noChangeShapeType="1"/>
            </p:cNvSpPr>
            <p:nvPr/>
          </p:nvSpPr>
          <p:spPr bwMode="auto">
            <a:xfrm flipV="1">
              <a:off x="3093" y="27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2" name="Line 485"/>
            <p:cNvSpPr>
              <a:spLocks noChangeShapeType="1"/>
            </p:cNvSpPr>
            <p:nvPr/>
          </p:nvSpPr>
          <p:spPr bwMode="auto">
            <a:xfrm flipV="1">
              <a:off x="3093" y="27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3" name="Line 486"/>
            <p:cNvSpPr>
              <a:spLocks noChangeShapeType="1"/>
            </p:cNvSpPr>
            <p:nvPr/>
          </p:nvSpPr>
          <p:spPr bwMode="auto">
            <a:xfrm flipV="1">
              <a:off x="3093" y="27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4" name="Line 487"/>
            <p:cNvSpPr>
              <a:spLocks noChangeShapeType="1"/>
            </p:cNvSpPr>
            <p:nvPr/>
          </p:nvSpPr>
          <p:spPr bwMode="auto">
            <a:xfrm flipV="1">
              <a:off x="3093" y="273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5" name="Line 488"/>
            <p:cNvSpPr>
              <a:spLocks noChangeShapeType="1"/>
            </p:cNvSpPr>
            <p:nvPr/>
          </p:nvSpPr>
          <p:spPr bwMode="auto">
            <a:xfrm flipV="1">
              <a:off x="3093" y="273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6" name="Line 489"/>
            <p:cNvSpPr>
              <a:spLocks noChangeShapeType="1"/>
            </p:cNvSpPr>
            <p:nvPr/>
          </p:nvSpPr>
          <p:spPr bwMode="auto">
            <a:xfrm flipV="1">
              <a:off x="3093" y="27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7" name="Line 490"/>
            <p:cNvSpPr>
              <a:spLocks noChangeShapeType="1"/>
            </p:cNvSpPr>
            <p:nvPr/>
          </p:nvSpPr>
          <p:spPr bwMode="auto">
            <a:xfrm flipV="1">
              <a:off x="3093" y="27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8" name="Line 491"/>
            <p:cNvSpPr>
              <a:spLocks noChangeShapeType="1"/>
            </p:cNvSpPr>
            <p:nvPr/>
          </p:nvSpPr>
          <p:spPr bwMode="auto">
            <a:xfrm flipV="1">
              <a:off x="3093" y="27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9" name="Line 492"/>
            <p:cNvSpPr>
              <a:spLocks noChangeShapeType="1"/>
            </p:cNvSpPr>
            <p:nvPr/>
          </p:nvSpPr>
          <p:spPr bwMode="auto">
            <a:xfrm flipV="1">
              <a:off x="3093" y="27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0" name="Line 493"/>
            <p:cNvSpPr>
              <a:spLocks noChangeShapeType="1"/>
            </p:cNvSpPr>
            <p:nvPr/>
          </p:nvSpPr>
          <p:spPr bwMode="auto">
            <a:xfrm flipV="1">
              <a:off x="3093" y="27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1" name="Line 494"/>
            <p:cNvSpPr>
              <a:spLocks noChangeShapeType="1"/>
            </p:cNvSpPr>
            <p:nvPr/>
          </p:nvSpPr>
          <p:spPr bwMode="auto">
            <a:xfrm flipV="1">
              <a:off x="3093" y="27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2" name="Line 495"/>
            <p:cNvSpPr>
              <a:spLocks noChangeShapeType="1"/>
            </p:cNvSpPr>
            <p:nvPr/>
          </p:nvSpPr>
          <p:spPr bwMode="auto">
            <a:xfrm flipV="1">
              <a:off x="3093" y="2725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3" name="Line 496"/>
            <p:cNvSpPr>
              <a:spLocks noChangeShapeType="1"/>
            </p:cNvSpPr>
            <p:nvPr/>
          </p:nvSpPr>
          <p:spPr bwMode="auto">
            <a:xfrm flipV="1">
              <a:off x="3097" y="27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4" name="Line 497"/>
            <p:cNvSpPr>
              <a:spLocks noChangeShapeType="1"/>
            </p:cNvSpPr>
            <p:nvPr/>
          </p:nvSpPr>
          <p:spPr bwMode="auto">
            <a:xfrm flipV="1">
              <a:off x="3097" y="27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5" name="Line 498"/>
            <p:cNvSpPr>
              <a:spLocks noChangeShapeType="1"/>
            </p:cNvSpPr>
            <p:nvPr/>
          </p:nvSpPr>
          <p:spPr bwMode="auto">
            <a:xfrm flipV="1">
              <a:off x="3097" y="27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6" name="Line 499"/>
            <p:cNvSpPr>
              <a:spLocks noChangeShapeType="1"/>
            </p:cNvSpPr>
            <p:nvPr/>
          </p:nvSpPr>
          <p:spPr bwMode="auto">
            <a:xfrm flipV="1">
              <a:off x="3097" y="27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7" name="Line 500"/>
            <p:cNvSpPr>
              <a:spLocks noChangeShapeType="1"/>
            </p:cNvSpPr>
            <p:nvPr/>
          </p:nvSpPr>
          <p:spPr bwMode="auto">
            <a:xfrm flipV="1">
              <a:off x="3097" y="27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8" name="Line 501"/>
            <p:cNvSpPr>
              <a:spLocks noChangeShapeType="1"/>
            </p:cNvSpPr>
            <p:nvPr/>
          </p:nvSpPr>
          <p:spPr bwMode="auto">
            <a:xfrm flipV="1">
              <a:off x="3097" y="271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9" name="Line 502"/>
            <p:cNvSpPr>
              <a:spLocks noChangeShapeType="1"/>
            </p:cNvSpPr>
            <p:nvPr/>
          </p:nvSpPr>
          <p:spPr bwMode="auto">
            <a:xfrm flipV="1">
              <a:off x="3097" y="271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0" name="Line 503"/>
            <p:cNvSpPr>
              <a:spLocks noChangeShapeType="1"/>
            </p:cNvSpPr>
            <p:nvPr/>
          </p:nvSpPr>
          <p:spPr bwMode="auto">
            <a:xfrm flipV="1">
              <a:off x="3097" y="27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1" name="Line 504"/>
            <p:cNvSpPr>
              <a:spLocks noChangeShapeType="1"/>
            </p:cNvSpPr>
            <p:nvPr/>
          </p:nvSpPr>
          <p:spPr bwMode="auto">
            <a:xfrm flipV="1">
              <a:off x="3097" y="27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2" name="Line 505"/>
            <p:cNvSpPr>
              <a:spLocks noChangeShapeType="1"/>
            </p:cNvSpPr>
            <p:nvPr/>
          </p:nvSpPr>
          <p:spPr bwMode="auto">
            <a:xfrm flipV="1">
              <a:off x="3097" y="27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3" name="Line 506"/>
            <p:cNvSpPr>
              <a:spLocks noChangeShapeType="1"/>
            </p:cNvSpPr>
            <p:nvPr/>
          </p:nvSpPr>
          <p:spPr bwMode="auto">
            <a:xfrm flipV="1">
              <a:off x="3097" y="27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4" name="Line 507"/>
            <p:cNvSpPr>
              <a:spLocks noChangeShapeType="1"/>
            </p:cNvSpPr>
            <p:nvPr/>
          </p:nvSpPr>
          <p:spPr bwMode="auto">
            <a:xfrm flipV="1">
              <a:off x="3097" y="27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5" name="Line 508"/>
            <p:cNvSpPr>
              <a:spLocks noChangeShapeType="1"/>
            </p:cNvSpPr>
            <p:nvPr/>
          </p:nvSpPr>
          <p:spPr bwMode="auto">
            <a:xfrm flipV="1">
              <a:off x="3097" y="27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6" name="Line 509"/>
            <p:cNvSpPr>
              <a:spLocks noChangeShapeType="1"/>
            </p:cNvSpPr>
            <p:nvPr/>
          </p:nvSpPr>
          <p:spPr bwMode="auto">
            <a:xfrm flipV="1">
              <a:off x="3097" y="2704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7" name="Line 510"/>
            <p:cNvSpPr>
              <a:spLocks noChangeShapeType="1"/>
            </p:cNvSpPr>
            <p:nvPr/>
          </p:nvSpPr>
          <p:spPr bwMode="auto">
            <a:xfrm flipV="1">
              <a:off x="3101" y="27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8" name="Line 511"/>
            <p:cNvSpPr>
              <a:spLocks noChangeShapeType="1"/>
            </p:cNvSpPr>
            <p:nvPr/>
          </p:nvSpPr>
          <p:spPr bwMode="auto">
            <a:xfrm flipV="1">
              <a:off x="3101" y="27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9" name="Line 512"/>
            <p:cNvSpPr>
              <a:spLocks noChangeShapeType="1"/>
            </p:cNvSpPr>
            <p:nvPr/>
          </p:nvSpPr>
          <p:spPr bwMode="auto">
            <a:xfrm flipV="1">
              <a:off x="3101" y="27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0" name="Line 513"/>
            <p:cNvSpPr>
              <a:spLocks noChangeShapeType="1"/>
            </p:cNvSpPr>
            <p:nvPr/>
          </p:nvSpPr>
          <p:spPr bwMode="auto">
            <a:xfrm flipV="1">
              <a:off x="3101" y="269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1" name="Line 514"/>
            <p:cNvSpPr>
              <a:spLocks noChangeShapeType="1"/>
            </p:cNvSpPr>
            <p:nvPr/>
          </p:nvSpPr>
          <p:spPr bwMode="auto">
            <a:xfrm flipV="1">
              <a:off x="3101" y="269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2" name="Line 515"/>
            <p:cNvSpPr>
              <a:spLocks noChangeShapeType="1"/>
            </p:cNvSpPr>
            <p:nvPr/>
          </p:nvSpPr>
          <p:spPr bwMode="auto">
            <a:xfrm flipV="1">
              <a:off x="3101" y="269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3" name="Line 516"/>
            <p:cNvSpPr>
              <a:spLocks noChangeShapeType="1"/>
            </p:cNvSpPr>
            <p:nvPr/>
          </p:nvSpPr>
          <p:spPr bwMode="auto">
            <a:xfrm flipV="1">
              <a:off x="3101" y="26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4" name="Line 517"/>
            <p:cNvSpPr>
              <a:spLocks noChangeShapeType="1"/>
            </p:cNvSpPr>
            <p:nvPr/>
          </p:nvSpPr>
          <p:spPr bwMode="auto">
            <a:xfrm flipV="1">
              <a:off x="3101" y="26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5" name="Line 518"/>
            <p:cNvSpPr>
              <a:spLocks noChangeShapeType="1"/>
            </p:cNvSpPr>
            <p:nvPr/>
          </p:nvSpPr>
          <p:spPr bwMode="auto">
            <a:xfrm flipV="1">
              <a:off x="3101" y="26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6" name="Line 519"/>
            <p:cNvSpPr>
              <a:spLocks noChangeShapeType="1"/>
            </p:cNvSpPr>
            <p:nvPr/>
          </p:nvSpPr>
          <p:spPr bwMode="auto">
            <a:xfrm>
              <a:off x="3101" y="26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7" name="Line 520"/>
            <p:cNvSpPr>
              <a:spLocks noChangeShapeType="1"/>
            </p:cNvSpPr>
            <p:nvPr/>
          </p:nvSpPr>
          <p:spPr bwMode="auto">
            <a:xfrm flipV="1">
              <a:off x="3101" y="26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8" name="Line 521"/>
            <p:cNvSpPr>
              <a:spLocks noChangeShapeType="1"/>
            </p:cNvSpPr>
            <p:nvPr/>
          </p:nvSpPr>
          <p:spPr bwMode="auto">
            <a:xfrm flipV="1">
              <a:off x="3101" y="26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9" name="Line 522"/>
            <p:cNvSpPr>
              <a:spLocks noChangeShapeType="1"/>
            </p:cNvSpPr>
            <p:nvPr/>
          </p:nvSpPr>
          <p:spPr bwMode="auto">
            <a:xfrm flipV="1">
              <a:off x="3101" y="26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0" name="Line 523"/>
            <p:cNvSpPr>
              <a:spLocks noChangeShapeType="1"/>
            </p:cNvSpPr>
            <p:nvPr/>
          </p:nvSpPr>
          <p:spPr bwMode="auto">
            <a:xfrm flipV="1">
              <a:off x="3101" y="268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1" name="Line 524"/>
            <p:cNvSpPr>
              <a:spLocks noChangeShapeType="1"/>
            </p:cNvSpPr>
            <p:nvPr/>
          </p:nvSpPr>
          <p:spPr bwMode="auto">
            <a:xfrm flipV="1">
              <a:off x="3101" y="26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2" name="Line 525"/>
            <p:cNvSpPr>
              <a:spLocks noChangeShapeType="1"/>
            </p:cNvSpPr>
            <p:nvPr/>
          </p:nvSpPr>
          <p:spPr bwMode="auto">
            <a:xfrm flipV="1">
              <a:off x="3101" y="2681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3" name="Line 526"/>
            <p:cNvSpPr>
              <a:spLocks noChangeShapeType="1"/>
            </p:cNvSpPr>
            <p:nvPr/>
          </p:nvSpPr>
          <p:spPr bwMode="auto">
            <a:xfrm flipV="1">
              <a:off x="3105" y="26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4" name="Line 527"/>
            <p:cNvSpPr>
              <a:spLocks noChangeShapeType="1"/>
            </p:cNvSpPr>
            <p:nvPr/>
          </p:nvSpPr>
          <p:spPr bwMode="auto">
            <a:xfrm flipV="1">
              <a:off x="3105" y="267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5" name="Line 528"/>
            <p:cNvSpPr>
              <a:spLocks noChangeShapeType="1"/>
            </p:cNvSpPr>
            <p:nvPr/>
          </p:nvSpPr>
          <p:spPr bwMode="auto">
            <a:xfrm flipV="1">
              <a:off x="3105" y="267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6" name="Line 529"/>
            <p:cNvSpPr>
              <a:spLocks noChangeShapeType="1"/>
            </p:cNvSpPr>
            <p:nvPr/>
          </p:nvSpPr>
          <p:spPr bwMode="auto">
            <a:xfrm flipV="1">
              <a:off x="3105" y="26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7" name="Line 530"/>
            <p:cNvSpPr>
              <a:spLocks noChangeShapeType="1"/>
            </p:cNvSpPr>
            <p:nvPr/>
          </p:nvSpPr>
          <p:spPr bwMode="auto">
            <a:xfrm flipV="1">
              <a:off x="3105" y="26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8" name="Line 531"/>
            <p:cNvSpPr>
              <a:spLocks noChangeShapeType="1"/>
            </p:cNvSpPr>
            <p:nvPr/>
          </p:nvSpPr>
          <p:spPr bwMode="auto">
            <a:xfrm flipV="1">
              <a:off x="3105" y="26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9" name="Line 532"/>
            <p:cNvSpPr>
              <a:spLocks noChangeShapeType="1"/>
            </p:cNvSpPr>
            <p:nvPr/>
          </p:nvSpPr>
          <p:spPr bwMode="auto">
            <a:xfrm flipV="1">
              <a:off x="3105" y="26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0" name="Line 533"/>
            <p:cNvSpPr>
              <a:spLocks noChangeShapeType="1"/>
            </p:cNvSpPr>
            <p:nvPr/>
          </p:nvSpPr>
          <p:spPr bwMode="auto">
            <a:xfrm flipV="1">
              <a:off x="3105" y="26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1" name="Line 534"/>
            <p:cNvSpPr>
              <a:spLocks noChangeShapeType="1"/>
            </p:cNvSpPr>
            <p:nvPr/>
          </p:nvSpPr>
          <p:spPr bwMode="auto">
            <a:xfrm flipV="1">
              <a:off x="3105" y="26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2" name="Line 535"/>
            <p:cNvSpPr>
              <a:spLocks noChangeShapeType="1"/>
            </p:cNvSpPr>
            <p:nvPr/>
          </p:nvSpPr>
          <p:spPr bwMode="auto">
            <a:xfrm flipV="1">
              <a:off x="3105" y="26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3" name="Line 536"/>
            <p:cNvSpPr>
              <a:spLocks noChangeShapeType="1"/>
            </p:cNvSpPr>
            <p:nvPr/>
          </p:nvSpPr>
          <p:spPr bwMode="auto">
            <a:xfrm flipV="1">
              <a:off x="3105" y="26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4" name="Line 537"/>
            <p:cNvSpPr>
              <a:spLocks noChangeShapeType="1"/>
            </p:cNvSpPr>
            <p:nvPr/>
          </p:nvSpPr>
          <p:spPr bwMode="auto">
            <a:xfrm flipV="1">
              <a:off x="3105" y="26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5" name="Line 538"/>
            <p:cNvSpPr>
              <a:spLocks noChangeShapeType="1"/>
            </p:cNvSpPr>
            <p:nvPr/>
          </p:nvSpPr>
          <p:spPr bwMode="auto">
            <a:xfrm flipV="1">
              <a:off x="3105" y="26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6" name="Line 539"/>
            <p:cNvSpPr>
              <a:spLocks noChangeShapeType="1"/>
            </p:cNvSpPr>
            <p:nvPr/>
          </p:nvSpPr>
          <p:spPr bwMode="auto">
            <a:xfrm flipV="1">
              <a:off x="3105" y="26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7" name="Line 540"/>
            <p:cNvSpPr>
              <a:spLocks noChangeShapeType="1"/>
            </p:cNvSpPr>
            <p:nvPr/>
          </p:nvSpPr>
          <p:spPr bwMode="auto">
            <a:xfrm flipV="1">
              <a:off x="3105" y="26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8" name="Line 541"/>
            <p:cNvSpPr>
              <a:spLocks noChangeShapeType="1"/>
            </p:cNvSpPr>
            <p:nvPr/>
          </p:nvSpPr>
          <p:spPr bwMode="auto">
            <a:xfrm flipV="1">
              <a:off x="3105" y="2657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9" name="Line 542"/>
            <p:cNvSpPr>
              <a:spLocks noChangeShapeType="1"/>
            </p:cNvSpPr>
            <p:nvPr/>
          </p:nvSpPr>
          <p:spPr bwMode="auto">
            <a:xfrm flipV="1">
              <a:off x="3111" y="26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0" name="Line 543"/>
            <p:cNvSpPr>
              <a:spLocks noChangeShapeType="1"/>
            </p:cNvSpPr>
            <p:nvPr/>
          </p:nvSpPr>
          <p:spPr bwMode="auto">
            <a:xfrm flipV="1">
              <a:off x="3111" y="26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1" name="Line 544"/>
            <p:cNvSpPr>
              <a:spLocks noChangeShapeType="1"/>
            </p:cNvSpPr>
            <p:nvPr/>
          </p:nvSpPr>
          <p:spPr bwMode="auto">
            <a:xfrm flipV="1">
              <a:off x="3111" y="26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2" name="Line 545"/>
            <p:cNvSpPr>
              <a:spLocks noChangeShapeType="1"/>
            </p:cNvSpPr>
            <p:nvPr/>
          </p:nvSpPr>
          <p:spPr bwMode="auto">
            <a:xfrm flipV="1">
              <a:off x="3111" y="265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3" name="Line 546"/>
            <p:cNvSpPr>
              <a:spLocks noChangeShapeType="1"/>
            </p:cNvSpPr>
            <p:nvPr/>
          </p:nvSpPr>
          <p:spPr bwMode="auto">
            <a:xfrm flipV="1">
              <a:off x="3111" y="265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4" name="Line 547"/>
            <p:cNvSpPr>
              <a:spLocks noChangeShapeType="1"/>
            </p:cNvSpPr>
            <p:nvPr/>
          </p:nvSpPr>
          <p:spPr bwMode="auto">
            <a:xfrm flipV="1">
              <a:off x="3111" y="26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5" name="Line 548"/>
            <p:cNvSpPr>
              <a:spLocks noChangeShapeType="1"/>
            </p:cNvSpPr>
            <p:nvPr/>
          </p:nvSpPr>
          <p:spPr bwMode="auto">
            <a:xfrm flipV="1">
              <a:off x="3111" y="26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6" name="Line 549"/>
            <p:cNvSpPr>
              <a:spLocks noChangeShapeType="1"/>
            </p:cNvSpPr>
            <p:nvPr/>
          </p:nvSpPr>
          <p:spPr bwMode="auto">
            <a:xfrm flipV="1">
              <a:off x="3111" y="26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7" name="Line 550"/>
            <p:cNvSpPr>
              <a:spLocks noChangeShapeType="1"/>
            </p:cNvSpPr>
            <p:nvPr/>
          </p:nvSpPr>
          <p:spPr bwMode="auto">
            <a:xfrm flipV="1">
              <a:off x="3111" y="26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8" name="Line 551"/>
            <p:cNvSpPr>
              <a:spLocks noChangeShapeType="1"/>
            </p:cNvSpPr>
            <p:nvPr/>
          </p:nvSpPr>
          <p:spPr bwMode="auto">
            <a:xfrm flipV="1">
              <a:off x="3111" y="26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9" name="Line 552"/>
            <p:cNvSpPr>
              <a:spLocks noChangeShapeType="1"/>
            </p:cNvSpPr>
            <p:nvPr/>
          </p:nvSpPr>
          <p:spPr bwMode="auto">
            <a:xfrm flipV="1">
              <a:off x="3111" y="26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0" name="Line 553"/>
            <p:cNvSpPr>
              <a:spLocks noChangeShapeType="1"/>
            </p:cNvSpPr>
            <p:nvPr/>
          </p:nvSpPr>
          <p:spPr bwMode="auto">
            <a:xfrm flipV="1">
              <a:off x="3111" y="26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1" name="Line 554"/>
            <p:cNvSpPr>
              <a:spLocks noChangeShapeType="1"/>
            </p:cNvSpPr>
            <p:nvPr/>
          </p:nvSpPr>
          <p:spPr bwMode="auto">
            <a:xfrm flipV="1">
              <a:off x="3111" y="26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2" name="Line 555"/>
            <p:cNvSpPr>
              <a:spLocks noChangeShapeType="1"/>
            </p:cNvSpPr>
            <p:nvPr/>
          </p:nvSpPr>
          <p:spPr bwMode="auto">
            <a:xfrm flipV="1">
              <a:off x="3111" y="26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3" name="Line 556"/>
            <p:cNvSpPr>
              <a:spLocks noChangeShapeType="1"/>
            </p:cNvSpPr>
            <p:nvPr/>
          </p:nvSpPr>
          <p:spPr bwMode="auto">
            <a:xfrm flipV="1">
              <a:off x="3111" y="26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4" name="Line 557"/>
            <p:cNvSpPr>
              <a:spLocks noChangeShapeType="1"/>
            </p:cNvSpPr>
            <p:nvPr/>
          </p:nvSpPr>
          <p:spPr bwMode="auto">
            <a:xfrm flipV="1">
              <a:off x="3111" y="26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5" name="Line 558"/>
            <p:cNvSpPr>
              <a:spLocks noChangeShapeType="1"/>
            </p:cNvSpPr>
            <p:nvPr/>
          </p:nvSpPr>
          <p:spPr bwMode="auto">
            <a:xfrm flipV="1">
              <a:off x="3111" y="2633"/>
              <a:ext cx="4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6" name="Line 559"/>
            <p:cNvSpPr>
              <a:spLocks noChangeShapeType="1"/>
            </p:cNvSpPr>
            <p:nvPr/>
          </p:nvSpPr>
          <p:spPr bwMode="auto">
            <a:xfrm flipV="1">
              <a:off x="3115" y="263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7" name="Line 560"/>
            <p:cNvSpPr>
              <a:spLocks noChangeShapeType="1"/>
            </p:cNvSpPr>
            <p:nvPr/>
          </p:nvSpPr>
          <p:spPr bwMode="auto">
            <a:xfrm flipV="1">
              <a:off x="3115" y="262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8" name="Line 561"/>
            <p:cNvSpPr>
              <a:spLocks noChangeShapeType="1"/>
            </p:cNvSpPr>
            <p:nvPr/>
          </p:nvSpPr>
          <p:spPr bwMode="auto">
            <a:xfrm flipV="1">
              <a:off x="3115" y="26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9" name="Line 562"/>
            <p:cNvSpPr>
              <a:spLocks noChangeShapeType="1"/>
            </p:cNvSpPr>
            <p:nvPr/>
          </p:nvSpPr>
          <p:spPr bwMode="auto">
            <a:xfrm flipV="1">
              <a:off x="3115" y="26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0" name="Line 563"/>
            <p:cNvSpPr>
              <a:spLocks noChangeShapeType="1"/>
            </p:cNvSpPr>
            <p:nvPr/>
          </p:nvSpPr>
          <p:spPr bwMode="auto">
            <a:xfrm flipV="1">
              <a:off x="3115" y="26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1" name="Line 564"/>
            <p:cNvSpPr>
              <a:spLocks noChangeShapeType="1"/>
            </p:cNvSpPr>
            <p:nvPr/>
          </p:nvSpPr>
          <p:spPr bwMode="auto">
            <a:xfrm flipV="1">
              <a:off x="3115" y="26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2" name="Line 565"/>
            <p:cNvSpPr>
              <a:spLocks noChangeShapeType="1"/>
            </p:cNvSpPr>
            <p:nvPr/>
          </p:nvSpPr>
          <p:spPr bwMode="auto">
            <a:xfrm flipV="1">
              <a:off x="3115" y="26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3" name="Line 566"/>
            <p:cNvSpPr>
              <a:spLocks noChangeShapeType="1"/>
            </p:cNvSpPr>
            <p:nvPr/>
          </p:nvSpPr>
          <p:spPr bwMode="auto">
            <a:xfrm flipV="1">
              <a:off x="3115" y="26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4" name="Line 567"/>
            <p:cNvSpPr>
              <a:spLocks noChangeShapeType="1"/>
            </p:cNvSpPr>
            <p:nvPr/>
          </p:nvSpPr>
          <p:spPr bwMode="auto">
            <a:xfrm flipV="1">
              <a:off x="3115" y="26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5" name="Line 568"/>
            <p:cNvSpPr>
              <a:spLocks noChangeShapeType="1"/>
            </p:cNvSpPr>
            <p:nvPr/>
          </p:nvSpPr>
          <p:spPr bwMode="auto">
            <a:xfrm flipV="1">
              <a:off x="3115" y="26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6" name="Line 569"/>
            <p:cNvSpPr>
              <a:spLocks noChangeShapeType="1"/>
            </p:cNvSpPr>
            <p:nvPr/>
          </p:nvSpPr>
          <p:spPr bwMode="auto">
            <a:xfrm flipV="1">
              <a:off x="3115" y="26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7" name="Line 570"/>
            <p:cNvSpPr>
              <a:spLocks noChangeShapeType="1"/>
            </p:cNvSpPr>
            <p:nvPr/>
          </p:nvSpPr>
          <p:spPr bwMode="auto">
            <a:xfrm flipV="1">
              <a:off x="3115" y="26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8" name="Line 571"/>
            <p:cNvSpPr>
              <a:spLocks noChangeShapeType="1"/>
            </p:cNvSpPr>
            <p:nvPr/>
          </p:nvSpPr>
          <p:spPr bwMode="auto">
            <a:xfrm flipV="1">
              <a:off x="3115" y="26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9" name="Line 572"/>
            <p:cNvSpPr>
              <a:spLocks noChangeShapeType="1"/>
            </p:cNvSpPr>
            <p:nvPr/>
          </p:nvSpPr>
          <p:spPr bwMode="auto">
            <a:xfrm flipV="1">
              <a:off x="3115" y="261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0" name="Line 573"/>
            <p:cNvSpPr>
              <a:spLocks noChangeShapeType="1"/>
            </p:cNvSpPr>
            <p:nvPr/>
          </p:nvSpPr>
          <p:spPr bwMode="auto">
            <a:xfrm flipV="1">
              <a:off x="3115" y="26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1" name="Line 574"/>
            <p:cNvSpPr>
              <a:spLocks noChangeShapeType="1"/>
            </p:cNvSpPr>
            <p:nvPr/>
          </p:nvSpPr>
          <p:spPr bwMode="auto">
            <a:xfrm flipV="1">
              <a:off x="3115" y="26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2" name="Line 575"/>
            <p:cNvSpPr>
              <a:spLocks noChangeShapeType="1"/>
            </p:cNvSpPr>
            <p:nvPr/>
          </p:nvSpPr>
          <p:spPr bwMode="auto">
            <a:xfrm flipV="1">
              <a:off x="3115" y="26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3" name="Line 576"/>
            <p:cNvSpPr>
              <a:spLocks noChangeShapeType="1"/>
            </p:cNvSpPr>
            <p:nvPr/>
          </p:nvSpPr>
          <p:spPr bwMode="auto">
            <a:xfrm flipV="1">
              <a:off x="3115" y="26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4" name="Line 577"/>
            <p:cNvSpPr>
              <a:spLocks noChangeShapeType="1"/>
            </p:cNvSpPr>
            <p:nvPr/>
          </p:nvSpPr>
          <p:spPr bwMode="auto">
            <a:xfrm flipV="1">
              <a:off x="3115" y="2605"/>
              <a:ext cx="6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5" name="Line 578"/>
            <p:cNvSpPr>
              <a:spLocks noChangeShapeType="1"/>
            </p:cNvSpPr>
            <p:nvPr/>
          </p:nvSpPr>
          <p:spPr bwMode="auto">
            <a:xfrm flipV="1">
              <a:off x="3121" y="26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6" name="Line 579"/>
            <p:cNvSpPr>
              <a:spLocks noChangeShapeType="1"/>
            </p:cNvSpPr>
            <p:nvPr/>
          </p:nvSpPr>
          <p:spPr bwMode="auto">
            <a:xfrm flipV="1">
              <a:off x="3121" y="26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7" name="Line 580"/>
            <p:cNvSpPr>
              <a:spLocks noChangeShapeType="1"/>
            </p:cNvSpPr>
            <p:nvPr/>
          </p:nvSpPr>
          <p:spPr bwMode="auto">
            <a:xfrm flipV="1">
              <a:off x="3121" y="26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8" name="Line 581"/>
            <p:cNvSpPr>
              <a:spLocks noChangeShapeType="1"/>
            </p:cNvSpPr>
            <p:nvPr/>
          </p:nvSpPr>
          <p:spPr bwMode="auto">
            <a:xfrm flipV="1">
              <a:off x="3121" y="26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9" name="Line 582"/>
            <p:cNvSpPr>
              <a:spLocks noChangeShapeType="1"/>
            </p:cNvSpPr>
            <p:nvPr/>
          </p:nvSpPr>
          <p:spPr bwMode="auto">
            <a:xfrm flipV="1">
              <a:off x="3121" y="25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0" name="Line 583"/>
            <p:cNvSpPr>
              <a:spLocks noChangeShapeType="1"/>
            </p:cNvSpPr>
            <p:nvPr/>
          </p:nvSpPr>
          <p:spPr bwMode="auto">
            <a:xfrm flipV="1">
              <a:off x="3121" y="25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1" name="Line 584"/>
            <p:cNvSpPr>
              <a:spLocks noChangeShapeType="1"/>
            </p:cNvSpPr>
            <p:nvPr/>
          </p:nvSpPr>
          <p:spPr bwMode="auto">
            <a:xfrm flipV="1">
              <a:off x="3121" y="25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2" name="Line 585"/>
            <p:cNvSpPr>
              <a:spLocks noChangeShapeType="1"/>
            </p:cNvSpPr>
            <p:nvPr/>
          </p:nvSpPr>
          <p:spPr bwMode="auto">
            <a:xfrm flipV="1">
              <a:off x="3121" y="25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3" name="Line 586"/>
            <p:cNvSpPr>
              <a:spLocks noChangeShapeType="1"/>
            </p:cNvSpPr>
            <p:nvPr/>
          </p:nvSpPr>
          <p:spPr bwMode="auto">
            <a:xfrm flipV="1">
              <a:off x="3121" y="25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4" name="Line 587"/>
            <p:cNvSpPr>
              <a:spLocks noChangeShapeType="1"/>
            </p:cNvSpPr>
            <p:nvPr/>
          </p:nvSpPr>
          <p:spPr bwMode="auto">
            <a:xfrm flipV="1">
              <a:off x="3121" y="259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5" name="Line 588"/>
            <p:cNvSpPr>
              <a:spLocks noChangeShapeType="1"/>
            </p:cNvSpPr>
            <p:nvPr/>
          </p:nvSpPr>
          <p:spPr bwMode="auto">
            <a:xfrm flipV="1">
              <a:off x="3121" y="25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6" name="Line 589"/>
            <p:cNvSpPr>
              <a:spLocks noChangeShapeType="1"/>
            </p:cNvSpPr>
            <p:nvPr/>
          </p:nvSpPr>
          <p:spPr bwMode="auto">
            <a:xfrm flipV="1">
              <a:off x="3121" y="25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7" name="Line 590"/>
            <p:cNvSpPr>
              <a:spLocks noChangeShapeType="1"/>
            </p:cNvSpPr>
            <p:nvPr/>
          </p:nvSpPr>
          <p:spPr bwMode="auto">
            <a:xfrm flipV="1">
              <a:off x="3121" y="25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8" name="Line 591"/>
            <p:cNvSpPr>
              <a:spLocks noChangeShapeType="1"/>
            </p:cNvSpPr>
            <p:nvPr/>
          </p:nvSpPr>
          <p:spPr bwMode="auto">
            <a:xfrm flipV="1">
              <a:off x="3121" y="25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9" name="Line 592"/>
            <p:cNvSpPr>
              <a:spLocks noChangeShapeType="1"/>
            </p:cNvSpPr>
            <p:nvPr/>
          </p:nvSpPr>
          <p:spPr bwMode="auto">
            <a:xfrm flipV="1">
              <a:off x="3121" y="25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0" name="Line 593"/>
            <p:cNvSpPr>
              <a:spLocks noChangeShapeType="1"/>
            </p:cNvSpPr>
            <p:nvPr/>
          </p:nvSpPr>
          <p:spPr bwMode="auto">
            <a:xfrm flipV="1">
              <a:off x="3121" y="25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1" name="Line 594"/>
            <p:cNvSpPr>
              <a:spLocks noChangeShapeType="1"/>
            </p:cNvSpPr>
            <p:nvPr/>
          </p:nvSpPr>
          <p:spPr bwMode="auto">
            <a:xfrm flipV="1">
              <a:off x="3121" y="258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2" name="Line 595"/>
            <p:cNvSpPr>
              <a:spLocks noChangeShapeType="1"/>
            </p:cNvSpPr>
            <p:nvPr/>
          </p:nvSpPr>
          <p:spPr bwMode="auto">
            <a:xfrm flipV="1">
              <a:off x="3121" y="25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3" name="Line 596"/>
            <p:cNvSpPr>
              <a:spLocks noChangeShapeType="1"/>
            </p:cNvSpPr>
            <p:nvPr/>
          </p:nvSpPr>
          <p:spPr bwMode="auto">
            <a:xfrm flipV="1">
              <a:off x="3121" y="25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4" name="Line 597"/>
            <p:cNvSpPr>
              <a:spLocks noChangeShapeType="1"/>
            </p:cNvSpPr>
            <p:nvPr/>
          </p:nvSpPr>
          <p:spPr bwMode="auto">
            <a:xfrm flipV="1">
              <a:off x="3121" y="2576"/>
              <a:ext cx="4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5" name="Line 598"/>
            <p:cNvSpPr>
              <a:spLocks noChangeShapeType="1"/>
            </p:cNvSpPr>
            <p:nvPr/>
          </p:nvSpPr>
          <p:spPr bwMode="auto">
            <a:xfrm flipV="1">
              <a:off x="3125" y="25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6" name="Line 599"/>
            <p:cNvSpPr>
              <a:spLocks noChangeShapeType="1"/>
            </p:cNvSpPr>
            <p:nvPr/>
          </p:nvSpPr>
          <p:spPr bwMode="auto">
            <a:xfrm flipV="1">
              <a:off x="3125" y="25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7" name="Line 600"/>
            <p:cNvSpPr>
              <a:spLocks noChangeShapeType="1"/>
            </p:cNvSpPr>
            <p:nvPr/>
          </p:nvSpPr>
          <p:spPr bwMode="auto">
            <a:xfrm flipV="1">
              <a:off x="3125" y="25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8" name="Line 601"/>
            <p:cNvSpPr>
              <a:spLocks noChangeShapeType="1"/>
            </p:cNvSpPr>
            <p:nvPr/>
          </p:nvSpPr>
          <p:spPr bwMode="auto">
            <a:xfrm flipV="1">
              <a:off x="3125" y="25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9" name="Line 602"/>
            <p:cNvSpPr>
              <a:spLocks noChangeShapeType="1"/>
            </p:cNvSpPr>
            <p:nvPr/>
          </p:nvSpPr>
          <p:spPr bwMode="auto">
            <a:xfrm flipV="1">
              <a:off x="3125" y="25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0" name="Line 603"/>
            <p:cNvSpPr>
              <a:spLocks noChangeShapeType="1"/>
            </p:cNvSpPr>
            <p:nvPr/>
          </p:nvSpPr>
          <p:spPr bwMode="auto">
            <a:xfrm flipV="1">
              <a:off x="3125" y="25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4" name="Group 604"/>
          <p:cNvGrpSpPr>
            <a:grpSpLocks/>
          </p:cNvGrpSpPr>
          <p:nvPr/>
        </p:nvGrpSpPr>
        <p:grpSpPr bwMode="auto">
          <a:xfrm rot="5400000">
            <a:off x="4999038" y="4344988"/>
            <a:ext cx="107950" cy="787400"/>
            <a:chOff x="3125" y="2273"/>
            <a:chExt cx="40" cy="293"/>
          </a:xfrm>
        </p:grpSpPr>
        <p:sp>
          <p:nvSpPr>
            <p:cNvPr id="38881" name="Line 605"/>
            <p:cNvSpPr>
              <a:spLocks noChangeShapeType="1"/>
            </p:cNvSpPr>
            <p:nvPr/>
          </p:nvSpPr>
          <p:spPr bwMode="auto">
            <a:xfrm flipV="1">
              <a:off x="3125" y="256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2" name="Line 606"/>
            <p:cNvSpPr>
              <a:spLocks noChangeShapeType="1"/>
            </p:cNvSpPr>
            <p:nvPr/>
          </p:nvSpPr>
          <p:spPr bwMode="auto">
            <a:xfrm flipV="1">
              <a:off x="3125" y="256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3" name="Line 607"/>
            <p:cNvSpPr>
              <a:spLocks noChangeShapeType="1"/>
            </p:cNvSpPr>
            <p:nvPr/>
          </p:nvSpPr>
          <p:spPr bwMode="auto">
            <a:xfrm flipV="1">
              <a:off x="3125" y="25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4" name="Line 608"/>
            <p:cNvSpPr>
              <a:spLocks noChangeShapeType="1"/>
            </p:cNvSpPr>
            <p:nvPr/>
          </p:nvSpPr>
          <p:spPr bwMode="auto">
            <a:xfrm>
              <a:off x="3125" y="25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5" name="Line 609"/>
            <p:cNvSpPr>
              <a:spLocks noChangeShapeType="1"/>
            </p:cNvSpPr>
            <p:nvPr/>
          </p:nvSpPr>
          <p:spPr bwMode="auto">
            <a:xfrm flipV="1">
              <a:off x="3125" y="25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6" name="Line 610"/>
            <p:cNvSpPr>
              <a:spLocks noChangeShapeType="1"/>
            </p:cNvSpPr>
            <p:nvPr/>
          </p:nvSpPr>
          <p:spPr bwMode="auto">
            <a:xfrm flipV="1">
              <a:off x="3125" y="25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7" name="Line 611"/>
            <p:cNvSpPr>
              <a:spLocks noChangeShapeType="1"/>
            </p:cNvSpPr>
            <p:nvPr/>
          </p:nvSpPr>
          <p:spPr bwMode="auto">
            <a:xfrm flipV="1">
              <a:off x="3125" y="25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8" name="Line 612"/>
            <p:cNvSpPr>
              <a:spLocks noChangeShapeType="1"/>
            </p:cNvSpPr>
            <p:nvPr/>
          </p:nvSpPr>
          <p:spPr bwMode="auto">
            <a:xfrm flipV="1">
              <a:off x="3125" y="25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9" name="Line 613"/>
            <p:cNvSpPr>
              <a:spLocks noChangeShapeType="1"/>
            </p:cNvSpPr>
            <p:nvPr/>
          </p:nvSpPr>
          <p:spPr bwMode="auto">
            <a:xfrm flipV="1">
              <a:off x="3125" y="25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0" name="Line 614"/>
            <p:cNvSpPr>
              <a:spLocks noChangeShapeType="1"/>
            </p:cNvSpPr>
            <p:nvPr/>
          </p:nvSpPr>
          <p:spPr bwMode="auto">
            <a:xfrm flipV="1">
              <a:off x="3125" y="255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1" name="Line 615"/>
            <p:cNvSpPr>
              <a:spLocks noChangeShapeType="1"/>
            </p:cNvSpPr>
            <p:nvPr/>
          </p:nvSpPr>
          <p:spPr bwMode="auto">
            <a:xfrm flipV="1">
              <a:off x="3125" y="25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2" name="Line 616"/>
            <p:cNvSpPr>
              <a:spLocks noChangeShapeType="1"/>
            </p:cNvSpPr>
            <p:nvPr/>
          </p:nvSpPr>
          <p:spPr bwMode="auto">
            <a:xfrm flipV="1">
              <a:off x="3125" y="25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3" name="Line 617"/>
            <p:cNvSpPr>
              <a:spLocks noChangeShapeType="1"/>
            </p:cNvSpPr>
            <p:nvPr/>
          </p:nvSpPr>
          <p:spPr bwMode="auto">
            <a:xfrm flipV="1">
              <a:off x="3125" y="25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4" name="Line 618"/>
            <p:cNvSpPr>
              <a:spLocks noChangeShapeType="1"/>
            </p:cNvSpPr>
            <p:nvPr/>
          </p:nvSpPr>
          <p:spPr bwMode="auto">
            <a:xfrm flipV="1">
              <a:off x="3125" y="25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5" name="Line 619"/>
            <p:cNvSpPr>
              <a:spLocks noChangeShapeType="1"/>
            </p:cNvSpPr>
            <p:nvPr/>
          </p:nvSpPr>
          <p:spPr bwMode="auto">
            <a:xfrm flipV="1">
              <a:off x="3125" y="254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6" name="Line 620"/>
            <p:cNvSpPr>
              <a:spLocks noChangeShapeType="1"/>
            </p:cNvSpPr>
            <p:nvPr/>
          </p:nvSpPr>
          <p:spPr bwMode="auto">
            <a:xfrm flipV="1">
              <a:off x="3125" y="25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7" name="Line 621"/>
            <p:cNvSpPr>
              <a:spLocks noChangeShapeType="1"/>
            </p:cNvSpPr>
            <p:nvPr/>
          </p:nvSpPr>
          <p:spPr bwMode="auto">
            <a:xfrm flipV="1">
              <a:off x="3125" y="2542"/>
              <a:ext cx="6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8" name="Line 622"/>
            <p:cNvSpPr>
              <a:spLocks noChangeShapeType="1"/>
            </p:cNvSpPr>
            <p:nvPr/>
          </p:nvSpPr>
          <p:spPr bwMode="auto">
            <a:xfrm flipV="1">
              <a:off x="3131" y="25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9" name="Line 623"/>
            <p:cNvSpPr>
              <a:spLocks noChangeShapeType="1"/>
            </p:cNvSpPr>
            <p:nvPr/>
          </p:nvSpPr>
          <p:spPr bwMode="auto">
            <a:xfrm flipV="1">
              <a:off x="3131" y="25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0" name="Line 624"/>
            <p:cNvSpPr>
              <a:spLocks noChangeShapeType="1"/>
            </p:cNvSpPr>
            <p:nvPr/>
          </p:nvSpPr>
          <p:spPr bwMode="auto">
            <a:xfrm flipV="1">
              <a:off x="3131" y="25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1" name="Line 625"/>
            <p:cNvSpPr>
              <a:spLocks noChangeShapeType="1"/>
            </p:cNvSpPr>
            <p:nvPr/>
          </p:nvSpPr>
          <p:spPr bwMode="auto">
            <a:xfrm flipV="1">
              <a:off x="3131" y="25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2" name="Line 626"/>
            <p:cNvSpPr>
              <a:spLocks noChangeShapeType="1"/>
            </p:cNvSpPr>
            <p:nvPr/>
          </p:nvSpPr>
          <p:spPr bwMode="auto">
            <a:xfrm flipV="1">
              <a:off x="3131" y="25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3" name="Line 627"/>
            <p:cNvSpPr>
              <a:spLocks noChangeShapeType="1"/>
            </p:cNvSpPr>
            <p:nvPr/>
          </p:nvSpPr>
          <p:spPr bwMode="auto">
            <a:xfrm flipV="1">
              <a:off x="3131" y="25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4" name="Line 628"/>
            <p:cNvSpPr>
              <a:spLocks noChangeShapeType="1"/>
            </p:cNvSpPr>
            <p:nvPr/>
          </p:nvSpPr>
          <p:spPr bwMode="auto">
            <a:xfrm flipV="1">
              <a:off x="3131" y="25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5" name="Line 629"/>
            <p:cNvSpPr>
              <a:spLocks noChangeShapeType="1"/>
            </p:cNvSpPr>
            <p:nvPr/>
          </p:nvSpPr>
          <p:spPr bwMode="auto">
            <a:xfrm flipV="1">
              <a:off x="3131" y="25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6" name="Line 630"/>
            <p:cNvSpPr>
              <a:spLocks noChangeShapeType="1"/>
            </p:cNvSpPr>
            <p:nvPr/>
          </p:nvSpPr>
          <p:spPr bwMode="auto">
            <a:xfrm flipV="1">
              <a:off x="3131" y="25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7" name="Line 631"/>
            <p:cNvSpPr>
              <a:spLocks noChangeShapeType="1"/>
            </p:cNvSpPr>
            <p:nvPr/>
          </p:nvSpPr>
          <p:spPr bwMode="auto">
            <a:xfrm flipV="1">
              <a:off x="3131" y="25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8" name="Line 632"/>
            <p:cNvSpPr>
              <a:spLocks noChangeShapeType="1"/>
            </p:cNvSpPr>
            <p:nvPr/>
          </p:nvSpPr>
          <p:spPr bwMode="auto">
            <a:xfrm flipV="1">
              <a:off x="3131" y="252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9" name="Line 633"/>
            <p:cNvSpPr>
              <a:spLocks noChangeShapeType="1"/>
            </p:cNvSpPr>
            <p:nvPr/>
          </p:nvSpPr>
          <p:spPr bwMode="auto">
            <a:xfrm flipV="1">
              <a:off x="3131" y="252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0" name="Line 634"/>
            <p:cNvSpPr>
              <a:spLocks noChangeShapeType="1"/>
            </p:cNvSpPr>
            <p:nvPr/>
          </p:nvSpPr>
          <p:spPr bwMode="auto">
            <a:xfrm flipV="1">
              <a:off x="3131" y="25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1" name="Line 635"/>
            <p:cNvSpPr>
              <a:spLocks noChangeShapeType="1"/>
            </p:cNvSpPr>
            <p:nvPr/>
          </p:nvSpPr>
          <p:spPr bwMode="auto">
            <a:xfrm flipV="1">
              <a:off x="3131" y="25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2" name="Line 636"/>
            <p:cNvSpPr>
              <a:spLocks noChangeShapeType="1"/>
            </p:cNvSpPr>
            <p:nvPr/>
          </p:nvSpPr>
          <p:spPr bwMode="auto">
            <a:xfrm flipV="1">
              <a:off x="3131" y="25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3" name="Line 637"/>
            <p:cNvSpPr>
              <a:spLocks noChangeShapeType="1"/>
            </p:cNvSpPr>
            <p:nvPr/>
          </p:nvSpPr>
          <p:spPr bwMode="auto">
            <a:xfrm flipV="1">
              <a:off x="3131" y="25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4" name="Line 638"/>
            <p:cNvSpPr>
              <a:spLocks noChangeShapeType="1"/>
            </p:cNvSpPr>
            <p:nvPr/>
          </p:nvSpPr>
          <p:spPr bwMode="auto">
            <a:xfrm flipV="1">
              <a:off x="3131" y="25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5" name="Line 639"/>
            <p:cNvSpPr>
              <a:spLocks noChangeShapeType="1"/>
            </p:cNvSpPr>
            <p:nvPr/>
          </p:nvSpPr>
          <p:spPr bwMode="auto">
            <a:xfrm flipV="1">
              <a:off x="3131" y="25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6" name="Line 640"/>
            <p:cNvSpPr>
              <a:spLocks noChangeShapeType="1"/>
            </p:cNvSpPr>
            <p:nvPr/>
          </p:nvSpPr>
          <p:spPr bwMode="auto">
            <a:xfrm flipV="1">
              <a:off x="3131" y="25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7" name="Line 641"/>
            <p:cNvSpPr>
              <a:spLocks noChangeShapeType="1"/>
            </p:cNvSpPr>
            <p:nvPr/>
          </p:nvSpPr>
          <p:spPr bwMode="auto">
            <a:xfrm flipV="1">
              <a:off x="3131" y="25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8" name="Line 642"/>
            <p:cNvSpPr>
              <a:spLocks noChangeShapeType="1"/>
            </p:cNvSpPr>
            <p:nvPr/>
          </p:nvSpPr>
          <p:spPr bwMode="auto">
            <a:xfrm flipV="1">
              <a:off x="3131" y="25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9" name="Line 643"/>
            <p:cNvSpPr>
              <a:spLocks noChangeShapeType="1"/>
            </p:cNvSpPr>
            <p:nvPr/>
          </p:nvSpPr>
          <p:spPr bwMode="auto">
            <a:xfrm flipV="1">
              <a:off x="3131" y="25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0" name="Line 644"/>
            <p:cNvSpPr>
              <a:spLocks noChangeShapeType="1"/>
            </p:cNvSpPr>
            <p:nvPr/>
          </p:nvSpPr>
          <p:spPr bwMode="auto">
            <a:xfrm flipV="1">
              <a:off x="3131" y="25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1" name="Line 645"/>
            <p:cNvSpPr>
              <a:spLocks noChangeShapeType="1"/>
            </p:cNvSpPr>
            <p:nvPr/>
          </p:nvSpPr>
          <p:spPr bwMode="auto">
            <a:xfrm flipV="1">
              <a:off x="3131" y="2506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2" name="Line 646"/>
            <p:cNvSpPr>
              <a:spLocks noChangeShapeType="1"/>
            </p:cNvSpPr>
            <p:nvPr/>
          </p:nvSpPr>
          <p:spPr bwMode="auto">
            <a:xfrm flipV="1">
              <a:off x="3137" y="250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3" name="Line 647"/>
            <p:cNvSpPr>
              <a:spLocks noChangeShapeType="1"/>
            </p:cNvSpPr>
            <p:nvPr/>
          </p:nvSpPr>
          <p:spPr bwMode="auto">
            <a:xfrm flipV="1">
              <a:off x="3137" y="25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4" name="Line 648"/>
            <p:cNvSpPr>
              <a:spLocks noChangeShapeType="1"/>
            </p:cNvSpPr>
            <p:nvPr/>
          </p:nvSpPr>
          <p:spPr bwMode="auto">
            <a:xfrm flipV="1">
              <a:off x="3137" y="25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5" name="Line 649"/>
            <p:cNvSpPr>
              <a:spLocks noChangeShapeType="1"/>
            </p:cNvSpPr>
            <p:nvPr/>
          </p:nvSpPr>
          <p:spPr bwMode="auto">
            <a:xfrm flipV="1">
              <a:off x="3137" y="25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6" name="Line 650"/>
            <p:cNvSpPr>
              <a:spLocks noChangeShapeType="1"/>
            </p:cNvSpPr>
            <p:nvPr/>
          </p:nvSpPr>
          <p:spPr bwMode="auto">
            <a:xfrm flipV="1">
              <a:off x="3137" y="249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7" name="Line 651"/>
            <p:cNvSpPr>
              <a:spLocks noChangeShapeType="1"/>
            </p:cNvSpPr>
            <p:nvPr/>
          </p:nvSpPr>
          <p:spPr bwMode="auto">
            <a:xfrm flipV="1">
              <a:off x="3137" y="249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8" name="Line 652"/>
            <p:cNvSpPr>
              <a:spLocks noChangeShapeType="1"/>
            </p:cNvSpPr>
            <p:nvPr/>
          </p:nvSpPr>
          <p:spPr bwMode="auto">
            <a:xfrm flipV="1">
              <a:off x="3137" y="24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9" name="Line 653"/>
            <p:cNvSpPr>
              <a:spLocks noChangeShapeType="1"/>
            </p:cNvSpPr>
            <p:nvPr/>
          </p:nvSpPr>
          <p:spPr bwMode="auto">
            <a:xfrm flipV="1">
              <a:off x="3137" y="24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0" name="Line 654"/>
            <p:cNvSpPr>
              <a:spLocks noChangeShapeType="1"/>
            </p:cNvSpPr>
            <p:nvPr/>
          </p:nvSpPr>
          <p:spPr bwMode="auto">
            <a:xfrm flipV="1">
              <a:off x="3137" y="24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1" name="Line 655"/>
            <p:cNvSpPr>
              <a:spLocks noChangeShapeType="1"/>
            </p:cNvSpPr>
            <p:nvPr/>
          </p:nvSpPr>
          <p:spPr bwMode="auto">
            <a:xfrm flipV="1">
              <a:off x="3137" y="24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2" name="Line 656"/>
            <p:cNvSpPr>
              <a:spLocks noChangeShapeType="1"/>
            </p:cNvSpPr>
            <p:nvPr/>
          </p:nvSpPr>
          <p:spPr bwMode="auto">
            <a:xfrm flipV="1">
              <a:off x="3137" y="24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3" name="Line 657"/>
            <p:cNvSpPr>
              <a:spLocks noChangeShapeType="1"/>
            </p:cNvSpPr>
            <p:nvPr/>
          </p:nvSpPr>
          <p:spPr bwMode="auto">
            <a:xfrm flipV="1">
              <a:off x="3137" y="24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4" name="Line 658"/>
            <p:cNvSpPr>
              <a:spLocks noChangeShapeType="1"/>
            </p:cNvSpPr>
            <p:nvPr/>
          </p:nvSpPr>
          <p:spPr bwMode="auto">
            <a:xfrm flipV="1">
              <a:off x="3137" y="24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5" name="Line 659"/>
            <p:cNvSpPr>
              <a:spLocks noChangeShapeType="1"/>
            </p:cNvSpPr>
            <p:nvPr/>
          </p:nvSpPr>
          <p:spPr bwMode="auto">
            <a:xfrm flipV="1">
              <a:off x="3137" y="248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6" name="Line 660"/>
            <p:cNvSpPr>
              <a:spLocks noChangeShapeType="1"/>
            </p:cNvSpPr>
            <p:nvPr/>
          </p:nvSpPr>
          <p:spPr bwMode="auto">
            <a:xfrm flipV="1">
              <a:off x="3137" y="248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7" name="Line 661"/>
            <p:cNvSpPr>
              <a:spLocks noChangeShapeType="1"/>
            </p:cNvSpPr>
            <p:nvPr/>
          </p:nvSpPr>
          <p:spPr bwMode="auto">
            <a:xfrm flipV="1">
              <a:off x="3137" y="24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8" name="Line 662"/>
            <p:cNvSpPr>
              <a:spLocks noChangeShapeType="1"/>
            </p:cNvSpPr>
            <p:nvPr/>
          </p:nvSpPr>
          <p:spPr bwMode="auto">
            <a:xfrm flipV="1">
              <a:off x="3137" y="24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9" name="Line 663"/>
            <p:cNvSpPr>
              <a:spLocks noChangeShapeType="1"/>
            </p:cNvSpPr>
            <p:nvPr/>
          </p:nvSpPr>
          <p:spPr bwMode="auto">
            <a:xfrm flipV="1">
              <a:off x="3137" y="24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0" name="Line 664"/>
            <p:cNvSpPr>
              <a:spLocks noChangeShapeType="1"/>
            </p:cNvSpPr>
            <p:nvPr/>
          </p:nvSpPr>
          <p:spPr bwMode="auto">
            <a:xfrm flipV="1">
              <a:off x="3137" y="247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1" name="Line 665"/>
            <p:cNvSpPr>
              <a:spLocks noChangeShapeType="1"/>
            </p:cNvSpPr>
            <p:nvPr/>
          </p:nvSpPr>
          <p:spPr bwMode="auto">
            <a:xfrm flipV="1">
              <a:off x="3137" y="247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2" name="Line 666"/>
            <p:cNvSpPr>
              <a:spLocks noChangeShapeType="1"/>
            </p:cNvSpPr>
            <p:nvPr/>
          </p:nvSpPr>
          <p:spPr bwMode="auto">
            <a:xfrm flipV="1">
              <a:off x="3137" y="24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3" name="Line 667"/>
            <p:cNvSpPr>
              <a:spLocks noChangeShapeType="1"/>
            </p:cNvSpPr>
            <p:nvPr/>
          </p:nvSpPr>
          <p:spPr bwMode="auto">
            <a:xfrm flipV="1">
              <a:off x="3137" y="247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4" name="Line 668"/>
            <p:cNvSpPr>
              <a:spLocks noChangeShapeType="1"/>
            </p:cNvSpPr>
            <p:nvPr/>
          </p:nvSpPr>
          <p:spPr bwMode="auto">
            <a:xfrm flipV="1">
              <a:off x="3137" y="24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5" name="Line 669"/>
            <p:cNvSpPr>
              <a:spLocks noChangeShapeType="1"/>
            </p:cNvSpPr>
            <p:nvPr/>
          </p:nvSpPr>
          <p:spPr bwMode="auto">
            <a:xfrm flipV="1">
              <a:off x="3137" y="24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6" name="Line 670"/>
            <p:cNvSpPr>
              <a:spLocks noChangeShapeType="1"/>
            </p:cNvSpPr>
            <p:nvPr/>
          </p:nvSpPr>
          <p:spPr bwMode="auto">
            <a:xfrm flipV="1">
              <a:off x="3137" y="24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7" name="Line 671"/>
            <p:cNvSpPr>
              <a:spLocks noChangeShapeType="1"/>
            </p:cNvSpPr>
            <p:nvPr/>
          </p:nvSpPr>
          <p:spPr bwMode="auto">
            <a:xfrm flipV="1">
              <a:off x="3137" y="2468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8" name="Line 672"/>
            <p:cNvSpPr>
              <a:spLocks noChangeShapeType="1"/>
            </p:cNvSpPr>
            <p:nvPr/>
          </p:nvSpPr>
          <p:spPr bwMode="auto">
            <a:xfrm flipV="1">
              <a:off x="3143" y="24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9" name="Line 673"/>
            <p:cNvSpPr>
              <a:spLocks noChangeShapeType="1"/>
            </p:cNvSpPr>
            <p:nvPr/>
          </p:nvSpPr>
          <p:spPr bwMode="auto">
            <a:xfrm flipV="1">
              <a:off x="3143" y="24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0" name="Line 674"/>
            <p:cNvSpPr>
              <a:spLocks noChangeShapeType="1"/>
            </p:cNvSpPr>
            <p:nvPr/>
          </p:nvSpPr>
          <p:spPr bwMode="auto">
            <a:xfrm flipV="1">
              <a:off x="3143" y="24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1" name="Line 675"/>
            <p:cNvSpPr>
              <a:spLocks noChangeShapeType="1"/>
            </p:cNvSpPr>
            <p:nvPr/>
          </p:nvSpPr>
          <p:spPr bwMode="auto">
            <a:xfrm flipV="1">
              <a:off x="3143" y="24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2" name="Line 676"/>
            <p:cNvSpPr>
              <a:spLocks noChangeShapeType="1"/>
            </p:cNvSpPr>
            <p:nvPr/>
          </p:nvSpPr>
          <p:spPr bwMode="auto">
            <a:xfrm flipV="1">
              <a:off x="3143" y="24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3" name="Line 677"/>
            <p:cNvSpPr>
              <a:spLocks noChangeShapeType="1"/>
            </p:cNvSpPr>
            <p:nvPr/>
          </p:nvSpPr>
          <p:spPr bwMode="auto">
            <a:xfrm flipV="1">
              <a:off x="3143" y="24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4" name="Line 678"/>
            <p:cNvSpPr>
              <a:spLocks noChangeShapeType="1"/>
            </p:cNvSpPr>
            <p:nvPr/>
          </p:nvSpPr>
          <p:spPr bwMode="auto">
            <a:xfrm flipV="1">
              <a:off x="3143" y="24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5" name="Line 679"/>
            <p:cNvSpPr>
              <a:spLocks noChangeShapeType="1"/>
            </p:cNvSpPr>
            <p:nvPr/>
          </p:nvSpPr>
          <p:spPr bwMode="auto">
            <a:xfrm flipV="1">
              <a:off x="3143" y="24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6" name="Line 680"/>
            <p:cNvSpPr>
              <a:spLocks noChangeShapeType="1"/>
            </p:cNvSpPr>
            <p:nvPr/>
          </p:nvSpPr>
          <p:spPr bwMode="auto">
            <a:xfrm flipV="1">
              <a:off x="3143" y="24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7" name="Line 681"/>
            <p:cNvSpPr>
              <a:spLocks noChangeShapeType="1"/>
            </p:cNvSpPr>
            <p:nvPr/>
          </p:nvSpPr>
          <p:spPr bwMode="auto">
            <a:xfrm flipV="1">
              <a:off x="3143" y="24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8" name="Line 682"/>
            <p:cNvSpPr>
              <a:spLocks noChangeShapeType="1"/>
            </p:cNvSpPr>
            <p:nvPr/>
          </p:nvSpPr>
          <p:spPr bwMode="auto">
            <a:xfrm>
              <a:off x="3143" y="24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9" name="Line 683"/>
            <p:cNvSpPr>
              <a:spLocks noChangeShapeType="1"/>
            </p:cNvSpPr>
            <p:nvPr/>
          </p:nvSpPr>
          <p:spPr bwMode="auto">
            <a:xfrm flipV="1">
              <a:off x="3143" y="24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0" name="Line 684"/>
            <p:cNvSpPr>
              <a:spLocks noChangeShapeType="1"/>
            </p:cNvSpPr>
            <p:nvPr/>
          </p:nvSpPr>
          <p:spPr bwMode="auto">
            <a:xfrm flipV="1">
              <a:off x="3143" y="24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1" name="Line 685"/>
            <p:cNvSpPr>
              <a:spLocks noChangeShapeType="1"/>
            </p:cNvSpPr>
            <p:nvPr/>
          </p:nvSpPr>
          <p:spPr bwMode="auto">
            <a:xfrm flipV="1">
              <a:off x="3143" y="24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2" name="Line 686"/>
            <p:cNvSpPr>
              <a:spLocks noChangeShapeType="1"/>
            </p:cNvSpPr>
            <p:nvPr/>
          </p:nvSpPr>
          <p:spPr bwMode="auto">
            <a:xfrm flipV="1">
              <a:off x="3143" y="24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3" name="Line 687"/>
            <p:cNvSpPr>
              <a:spLocks noChangeShapeType="1"/>
            </p:cNvSpPr>
            <p:nvPr/>
          </p:nvSpPr>
          <p:spPr bwMode="auto">
            <a:xfrm flipV="1">
              <a:off x="3143" y="24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4" name="Line 688"/>
            <p:cNvSpPr>
              <a:spLocks noChangeShapeType="1"/>
            </p:cNvSpPr>
            <p:nvPr/>
          </p:nvSpPr>
          <p:spPr bwMode="auto">
            <a:xfrm flipV="1">
              <a:off x="3143" y="24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5" name="Line 689"/>
            <p:cNvSpPr>
              <a:spLocks noChangeShapeType="1"/>
            </p:cNvSpPr>
            <p:nvPr/>
          </p:nvSpPr>
          <p:spPr bwMode="auto">
            <a:xfrm flipV="1">
              <a:off x="3143" y="24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6" name="Line 690"/>
            <p:cNvSpPr>
              <a:spLocks noChangeShapeType="1"/>
            </p:cNvSpPr>
            <p:nvPr/>
          </p:nvSpPr>
          <p:spPr bwMode="auto">
            <a:xfrm flipV="1">
              <a:off x="3143" y="24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7" name="Line 691"/>
            <p:cNvSpPr>
              <a:spLocks noChangeShapeType="1"/>
            </p:cNvSpPr>
            <p:nvPr/>
          </p:nvSpPr>
          <p:spPr bwMode="auto">
            <a:xfrm flipV="1">
              <a:off x="3143" y="24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8" name="Line 692"/>
            <p:cNvSpPr>
              <a:spLocks noChangeShapeType="1"/>
            </p:cNvSpPr>
            <p:nvPr/>
          </p:nvSpPr>
          <p:spPr bwMode="auto">
            <a:xfrm flipV="1">
              <a:off x="3143" y="24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9" name="Line 693"/>
            <p:cNvSpPr>
              <a:spLocks noChangeShapeType="1"/>
            </p:cNvSpPr>
            <p:nvPr/>
          </p:nvSpPr>
          <p:spPr bwMode="auto">
            <a:xfrm flipV="1">
              <a:off x="3143" y="24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0" name="Line 694"/>
            <p:cNvSpPr>
              <a:spLocks noChangeShapeType="1"/>
            </p:cNvSpPr>
            <p:nvPr/>
          </p:nvSpPr>
          <p:spPr bwMode="auto">
            <a:xfrm flipV="1">
              <a:off x="3143" y="24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1" name="Line 695"/>
            <p:cNvSpPr>
              <a:spLocks noChangeShapeType="1"/>
            </p:cNvSpPr>
            <p:nvPr/>
          </p:nvSpPr>
          <p:spPr bwMode="auto">
            <a:xfrm flipV="1">
              <a:off x="3143" y="24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2" name="Line 696"/>
            <p:cNvSpPr>
              <a:spLocks noChangeShapeType="1"/>
            </p:cNvSpPr>
            <p:nvPr/>
          </p:nvSpPr>
          <p:spPr bwMode="auto">
            <a:xfrm flipV="1">
              <a:off x="3143" y="243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3" name="Line 697"/>
            <p:cNvSpPr>
              <a:spLocks noChangeShapeType="1"/>
            </p:cNvSpPr>
            <p:nvPr/>
          </p:nvSpPr>
          <p:spPr bwMode="auto">
            <a:xfrm flipV="1">
              <a:off x="3143" y="24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4" name="Line 698"/>
            <p:cNvSpPr>
              <a:spLocks noChangeShapeType="1"/>
            </p:cNvSpPr>
            <p:nvPr/>
          </p:nvSpPr>
          <p:spPr bwMode="auto">
            <a:xfrm flipV="1">
              <a:off x="3143" y="24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5" name="Line 699"/>
            <p:cNvSpPr>
              <a:spLocks noChangeShapeType="1"/>
            </p:cNvSpPr>
            <p:nvPr/>
          </p:nvSpPr>
          <p:spPr bwMode="auto">
            <a:xfrm flipV="1">
              <a:off x="3143" y="24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6" name="Line 700"/>
            <p:cNvSpPr>
              <a:spLocks noChangeShapeType="1"/>
            </p:cNvSpPr>
            <p:nvPr/>
          </p:nvSpPr>
          <p:spPr bwMode="auto">
            <a:xfrm flipV="1">
              <a:off x="3143" y="24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7" name="Line 701"/>
            <p:cNvSpPr>
              <a:spLocks noChangeShapeType="1"/>
            </p:cNvSpPr>
            <p:nvPr/>
          </p:nvSpPr>
          <p:spPr bwMode="auto">
            <a:xfrm flipV="1">
              <a:off x="3143" y="2424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8" name="Line 702"/>
            <p:cNvSpPr>
              <a:spLocks noChangeShapeType="1"/>
            </p:cNvSpPr>
            <p:nvPr/>
          </p:nvSpPr>
          <p:spPr bwMode="auto">
            <a:xfrm flipV="1">
              <a:off x="3149" y="24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9" name="Line 703"/>
            <p:cNvSpPr>
              <a:spLocks noChangeShapeType="1"/>
            </p:cNvSpPr>
            <p:nvPr/>
          </p:nvSpPr>
          <p:spPr bwMode="auto">
            <a:xfrm flipV="1">
              <a:off x="3149" y="24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0" name="Line 704"/>
            <p:cNvSpPr>
              <a:spLocks noChangeShapeType="1"/>
            </p:cNvSpPr>
            <p:nvPr/>
          </p:nvSpPr>
          <p:spPr bwMode="auto">
            <a:xfrm flipV="1">
              <a:off x="3149" y="24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1" name="Line 705"/>
            <p:cNvSpPr>
              <a:spLocks noChangeShapeType="1"/>
            </p:cNvSpPr>
            <p:nvPr/>
          </p:nvSpPr>
          <p:spPr bwMode="auto">
            <a:xfrm flipV="1">
              <a:off x="3149" y="24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2" name="Line 706"/>
            <p:cNvSpPr>
              <a:spLocks noChangeShapeType="1"/>
            </p:cNvSpPr>
            <p:nvPr/>
          </p:nvSpPr>
          <p:spPr bwMode="auto">
            <a:xfrm flipV="1">
              <a:off x="3149" y="24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3" name="Line 707"/>
            <p:cNvSpPr>
              <a:spLocks noChangeShapeType="1"/>
            </p:cNvSpPr>
            <p:nvPr/>
          </p:nvSpPr>
          <p:spPr bwMode="auto">
            <a:xfrm flipV="1">
              <a:off x="3149" y="24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4" name="Line 708"/>
            <p:cNvSpPr>
              <a:spLocks noChangeShapeType="1"/>
            </p:cNvSpPr>
            <p:nvPr/>
          </p:nvSpPr>
          <p:spPr bwMode="auto">
            <a:xfrm flipV="1">
              <a:off x="3149" y="24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5" name="Line 709"/>
            <p:cNvSpPr>
              <a:spLocks noChangeShapeType="1"/>
            </p:cNvSpPr>
            <p:nvPr/>
          </p:nvSpPr>
          <p:spPr bwMode="auto">
            <a:xfrm flipV="1">
              <a:off x="3149" y="241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6" name="Line 710"/>
            <p:cNvSpPr>
              <a:spLocks noChangeShapeType="1"/>
            </p:cNvSpPr>
            <p:nvPr/>
          </p:nvSpPr>
          <p:spPr bwMode="auto">
            <a:xfrm flipV="1">
              <a:off x="3149" y="24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7" name="Line 711"/>
            <p:cNvSpPr>
              <a:spLocks noChangeShapeType="1"/>
            </p:cNvSpPr>
            <p:nvPr/>
          </p:nvSpPr>
          <p:spPr bwMode="auto">
            <a:xfrm flipV="1">
              <a:off x="3149" y="24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8" name="Line 712"/>
            <p:cNvSpPr>
              <a:spLocks noChangeShapeType="1"/>
            </p:cNvSpPr>
            <p:nvPr/>
          </p:nvSpPr>
          <p:spPr bwMode="auto">
            <a:xfrm flipV="1">
              <a:off x="3149" y="24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9" name="Line 713"/>
            <p:cNvSpPr>
              <a:spLocks noChangeShapeType="1"/>
            </p:cNvSpPr>
            <p:nvPr/>
          </p:nvSpPr>
          <p:spPr bwMode="auto">
            <a:xfrm flipV="1">
              <a:off x="3149" y="24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0" name="Line 714"/>
            <p:cNvSpPr>
              <a:spLocks noChangeShapeType="1"/>
            </p:cNvSpPr>
            <p:nvPr/>
          </p:nvSpPr>
          <p:spPr bwMode="auto">
            <a:xfrm flipV="1">
              <a:off x="3149" y="24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1" name="Line 715"/>
            <p:cNvSpPr>
              <a:spLocks noChangeShapeType="1"/>
            </p:cNvSpPr>
            <p:nvPr/>
          </p:nvSpPr>
          <p:spPr bwMode="auto">
            <a:xfrm flipV="1">
              <a:off x="3149" y="24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2" name="Line 716"/>
            <p:cNvSpPr>
              <a:spLocks noChangeShapeType="1"/>
            </p:cNvSpPr>
            <p:nvPr/>
          </p:nvSpPr>
          <p:spPr bwMode="auto">
            <a:xfrm flipV="1">
              <a:off x="3149" y="24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3" name="Line 717"/>
            <p:cNvSpPr>
              <a:spLocks noChangeShapeType="1"/>
            </p:cNvSpPr>
            <p:nvPr/>
          </p:nvSpPr>
          <p:spPr bwMode="auto">
            <a:xfrm flipV="1">
              <a:off x="3149" y="24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4" name="Line 718"/>
            <p:cNvSpPr>
              <a:spLocks noChangeShapeType="1"/>
            </p:cNvSpPr>
            <p:nvPr/>
          </p:nvSpPr>
          <p:spPr bwMode="auto">
            <a:xfrm flipV="1">
              <a:off x="3149" y="24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5" name="Line 719"/>
            <p:cNvSpPr>
              <a:spLocks noChangeShapeType="1"/>
            </p:cNvSpPr>
            <p:nvPr/>
          </p:nvSpPr>
          <p:spPr bwMode="auto">
            <a:xfrm flipV="1">
              <a:off x="3149" y="23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6" name="Line 720"/>
            <p:cNvSpPr>
              <a:spLocks noChangeShapeType="1"/>
            </p:cNvSpPr>
            <p:nvPr/>
          </p:nvSpPr>
          <p:spPr bwMode="auto">
            <a:xfrm flipV="1">
              <a:off x="3149" y="23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7" name="Line 721"/>
            <p:cNvSpPr>
              <a:spLocks noChangeShapeType="1"/>
            </p:cNvSpPr>
            <p:nvPr/>
          </p:nvSpPr>
          <p:spPr bwMode="auto">
            <a:xfrm flipV="1">
              <a:off x="3149" y="23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8" name="Line 722"/>
            <p:cNvSpPr>
              <a:spLocks noChangeShapeType="1"/>
            </p:cNvSpPr>
            <p:nvPr/>
          </p:nvSpPr>
          <p:spPr bwMode="auto">
            <a:xfrm flipV="1">
              <a:off x="3149" y="23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9" name="Line 723"/>
            <p:cNvSpPr>
              <a:spLocks noChangeShapeType="1"/>
            </p:cNvSpPr>
            <p:nvPr/>
          </p:nvSpPr>
          <p:spPr bwMode="auto">
            <a:xfrm flipV="1">
              <a:off x="3149" y="23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0" name="Line 724"/>
            <p:cNvSpPr>
              <a:spLocks noChangeShapeType="1"/>
            </p:cNvSpPr>
            <p:nvPr/>
          </p:nvSpPr>
          <p:spPr bwMode="auto">
            <a:xfrm flipV="1">
              <a:off x="3149" y="23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1" name="Line 725"/>
            <p:cNvSpPr>
              <a:spLocks noChangeShapeType="1"/>
            </p:cNvSpPr>
            <p:nvPr/>
          </p:nvSpPr>
          <p:spPr bwMode="auto">
            <a:xfrm flipV="1">
              <a:off x="3149" y="23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2" name="Line 726"/>
            <p:cNvSpPr>
              <a:spLocks noChangeShapeType="1"/>
            </p:cNvSpPr>
            <p:nvPr/>
          </p:nvSpPr>
          <p:spPr bwMode="auto">
            <a:xfrm flipV="1">
              <a:off x="3149" y="23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3" name="Line 727"/>
            <p:cNvSpPr>
              <a:spLocks noChangeShapeType="1"/>
            </p:cNvSpPr>
            <p:nvPr/>
          </p:nvSpPr>
          <p:spPr bwMode="auto">
            <a:xfrm flipV="1">
              <a:off x="3149" y="23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4" name="Line 728"/>
            <p:cNvSpPr>
              <a:spLocks noChangeShapeType="1"/>
            </p:cNvSpPr>
            <p:nvPr/>
          </p:nvSpPr>
          <p:spPr bwMode="auto">
            <a:xfrm flipV="1">
              <a:off x="3149" y="23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5" name="Line 729"/>
            <p:cNvSpPr>
              <a:spLocks noChangeShapeType="1"/>
            </p:cNvSpPr>
            <p:nvPr/>
          </p:nvSpPr>
          <p:spPr bwMode="auto">
            <a:xfrm flipV="1">
              <a:off x="3149" y="23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6" name="Line 730"/>
            <p:cNvSpPr>
              <a:spLocks noChangeShapeType="1"/>
            </p:cNvSpPr>
            <p:nvPr/>
          </p:nvSpPr>
          <p:spPr bwMode="auto">
            <a:xfrm flipV="1">
              <a:off x="3149" y="23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7" name="Line 731"/>
            <p:cNvSpPr>
              <a:spLocks noChangeShapeType="1"/>
            </p:cNvSpPr>
            <p:nvPr/>
          </p:nvSpPr>
          <p:spPr bwMode="auto">
            <a:xfrm flipV="1">
              <a:off x="3149" y="238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8" name="Line 732"/>
            <p:cNvSpPr>
              <a:spLocks noChangeShapeType="1"/>
            </p:cNvSpPr>
            <p:nvPr/>
          </p:nvSpPr>
          <p:spPr bwMode="auto">
            <a:xfrm flipV="1">
              <a:off x="3149" y="23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9" name="Line 733"/>
            <p:cNvSpPr>
              <a:spLocks noChangeShapeType="1"/>
            </p:cNvSpPr>
            <p:nvPr/>
          </p:nvSpPr>
          <p:spPr bwMode="auto">
            <a:xfrm flipV="1">
              <a:off x="3149" y="2377"/>
              <a:ext cx="7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0" name="Line 734"/>
            <p:cNvSpPr>
              <a:spLocks noChangeShapeType="1"/>
            </p:cNvSpPr>
            <p:nvPr/>
          </p:nvSpPr>
          <p:spPr bwMode="auto">
            <a:xfrm flipV="1">
              <a:off x="3156" y="23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1" name="Line 735"/>
            <p:cNvSpPr>
              <a:spLocks noChangeShapeType="1"/>
            </p:cNvSpPr>
            <p:nvPr/>
          </p:nvSpPr>
          <p:spPr bwMode="auto">
            <a:xfrm flipV="1">
              <a:off x="3156" y="23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2" name="Line 736"/>
            <p:cNvSpPr>
              <a:spLocks noChangeShapeType="1"/>
            </p:cNvSpPr>
            <p:nvPr/>
          </p:nvSpPr>
          <p:spPr bwMode="auto">
            <a:xfrm flipV="1">
              <a:off x="3156" y="23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3" name="Line 737"/>
            <p:cNvSpPr>
              <a:spLocks noChangeShapeType="1"/>
            </p:cNvSpPr>
            <p:nvPr/>
          </p:nvSpPr>
          <p:spPr bwMode="auto">
            <a:xfrm flipV="1">
              <a:off x="3156" y="23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4" name="Line 738"/>
            <p:cNvSpPr>
              <a:spLocks noChangeShapeType="1"/>
            </p:cNvSpPr>
            <p:nvPr/>
          </p:nvSpPr>
          <p:spPr bwMode="auto">
            <a:xfrm flipV="1">
              <a:off x="3156" y="23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5" name="Line 739"/>
            <p:cNvSpPr>
              <a:spLocks noChangeShapeType="1"/>
            </p:cNvSpPr>
            <p:nvPr/>
          </p:nvSpPr>
          <p:spPr bwMode="auto">
            <a:xfrm flipV="1">
              <a:off x="3156" y="23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6" name="Line 740"/>
            <p:cNvSpPr>
              <a:spLocks noChangeShapeType="1"/>
            </p:cNvSpPr>
            <p:nvPr/>
          </p:nvSpPr>
          <p:spPr bwMode="auto">
            <a:xfrm flipV="1">
              <a:off x="3156" y="23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7" name="Line 741"/>
            <p:cNvSpPr>
              <a:spLocks noChangeShapeType="1"/>
            </p:cNvSpPr>
            <p:nvPr/>
          </p:nvSpPr>
          <p:spPr bwMode="auto">
            <a:xfrm flipV="1">
              <a:off x="3156" y="23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8" name="Line 742"/>
            <p:cNvSpPr>
              <a:spLocks noChangeShapeType="1"/>
            </p:cNvSpPr>
            <p:nvPr/>
          </p:nvSpPr>
          <p:spPr bwMode="auto">
            <a:xfrm flipV="1">
              <a:off x="3156" y="23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9" name="Line 743"/>
            <p:cNvSpPr>
              <a:spLocks noChangeShapeType="1"/>
            </p:cNvSpPr>
            <p:nvPr/>
          </p:nvSpPr>
          <p:spPr bwMode="auto">
            <a:xfrm flipV="1">
              <a:off x="3156" y="23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0" name="Line 744"/>
            <p:cNvSpPr>
              <a:spLocks noChangeShapeType="1"/>
            </p:cNvSpPr>
            <p:nvPr/>
          </p:nvSpPr>
          <p:spPr bwMode="auto">
            <a:xfrm flipV="1">
              <a:off x="3156" y="23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1" name="Line 745"/>
            <p:cNvSpPr>
              <a:spLocks noChangeShapeType="1"/>
            </p:cNvSpPr>
            <p:nvPr/>
          </p:nvSpPr>
          <p:spPr bwMode="auto">
            <a:xfrm flipV="1">
              <a:off x="3156" y="23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2" name="Line 746"/>
            <p:cNvSpPr>
              <a:spLocks noChangeShapeType="1"/>
            </p:cNvSpPr>
            <p:nvPr/>
          </p:nvSpPr>
          <p:spPr bwMode="auto">
            <a:xfrm flipV="1">
              <a:off x="3156" y="23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3" name="Line 747"/>
            <p:cNvSpPr>
              <a:spLocks noChangeShapeType="1"/>
            </p:cNvSpPr>
            <p:nvPr/>
          </p:nvSpPr>
          <p:spPr bwMode="auto">
            <a:xfrm flipV="1">
              <a:off x="3156" y="23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4" name="Line 748"/>
            <p:cNvSpPr>
              <a:spLocks noChangeShapeType="1"/>
            </p:cNvSpPr>
            <p:nvPr/>
          </p:nvSpPr>
          <p:spPr bwMode="auto">
            <a:xfrm flipV="1">
              <a:off x="3156" y="23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5" name="Line 749"/>
            <p:cNvSpPr>
              <a:spLocks noChangeShapeType="1"/>
            </p:cNvSpPr>
            <p:nvPr/>
          </p:nvSpPr>
          <p:spPr bwMode="auto">
            <a:xfrm flipV="1">
              <a:off x="3156" y="23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6" name="Line 750"/>
            <p:cNvSpPr>
              <a:spLocks noChangeShapeType="1"/>
            </p:cNvSpPr>
            <p:nvPr/>
          </p:nvSpPr>
          <p:spPr bwMode="auto">
            <a:xfrm flipV="1">
              <a:off x="3156" y="23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7" name="Line 751"/>
            <p:cNvSpPr>
              <a:spLocks noChangeShapeType="1"/>
            </p:cNvSpPr>
            <p:nvPr/>
          </p:nvSpPr>
          <p:spPr bwMode="auto">
            <a:xfrm flipV="1">
              <a:off x="3156" y="23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8" name="Line 752"/>
            <p:cNvSpPr>
              <a:spLocks noChangeShapeType="1"/>
            </p:cNvSpPr>
            <p:nvPr/>
          </p:nvSpPr>
          <p:spPr bwMode="auto">
            <a:xfrm flipV="1">
              <a:off x="3156" y="23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9" name="Line 753"/>
            <p:cNvSpPr>
              <a:spLocks noChangeShapeType="1"/>
            </p:cNvSpPr>
            <p:nvPr/>
          </p:nvSpPr>
          <p:spPr bwMode="auto">
            <a:xfrm flipV="1">
              <a:off x="3156" y="23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0" name="Line 754"/>
            <p:cNvSpPr>
              <a:spLocks noChangeShapeType="1"/>
            </p:cNvSpPr>
            <p:nvPr/>
          </p:nvSpPr>
          <p:spPr bwMode="auto">
            <a:xfrm flipV="1">
              <a:off x="3156" y="23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1" name="Line 755"/>
            <p:cNvSpPr>
              <a:spLocks noChangeShapeType="1"/>
            </p:cNvSpPr>
            <p:nvPr/>
          </p:nvSpPr>
          <p:spPr bwMode="auto">
            <a:xfrm flipV="1">
              <a:off x="3156" y="234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2" name="Line 756"/>
            <p:cNvSpPr>
              <a:spLocks noChangeShapeType="1"/>
            </p:cNvSpPr>
            <p:nvPr/>
          </p:nvSpPr>
          <p:spPr bwMode="auto">
            <a:xfrm>
              <a:off x="3156" y="23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3" name="Line 757"/>
            <p:cNvSpPr>
              <a:spLocks noChangeShapeType="1"/>
            </p:cNvSpPr>
            <p:nvPr/>
          </p:nvSpPr>
          <p:spPr bwMode="auto">
            <a:xfrm flipV="1">
              <a:off x="3156" y="23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4" name="Line 758"/>
            <p:cNvSpPr>
              <a:spLocks noChangeShapeType="1"/>
            </p:cNvSpPr>
            <p:nvPr/>
          </p:nvSpPr>
          <p:spPr bwMode="auto">
            <a:xfrm flipV="1">
              <a:off x="3156" y="23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5" name="Line 759"/>
            <p:cNvSpPr>
              <a:spLocks noChangeShapeType="1"/>
            </p:cNvSpPr>
            <p:nvPr/>
          </p:nvSpPr>
          <p:spPr bwMode="auto">
            <a:xfrm flipV="1">
              <a:off x="3156" y="23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6" name="Line 760"/>
            <p:cNvSpPr>
              <a:spLocks noChangeShapeType="1"/>
            </p:cNvSpPr>
            <p:nvPr/>
          </p:nvSpPr>
          <p:spPr bwMode="auto">
            <a:xfrm flipV="1">
              <a:off x="3156" y="23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7" name="Line 761"/>
            <p:cNvSpPr>
              <a:spLocks noChangeShapeType="1"/>
            </p:cNvSpPr>
            <p:nvPr/>
          </p:nvSpPr>
          <p:spPr bwMode="auto">
            <a:xfrm flipV="1">
              <a:off x="3156" y="23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8" name="Line 762"/>
            <p:cNvSpPr>
              <a:spLocks noChangeShapeType="1"/>
            </p:cNvSpPr>
            <p:nvPr/>
          </p:nvSpPr>
          <p:spPr bwMode="auto">
            <a:xfrm flipV="1">
              <a:off x="3156" y="23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9" name="Line 763"/>
            <p:cNvSpPr>
              <a:spLocks noChangeShapeType="1"/>
            </p:cNvSpPr>
            <p:nvPr/>
          </p:nvSpPr>
          <p:spPr bwMode="auto">
            <a:xfrm flipV="1">
              <a:off x="3156" y="23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0" name="Line 764"/>
            <p:cNvSpPr>
              <a:spLocks noChangeShapeType="1"/>
            </p:cNvSpPr>
            <p:nvPr/>
          </p:nvSpPr>
          <p:spPr bwMode="auto">
            <a:xfrm flipV="1">
              <a:off x="3156" y="23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1" name="Line 765"/>
            <p:cNvSpPr>
              <a:spLocks noChangeShapeType="1"/>
            </p:cNvSpPr>
            <p:nvPr/>
          </p:nvSpPr>
          <p:spPr bwMode="auto">
            <a:xfrm flipV="1">
              <a:off x="3156" y="23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2" name="Line 766"/>
            <p:cNvSpPr>
              <a:spLocks noChangeShapeType="1"/>
            </p:cNvSpPr>
            <p:nvPr/>
          </p:nvSpPr>
          <p:spPr bwMode="auto">
            <a:xfrm flipV="1">
              <a:off x="3156" y="23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3" name="Line 767"/>
            <p:cNvSpPr>
              <a:spLocks noChangeShapeType="1"/>
            </p:cNvSpPr>
            <p:nvPr/>
          </p:nvSpPr>
          <p:spPr bwMode="auto">
            <a:xfrm flipV="1">
              <a:off x="3156" y="23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4" name="Line 768"/>
            <p:cNvSpPr>
              <a:spLocks noChangeShapeType="1"/>
            </p:cNvSpPr>
            <p:nvPr/>
          </p:nvSpPr>
          <p:spPr bwMode="auto">
            <a:xfrm flipV="1">
              <a:off x="3156" y="232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5" name="Line 769"/>
            <p:cNvSpPr>
              <a:spLocks noChangeShapeType="1"/>
            </p:cNvSpPr>
            <p:nvPr/>
          </p:nvSpPr>
          <p:spPr bwMode="auto">
            <a:xfrm flipV="1">
              <a:off x="3156" y="2324"/>
              <a:ext cx="8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6" name="Line 770"/>
            <p:cNvSpPr>
              <a:spLocks noChangeShapeType="1"/>
            </p:cNvSpPr>
            <p:nvPr/>
          </p:nvSpPr>
          <p:spPr bwMode="auto">
            <a:xfrm flipV="1">
              <a:off x="3164" y="23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7" name="Line 771"/>
            <p:cNvSpPr>
              <a:spLocks noChangeShapeType="1"/>
            </p:cNvSpPr>
            <p:nvPr/>
          </p:nvSpPr>
          <p:spPr bwMode="auto">
            <a:xfrm flipV="1">
              <a:off x="3164" y="23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8" name="Line 772"/>
            <p:cNvSpPr>
              <a:spLocks noChangeShapeType="1"/>
            </p:cNvSpPr>
            <p:nvPr/>
          </p:nvSpPr>
          <p:spPr bwMode="auto">
            <a:xfrm flipV="1">
              <a:off x="3164" y="232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9" name="Line 773"/>
            <p:cNvSpPr>
              <a:spLocks noChangeShapeType="1"/>
            </p:cNvSpPr>
            <p:nvPr/>
          </p:nvSpPr>
          <p:spPr bwMode="auto">
            <a:xfrm flipV="1">
              <a:off x="3164" y="23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0" name="Line 774"/>
            <p:cNvSpPr>
              <a:spLocks noChangeShapeType="1"/>
            </p:cNvSpPr>
            <p:nvPr/>
          </p:nvSpPr>
          <p:spPr bwMode="auto">
            <a:xfrm flipV="1">
              <a:off x="3164" y="23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1" name="Line 775"/>
            <p:cNvSpPr>
              <a:spLocks noChangeShapeType="1"/>
            </p:cNvSpPr>
            <p:nvPr/>
          </p:nvSpPr>
          <p:spPr bwMode="auto">
            <a:xfrm flipV="1">
              <a:off x="3164" y="23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2" name="Line 776"/>
            <p:cNvSpPr>
              <a:spLocks noChangeShapeType="1"/>
            </p:cNvSpPr>
            <p:nvPr/>
          </p:nvSpPr>
          <p:spPr bwMode="auto">
            <a:xfrm flipV="1">
              <a:off x="3164" y="23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3" name="Line 777"/>
            <p:cNvSpPr>
              <a:spLocks noChangeShapeType="1"/>
            </p:cNvSpPr>
            <p:nvPr/>
          </p:nvSpPr>
          <p:spPr bwMode="auto">
            <a:xfrm flipV="1">
              <a:off x="3164" y="23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4" name="Line 778"/>
            <p:cNvSpPr>
              <a:spLocks noChangeShapeType="1"/>
            </p:cNvSpPr>
            <p:nvPr/>
          </p:nvSpPr>
          <p:spPr bwMode="auto">
            <a:xfrm flipV="1">
              <a:off x="3164" y="23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5" name="Line 779"/>
            <p:cNvSpPr>
              <a:spLocks noChangeShapeType="1"/>
            </p:cNvSpPr>
            <p:nvPr/>
          </p:nvSpPr>
          <p:spPr bwMode="auto">
            <a:xfrm flipV="1">
              <a:off x="3164" y="23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6" name="Line 780"/>
            <p:cNvSpPr>
              <a:spLocks noChangeShapeType="1"/>
            </p:cNvSpPr>
            <p:nvPr/>
          </p:nvSpPr>
          <p:spPr bwMode="auto">
            <a:xfrm flipV="1">
              <a:off x="3164" y="23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7" name="Line 781"/>
            <p:cNvSpPr>
              <a:spLocks noChangeShapeType="1"/>
            </p:cNvSpPr>
            <p:nvPr/>
          </p:nvSpPr>
          <p:spPr bwMode="auto">
            <a:xfrm flipV="1">
              <a:off x="3164" y="23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8" name="Line 782"/>
            <p:cNvSpPr>
              <a:spLocks noChangeShapeType="1"/>
            </p:cNvSpPr>
            <p:nvPr/>
          </p:nvSpPr>
          <p:spPr bwMode="auto">
            <a:xfrm flipV="1">
              <a:off x="3164" y="230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9" name="Line 783"/>
            <p:cNvSpPr>
              <a:spLocks noChangeShapeType="1"/>
            </p:cNvSpPr>
            <p:nvPr/>
          </p:nvSpPr>
          <p:spPr bwMode="auto">
            <a:xfrm flipV="1">
              <a:off x="3164" y="23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0" name="Line 784"/>
            <p:cNvSpPr>
              <a:spLocks noChangeShapeType="1"/>
            </p:cNvSpPr>
            <p:nvPr/>
          </p:nvSpPr>
          <p:spPr bwMode="auto">
            <a:xfrm flipV="1">
              <a:off x="3164" y="23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1" name="Line 785"/>
            <p:cNvSpPr>
              <a:spLocks noChangeShapeType="1"/>
            </p:cNvSpPr>
            <p:nvPr/>
          </p:nvSpPr>
          <p:spPr bwMode="auto">
            <a:xfrm flipV="1">
              <a:off x="3164" y="230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2" name="Line 786"/>
            <p:cNvSpPr>
              <a:spLocks noChangeShapeType="1"/>
            </p:cNvSpPr>
            <p:nvPr/>
          </p:nvSpPr>
          <p:spPr bwMode="auto">
            <a:xfrm flipV="1">
              <a:off x="3164" y="23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3" name="Line 787"/>
            <p:cNvSpPr>
              <a:spLocks noChangeShapeType="1"/>
            </p:cNvSpPr>
            <p:nvPr/>
          </p:nvSpPr>
          <p:spPr bwMode="auto">
            <a:xfrm flipV="1">
              <a:off x="3164" y="22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4" name="Line 788"/>
            <p:cNvSpPr>
              <a:spLocks noChangeShapeType="1"/>
            </p:cNvSpPr>
            <p:nvPr/>
          </p:nvSpPr>
          <p:spPr bwMode="auto">
            <a:xfrm flipV="1">
              <a:off x="3164" y="22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5" name="Line 789"/>
            <p:cNvSpPr>
              <a:spLocks noChangeShapeType="1"/>
            </p:cNvSpPr>
            <p:nvPr/>
          </p:nvSpPr>
          <p:spPr bwMode="auto">
            <a:xfrm flipV="1">
              <a:off x="3164" y="22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6" name="Line 790"/>
            <p:cNvSpPr>
              <a:spLocks noChangeShapeType="1"/>
            </p:cNvSpPr>
            <p:nvPr/>
          </p:nvSpPr>
          <p:spPr bwMode="auto">
            <a:xfrm flipV="1">
              <a:off x="3164" y="22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7" name="Line 791"/>
            <p:cNvSpPr>
              <a:spLocks noChangeShapeType="1"/>
            </p:cNvSpPr>
            <p:nvPr/>
          </p:nvSpPr>
          <p:spPr bwMode="auto">
            <a:xfrm flipV="1">
              <a:off x="3164" y="22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8" name="Line 792"/>
            <p:cNvSpPr>
              <a:spLocks noChangeShapeType="1"/>
            </p:cNvSpPr>
            <p:nvPr/>
          </p:nvSpPr>
          <p:spPr bwMode="auto">
            <a:xfrm flipV="1">
              <a:off x="3164" y="22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9" name="Line 793"/>
            <p:cNvSpPr>
              <a:spLocks noChangeShapeType="1"/>
            </p:cNvSpPr>
            <p:nvPr/>
          </p:nvSpPr>
          <p:spPr bwMode="auto">
            <a:xfrm flipV="1">
              <a:off x="3164" y="22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0" name="Line 794"/>
            <p:cNvSpPr>
              <a:spLocks noChangeShapeType="1"/>
            </p:cNvSpPr>
            <p:nvPr/>
          </p:nvSpPr>
          <p:spPr bwMode="auto">
            <a:xfrm flipV="1">
              <a:off x="3164" y="22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1" name="Line 795"/>
            <p:cNvSpPr>
              <a:spLocks noChangeShapeType="1"/>
            </p:cNvSpPr>
            <p:nvPr/>
          </p:nvSpPr>
          <p:spPr bwMode="auto">
            <a:xfrm flipV="1">
              <a:off x="3164" y="228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2" name="Line 796"/>
            <p:cNvSpPr>
              <a:spLocks noChangeShapeType="1"/>
            </p:cNvSpPr>
            <p:nvPr/>
          </p:nvSpPr>
          <p:spPr bwMode="auto">
            <a:xfrm flipV="1">
              <a:off x="3164" y="228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3" name="Line 797"/>
            <p:cNvSpPr>
              <a:spLocks noChangeShapeType="1"/>
            </p:cNvSpPr>
            <p:nvPr/>
          </p:nvSpPr>
          <p:spPr bwMode="auto">
            <a:xfrm flipV="1">
              <a:off x="3164" y="22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4" name="Line 798"/>
            <p:cNvSpPr>
              <a:spLocks noChangeShapeType="1"/>
            </p:cNvSpPr>
            <p:nvPr/>
          </p:nvSpPr>
          <p:spPr bwMode="auto">
            <a:xfrm flipV="1">
              <a:off x="3164" y="22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5" name="Line 799"/>
            <p:cNvSpPr>
              <a:spLocks noChangeShapeType="1"/>
            </p:cNvSpPr>
            <p:nvPr/>
          </p:nvSpPr>
          <p:spPr bwMode="auto">
            <a:xfrm flipV="1">
              <a:off x="3164" y="22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6" name="Line 800"/>
            <p:cNvSpPr>
              <a:spLocks noChangeShapeType="1"/>
            </p:cNvSpPr>
            <p:nvPr/>
          </p:nvSpPr>
          <p:spPr bwMode="auto">
            <a:xfrm flipV="1">
              <a:off x="3164" y="22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7" name="Line 801"/>
            <p:cNvSpPr>
              <a:spLocks noChangeShapeType="1"/>
            </p:cNvSpPr>
            <p:nvPr/>
          </p:nvSpPr>
          <p:spPr bwMode="auto">
            <a:xfrm flipV="1">
              <a:off x="3164" y="22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8" name="Line 802"/>
            <p:cNvSpPr>
              <a:spLocks noChangeShapeType="1"/>
            </p:cNvSpPr>
            <p:nvPr/>
          </p:nvSpPr>
          <p:spPr bwMode="auto">
            <a:xfrm flipV="1">
              <a:off x="3164" y="22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9" name="Line 803"/>
            <p:cNvSpPr>
              <a:spLocks noChangeShapeType="1"/>
            </p:cNvSpPr>
            <p:nvPr/>
          </p:nvSpPr>
          <p:spPr bwMode="auto">
            <a:xfrm flipV="1">
              <a:off x="3164" y="22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0" name="Line 804"/>
            <p:cNvSpPr>
              <a:spLocks noChangeShapeType="1"/>
            </p:cNvSpPr>
            <p:nvPr/>
          </p:nvSpPr>
          <p:spPr bwMode="auto">
            <a:xfrm flipV="1">
              <a:off x="3164" y="22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5" name="Group 805"/>
          <p:cNvGrpSpPr>
            <a:grpSpLocks/>
          </p:cNvGrpSpPr>
          <p:nvPr/>
        </p:nvGrpSpPr>
        <p:grpSpPr bwMode="auto">
          <a:xfrm rot="5400000">
            <a:off x="5794376" y="4441825"/>
            <a:ext cx="95250" cy="790575"/>
            <a:chOff x="3164" y="1979"/>
            <a:chExt cx="35" cy="294"/>
          </a:xfrm>
        </p:grpSpPr>
        <p:sp>
          <p:nvSpPr>
            <p:cNvPr id="38681" name="Line 806"/>
            <p:cNvSpPr>
              <a:spLocks noChangeShapeType="1"/>
            </p:cNvSpPr>
            <p:nvPr/>
          </p:nvSpPr>
          <p:spPr bwMode="auto">
            <a:xfrm flipV="1">
              <a:off x="3164" y="22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2" name="Line 807"/>
            <p:cNvSpPr>
              <a:spLocks noChangeShapeType="1"/>
            </p:cNvSpPr>
            <p:nvPr/>
          </p:nvSpPr>
          <p:spPr bwMode="auto">
            <a:xfrm flipV="1">
              <a:off x="3164" y="22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3" name="Line 808"/>
            <p:cNvSpPr>
              <a:spLocks noChangeShapeType="1"/>
            </p:cNvSpPr>
            <p:nvPr/>
          </p:nvSpPr>
          <p:spPr bwMode="auto">
            <a:xfrm flipV="1">
              <a:off x="3164" y="22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4" name="Line 809"/>
            <p:cNvSpPr>
              <a:spLocks noChangeShapeType="1"/>
            </p:cNvSpPr>
            <p:nvPr/>
          </p:nvSpPr>
          <p:spPr bwMode="auto">
            <a:xfrm flipV="1">
              <a:off x="3164" y="22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5" name="Line 810"/>
            <p:cNvSpPr>
              <a:spLocks noChangeShapeType="1"/>
            </p:cNvSpPr>
            <p:nvPr/>
          </p:nvSpPr>
          <p:spPr bwMode="auto">
            <a:xfrm flipV="1">
              <a:off x="3164" y="22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6" name="Line 811"/>
            <p:cNvSpPr>
              <a:spLocks noChangeShapeType="1"/>
            </p:cNvSpPr>
            <p:nvPr/>
          </p:nvSpPr>
          <p:spPr bwMode="auto">
            <a:xfrm flipV="1">
              <a:off x="3164" y="2264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7" name="Line 812"/>
            <p:cNvSpPr>
              <a:spLocks noChangeShapeType="1"/>
            </p:cNvSpPr>
            <p:nvPr/>
          </p:nvSpPr>
          <p:spPr bwMode="auto">
            <a:xfrm flipV="1">
              <a:off x="3170" y="22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8" name="Line 813"/>
            <p:cNvSpPr>
              <a:spLocks noChangeShapeType="1"/>
            </p:cNvSpPr>
            <p:nvPr/>
          </p:nvSpPr>
          <p:spPr bwMode="auto">
            <a:xfrm flipV="1">
              <a:off x="3170" y="226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9" name="Line 814"/>
            <p:cNvSpPr>
              <a:spLocks noChangeShapeType="1"/>
            </p:cNvSpPr>
            <p:nvPr/>
          </p:nvSpPr>
          <p:spPr bwMode="auto">
            <a:xfrm flipV="1">
              <a:off x="3170" y="22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0" name="Line 815"/>
            <p:cNvSpPr>
              <a:spLocks noChangeShapeType="1"/>
            </p:cNvSpPr>
            <p:nvPr/>
          </p:nvSpPr>
          <p:spPr bwMode="auto">
            <a:xfrm flipV="1">
              <a:off x="3170" y="22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1" name="Line 816"/>
            <p:cNvSpPr>
              <a:spLocks noChangeShapeType="1"/>
            </p:cNvSpPr>
            <p:nvPr/>
          </p:nvSpPr>
          <p:spPr bwMode="auto">
            <a:xfrm>
              <a:off x="3170" y="22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2" name="Line 817"/>
            <p:cNvSpPr>
              <a:spLocks noChangeShapeType="1"/>
            </p:cNvSpPr>
            <p:nvPr/>
          </p:nvSpPr>
          <p:spPr bwMode="auto">
            <a:xfrm flipV="1">
              <a:off x="3170" y="22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3" name="Line 818"/>
            <p:cNvSpPr>
              <a:spLocks noChangeShapeType="1"/>
            </p:cNvSpPr>
            <p:nvPr/>
          </p:nvSpPr>
          <p:spPr bwMode="auto">
            <a:xfrm flipV="1">
              <a:off x="3170" y="225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4" name="Line 819"/>
            <p:cNvSpPr>
              <a:spLocks noChangeShapeType="1"/>
            </p:cNvSpPr>
            <p:nvPr/>
          </p:nvSpPr>
          <p:spPr bwMode="auto">
            <a:xfrm flipV="1">
              <a:off x="3170" y="22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5" name="Line 820"/>
            <p:cNvSpPr>
              <a:spLocks noChangeShapeType="1"/>
            </p:cNvSpPr>
            <p:nvPr/>
          </p:nvSpPr>
          <p:spPr bwMode="auto">
            <a:xfrm flipV="1">
              <a:off x="3170" y="22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6" name="Line 821"/>
            <p:cNvSpPr>
              <a:spLocks noChangeShapeType="1"/>
            </p:cNvSpPr>
            <p:nvPr/>
          </p:nvSpPr>
          <p:spPr bwMode="auto">
            <a:xfrm flipV="1">
              <a:off x="3170" y="22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7" name="Line 822"/>
            <p:cNvSpPr>
              <a:spLocks noChangeShapeType="1"/>
            </p:cNvSpPr>
            <p:nvPr/>
          </p:nvSpPr>
          <p:spPr bwMode="auto">
            <a:xfrm flipV="1">
              <a:off x="3170" y="22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8" name="Line 823"/>
            <p:cNvSpPr>
              <a:spLocks noChangeShapeType="1"/>
            </p:cNvSpPr>
            <p:nvPr/>
          </p:nvSpPr>
          <p:spPr bwMode="auto">
            <a:xfrm flipV="1">
              <a:off x="3170" y="22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9" name="Line 824"/>
            <p:cNvSpPr>
              <a:spLocks noChangeShapeType="1"/>
            </p:cNvSpPr>
            <p:nvPr/>
          </p:nvSpPr>
          <p:spPr bwMode="auto">
            <a:xfrm flipV="1">
              <a:off x="3170" y="22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0" name="Line 825"/>
            <p:cNvSpPr>
              <a:spLocks noChangeShapeType="1"/>
            </p:cNvSpPr>
            <p:nvPr/>
          </p:nvSpPr>
          <p:spPr bwMode="auto">
            <a:xfrm flipV="1">
              <a:off x="3170" y="22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1" name="Line 826"/>
            <p:cNvSpPr>
              <a:spLocks noChangeShapeType="1"/>
            </p:cNvSpPr>
            <p:nvPr/>
          </p:nvSpPr>
          <p:spPr bwMode="auto">
            <a:xfrm flipV="1">
              <a:off x="3170" y="224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2" name="Line 827"/>
            <p:cNvSpPr>
              <a:spLocks noChangeShapeType="1"/>
            </p:cNvSpPr>
            <p:nvPr/>
          </p:nvSpPr>
          <p:spPr bwMode="auto">
            <a:xfrm flipV="1">
              <a:off x="3170" y="22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3" name="Line 828"/>
            <p:cNvSpPr>
              <a:spLocks noChangeShapeType="1"/>
            </p:cNvSpPr>
            <p:nvPr/>
          </p:nvSpPr>
          <p:spPr bwMode="auto">
            <a:xfrm flipV="1">
              <a:off x="3170" y="22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4" name="Line 829"/>
            <p:cNvSpPr>
              <a:spLocks noChangeShapeType="1"/>
            </p:cNvSpPr>
            <p:nvPr/>
          </p:nvSpPr>
          <p:spPr bwMode="auto">
            <a:xfrm flipV="1">
              <a:off x="3170" y="22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5" name="Line 830"/>
            <p:cNvSpPr>
              <a:spLocks noChangeShapeType="1"/>
            </p:cNvSpPr>
            <p:nvPr/>
          </p:nvSpPr>
          <p:spPr bwMode="auto">
            <a:xfrm flipV="1">
              <a:off x="3170" y="22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6" name="Line 831"/>
            <p:cNvSpPr>
              <a:spLocks noChangeShapeType="1"/>
            </p:cNvSpPr>
            <p:nvPr/>
          </p:nvSpPr>
          <p:spPr bwMode="auto">
            <a:xfrm flipV="1">
              <a:off x="3170" y="22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7" name="Line 832"/>
            <p:cNvSpPr>
              <a:spLocks noChangeShapeType="1"/>
            </p:cNvSpPr>
            <p:nvPr/>
          </p:nvSpPr>
          <p:spPr bwMode="auto">
            <a:xfrm flipV="1">
              <a:off x="3170" y="22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8" name="Line 833"/>
            <p:cNvSpPr>
              <a:spLocks noChangeShapeType="1"/>
            </p:cNvSpPr>
            <p:nvPr/>
          </p:nvSpPr>
          <p:spPr bwMode="auto">
            <a:xfrm flipV="1">
              <a:off x="3170" y="22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9" name="Line 834"/>
            <p:cNvSpPr>
              <a:spLocks noChangeShapeType="1"/>
            </p:cNvSpPr>
            <p:nvPr/>
          </p:nvSpPr>
          <p:spPr bwMode="auto">
            <a:xfrm flipV="1">
              <a:off x="3170" y="22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0" name="Line 835"/>
            <p:cNvSpPr>
              <a:spLocks noChangeShapeType="1"/>
            </p:cNvSpPr>
            <p:nvPr/>
          </p:nvSpPr>
          <p:spPr bwMode="auto">
            <a:xfrm flipV="1">
              <a:off x="3170" y="22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1" name="Line 836"/>
            <p:cNvSpPr>
              <a:spLocks noChangeShapeType="1"/>
            </p:cNvSpPr>
            <p:nvPr/>
          </p:nvSpPr>
          <p:spPr bwMode="auto">
            <a:xfrm flipV="1">
              <a:off x="3170" y="22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2" name="Line 837"/>
            <p:cNvSpPr>
              <a:spLocks noChangeShapeType="1"/>
            </p:cNvSpPr>
            <p:nvPr/>
          </p:nvSpPr>
          <p:spPr bwMode="auto">
            <a:xfrm flipV="1">
              <a:off x="3170" y="22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3" name="Line 838"/>
            <p:cNvSpPr>
              <a:spLocks noChangeShapeType="1"/>
            </p:cNvSpPr>
            <p:nvPr/>
          </p:nvSpPr>
          <p:spPr bwMode="auto">
            <a:xfrm flipV="1">
              <a:off x="3170" y="22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4" name="Line 839"/>
            <p:cNvSpPr>
              <a:spLocks noChangeShapeType="1"/>
            </p:cNvSpPr>
            <p:nvPr/>
          </p:nvSpPr>
          <p:spPr bwMode="auto">
            <a:xfrm flipV="1">
              <a:off x="3170" y="22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5" name="Line 840"/>
            <p:cNvSpPr>
              <a:spLocks noChangeShapeType="1"/>
            </p:cNvSpPr>
            <p:nvPr/>
          </p:nvSpPr>
          <p:spPr bwMode="auto">
            <a:xfrm flipV="1">
              <a:off x="3170" y="22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6" name="Line 841"/>
            <p:cNvSpPr>
              <a:spLocks noChangeShapeType="1"/>
            </p:cNvSpPr>
            <p:nvPr/>
          </p:nvSpPr>
          <p:spPr bwMode="auto">
            <a:xfrm flipV="1">
              <a:off x="3170" y="222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7" name="Line 842"/>
            <p:cNvSpPr>
              <a:spLocks noChangeShapeType="1"/>
            </p:cNvSpPr>
            <p:nvPr/>
          </p:nvSpPr>
          <p:spPr bwMode="auto">
            <a:xfrm flipV="1">
              <a:off x="3170" y="22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8" name="Line 843"/>
            <p:cNvSpPr>
              <a:spLocks noChangeShapeType="1"/>
            </p:cNvSpPr>
            <p:nvPr/>
          </p:nvSpPr>
          <p:spPr bwMode="auto">
            <a:xfrm flipV="1">
              <a:off x="3170" y="22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9" name="Line 844"/>
            <p:cNvSpPr>
              <a:spLocks noChangeShapeType="1"/>
            </p:cNvSpPr>
            <p:nvPr/>
          </p:nvSpPr>
          <p:spPr bwMode="auto">
            <a:xfrm flipV="1">
              <a:off x="3170" y="22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0" name="Line 845"/>
            <p:cNvSpPr>
              <a:spLocks noChangeShapeType="1"/>
            </p:cNvSpPr>
            <p:nvPr/>
          </p:nvSpPr>
          <p:spPr bwMode="auto">
            <a:xfrm flipV="1">
              <a:off x="3170" y="22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1" name="Line 846"/>
            <p:cNvSpPr>
              <a:spLocks noChangeShapeType="1"/>
            </p:cNvSpPr>
            <p:nvPr/>
          </p:nvSpPr>
          <p:spPr bwMode="auto">
            <a:xfrm flipV="1">
              <a:off x="3170" y="22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2" name="Line 847"/>
            <p:cNvSpPr>
              <a:spLocks noChangeShapeType="1"/>
            </p:cNvSpPr>
            <p:nvPr/>
          </p:nvSpPr>
          <p:spPr bwMode="auto">
            <a:xfrm flipV="1">
              <a:off x="3170" y="22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3" name="Line 848"/>
            <p:cNvSpPr>
              <a:spLocks noChangeShapeType="1"/>
            </p:cNvSpPr>
            <p:nvPr/>
          </p:nvSpPr>
          <p:spPr bwMode="auto">
            <a:xfrm flipV="1">
              <a:off x="3170" y="22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4" name="Line 849"/>
            <p:cNvSpPr>
              <a:spLocks noChangeShapeType="1"/>
            </p:cNvSpPr>
            <p:nvPr/>
          </p:nvSpPr>
          <p:spPr bwMode="auto">
            <a:xfrm flipV="1">
              <a:off x="3170" y="22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5" name="Line 850"/>
            <p:cNvSpPr>
              <a:spLocks noChangeShapeType="1"/>
            </p:cNvSpPr>
            <p:nvPr/>
          </p:nvSpPr>
          <p:spPr bwMode="auto">
            <a:xfrm flipV="1">
              <a:off x="3170" y="22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6" name="Line 851"/>
            <p:cNvSpPr>
              <a:spLocks noChangeShapeType="1"/>
            </p:cNvSpPr>
            <p:nvPr/>
          </p:nvSpPr>
          <p:spPr bwMode="auto">
            <a:xfrm flipV="1">
              <a:off x="3170" y="22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7" name="Line 852"/>
            <p:cNvSpPr>
              <a:spLocks noChangeShapeType="1"/>
            </p:cNvSpPr>
            <p:nvPr/>
          </p:nvSpPr>
          <p:spPr bwMode="auto">
            <a:xfrm flipV="1">
              <a:off x="3170" y="22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8" name="Line 853"/>
            <p:cNvSpPr>
              <a:spLocks noChangeShapeType="1"/>
            </p:cNvSpPr>
            <p:nvPr/>
          </p:nvSpPr>
          <p:spPr bwMode="auto">
            <a:xfrm flipV="1">
              <a:off x="3170" y="22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9" name="Line 854"/>
            <p:cNvSpPr>
              <a:spLocks noChangeShapeType="1"/>
            </p:cNvSpPr>
            <p:nvPr/>
          </p:nvSpPr>
          <p:spPr bwMode="auto">
            <a:xfrm flipV="1">
              <a:off x="3170" y="220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0" name="Line 855"/>
            <p:cNvSpPr>
              <a:spLocks noChangeShapeType="1"/>
            </p:cNvSpPr>
            <p:nvPr/>
          </p:nvSpPr>
          <p:spPr bwMode="auto">
            <a:xfrm flipV="1">
              <a:off x="3170" y="22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1" name="Line 856"/>
            <p:cNvSpPr>
              <a:spLocks noChangeShapeType="1"/>
            </p:cNvSpPr>
            <p:nvPr/>
          </p:nvSpPr>
          <p:spPr bwMode="auto">
            <a:xfrm flipV="1">
              <a:off x="3170" y="21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2" name="Line 857"/>
            <p:cNvSpPr>
              <a:spLocks noChangeShapeType="1"/>
            </p:cNvSpPr>
            <p:nvPr/>
          </p:nvSpPr>
          <p:spPr bwMode="auto">
            <a:xfrm flipV="1">
              <a:off x="3170" y="2196"/>
              <a:ext cx="9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3" name="Line 858"/>
            <p:cNvSpPr>
              <a:spLocks noChangeShapeType="1"/>
            </p:cNvSpPr>
            <p:nvPr/>
          </p:nvSpPr>
          <p:spPr bwMode="auto">
            <a:xfrm flipV="1">
              <a:off x="3179" y="21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4" name="Line 859"/>
            <p:cNvSpPr>
              <a:spLocks noChangeShapeType="1"/>
            </p:cNvSpPr>
            <p:nvPr/>
          </p:nvSpPr>
          <p:spPr bwMode="auto">
            <a:xfrm flipV="1">
              <a:off x="3179" y="21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5" name="Line 860"/>
            <p:cNvSpPr>
              <a:spLocks noChangeShapeType="1"/>
            </p:cNvSpPr>
            <p:nvPr/>
          </p:nvSpPr>
          <p:spPr bwMode="auto">
            <a:xfrm flipV="1">
              <a:off x="3179" y="21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6" name="Line 861"/>
            <p:cNvSpPr>
              <a:spLocks noChangeShapeType="1"/>
            </p:cNvSpPr>
            <p:nvPr/>
          </p:nvSpPr>
          <p:spPr bwMode="auto">
            <a:xfrm flipV="1">
              <a:off x="3179" y="21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7" name="Line 862"/>
            <p:cNvSpPr>
              <a:spLocks noChangeShapeType="1"/>
            </p:cNvSpPr>
            <p:nvPr/>
          </p:nvSpPr>
          <p:spPr bwMode="auto">
            <a:xfrm flipV="1">
              <a:off x="3179" y="219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8" name="Line 863"/>
            <p:cNvSpPr>
              <a:spLocks noChangeShapeType="1"/>
            </p:cNvSpPr>
            <p:nvPr/>
          </p:nvSpPr>
          <p:spPr bwMode="auto">
            <a:xfrm flipV="1">
              <a:off x="3179" y="21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9" name="Line 864"/>
            <p:cNvSpPr>
              <a:spLocks noChangeShapeType="1"/>
            </p:cNvSpPr>
            <p:nvPr/>
          </p:nvSpPr>
          <p:spPr bwMode="auto">
            <a:xfrm flipV="1">
              <a:off x="3179" y="21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0" name="Line 865"/>
            <p:cNvSpPr>
              <a:spLocks noChangeShapeType="1"/>
            </p:cNvSpPr>
            <p:nvPr/>
          </p:nvSpPr>
          <p:spPr bwMode="auto">
            <a:xfrm flipV="1">
              <a:off x="3179" y="21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1" name="Line 866"/>
            <p:cNvSpPr>
              <a:spLocks noChangeShapeType="1"/>
            </p:cNvSpPr>
            <p:nvPr/>
          </p:nvSpPr>
          <p:spPr bwMode="auto">
            <a:xfrm flipV="1">
              <a:off x="3179" y="21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2" name="Line 867"/>
            <p:cNvSpPr>
              <a:spLocks noChangeShapeType="1"/>
            </p:cNvSpPr>
            <p:nvPr/>
          </p:nvSpPr>
          <p:spPr bwMode="auto">
            <a:xfrm flipV="1">
              <a:off x="3179" y="218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3" name="Line 868"/>
            <p:cNvSpPr>
              <a:spLocks noChangeShapeType="1"/>
            </p:cNvSpPr>
            <p:nvPr/>
          </p:nvSpPr>
          <p:spPr bwMode="auto">
            <a:xfrm flipV="1">
              <a:off x="3179" y="218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4" name="Line 869"/>
            <p:cNvSpPr>
              <a:spLocks noChangeShapeType="1"/>
            </p:cNvSpPr>
            <p:nvPr/>
          </p:nvSpPr>
          <p:spPr bwMode="auto">
            <a:xfrm flipV="1">
              <a:off x="3179" y="21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5" name="Line 870"/>
            <p:cNvSpPr>
              <a:spLocks noChangeShapeType="1"/>
            </p:cNvSpPr>
            <p:nvPr/>
          </p:nvSpPr>
          <p:spPr bwMode="auto">
            <a:xfrm flipV="1">
              <a:off x="3179" y="21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6" name="Line 871"/>
            <p:cNvSpPr>
              <a:spLocks noChangeShapeType="1"/>
            </p:cNvSpPr>
            <p:nvPr/>
          </p:nvSpPr>
          <p:spPr bwMode="auto">
            <a:xfrm flipV="1">
              <a:off x="3179" y="21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7" name="Line 872"/>
            <p:cNvSpPr>
              <a:spLocks noChangeShapeType="1"/>
            </p:cNvSpPr>
            <p:nvPr/>
          </p:nvSpPr>
          <p:spPr bwMode="auto">
            <a:xfrm flipV="1">
              <a:off x="3179" y="21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8" name="Line 873"/>
            <p:cNvSpPr>
              <a:spLocks noChangeShapeType="1"/>
            </p:cNvSpPr>
            <p:nvPr/>
          </p:nvSpPr>
          <p:spPr bwMode="auto">
            <a:xfrm flipV="1">
              <a:off x="3179" y="21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9" name="Line 874"/>
            <p:cNvSpPr>
              <a:spLocks noChangeShapeType="1"/>
            </p:cNvSpPr>
            <p:nvPr/>
          </p:nvSpPr>
          <p:spPr bwMode="auto">
            <a:xfrm flipV="1">
              <a:off x="3179" y="21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0" name="Line 875"/>
            <p:cNvSpPr>
              <a:spLocks noChangeShapeType="1"/>
            </p:cNvSpPr>
            <p:nvPr/>
          </p:nvSpPr>
          <p:spPr bwMode="auto">
            <a:xfrm flipV="1">
              <a:off x="3179" y="21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1" name="Line 876"/>
            <p:cNvSpPr>
              <a:spLocks noChangeShapeType="1"/>
            </p:cNvSpPr>
            <p:nvPr/>
          </p:nvSpPr>
          <p:spPr bwMode="auto">
            <a:xfrm flipV="1">
              <a:off x="3179" y="21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2" name="Line 877"/>
            <p:cNvSpPr>
              <a:spLocks noChangeShapeType="1"/>
            </p:cNvSpPr>
            <p:nvPr/>
          </p:nvSpPr>
          <p:spPr bwMode="auto">
            <a:xfrm flipV="1">
              <a:off x="3179" y="21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3" name="Line 878"/>
            <p:cNvSpPr>
              <a:spLocks noChangeShapeType="1"/>
            </p:cNvSpPr>
            <p:nvPr/>
          </p:nvSpPr>
          <p:spPr bwMode="auto">
            <a:xfrm flipV="1">
              <a:off x="3179" y="21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4" name="Line 879"/>
            <p:cNvSpPr>
              <a:spLocks noChangeShapeType="1"/>
            </p:cNvSpPr>
            <p:nvPr/>
          </p:nvSpPr>
          <p:spPr bwMode="auto">
            <a:xfrm flipV="1">
              <a:off x="3179" y="21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5" name="Line 880"/>
            <p:cNvSpPr>
              <a:spLocks noChangeShapeType="1"/>
            </p:cNvSpPr>
            <p:nvPr/>
          </p:nvSpPr>
          <p:spPr bwMode="auto">
            <a:xfrm flipV="1">
              <a:off x="3179" y="21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6" name="Line 881"/>
            <p:cNvSpPr>
              <a:spLocks noChangeShapeType="1"/>
            </p:cNvSpPr>
            <p:nvPr/>
          </p:nvSpPr>
          <p:spPr bwMode="auto">
            <a:xfrm flipV="1">
              <a:off x="3179" y="21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7" name="Line 882"/>
            <p:cNvSpPr>
              <a:spLocks noChangeShapeType="1"/>
            </p:cNvSpPr>
            <p:nvPr/>
          </p:nvSpPr>
          <p:spPr bwMode="auto">
            <a:xfrm flipV="1">
              <a:off x="3179" y="21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8" name="Line 883"/>
            <p:cNvSpPr>
              <a:spLocks noChangeShapeType="1"/>
            </p:cNvSpPr>
            <p:nvPr/>
          </p:nvSpPr>
          <p:spPr bwMode="auto">
            <a:xfrm flipV="1">
              <a:off x="3179" y="21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9" name="Line 884"/>
            <p:cNvSpPr>
              <a:spLocks noChangeShapeType="1"/>
            </p:cNvSpPr>
            <p:nvPr/>
          </p:nvSpPr>
          <p:spPr bwMode="auto">
            <a:xfrm flipV="1">
              <a:off x="3179" y="21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0" name="Line 885"/>
            <p:cNvSpPr>
              <a:spLocks noChangeShapeType="1"/>
            </p:cNvSpPr>
            <p:nvPr/>
          </p:nvSpPr>
          <p:spPr bwMode="auto">
            <a:xfrm flipV="1">
              <a:off x="3179" y="21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1" name="Line 886"/>
            <p:cNvSpPr>
              <a:spLocks noChangeShapeType="1"/>
            </p:cNvSpPr>
            <p:nvPr/>
          </p:nvSpPr>
          <p:spPr bwMode="auto">
            <a:xfrm flipV="1">
              <a:off x="3179" y="21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2" name="Line 887"/>
            <p:cNvSpPr>
              <a:spLocks noChangeShapeType="1"/>
            </p:cNvSpPr>
            <p:nvPr/>
          </p:nvSpPr>
          <p:spPr bwMode="auto">
            <a:xfrm flipV="1">
              <a:off x="3179" y="21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3" name="Line 888"/>
            <p:cNvSpPr>
              <a:spLocks noChangeShapeType="1"/>
            </p:cNvSpPr>
            <p:nvPr/>
          </p:nvSpPr>
          <p:spPr bwMode="auto">
            <a:xfrm flipV="1">
              <a:off x="3179" y="21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4" name="Line 889"/>
            <p:cNvSpPr>
              <a:spLocks noChangeShapeType="1"/>
            </p:cNvSpPr>
            <p:nvPr/>
          </p:nvSpPr>
          <p:spPr bwMode="auto">
            <a:xfrm flipV="1">
              <a:off x="3179" y="21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5" name="Line 890"/>
            <p:cNvSpPr>
              <a:spLocks noChangeShapeType="1"/>
            </p:cNvSpPr>
            <p:nvPr/>
          </p:nvSpPr>
          <p:spPr bwMode="auto">
            <a:xfrm>
              <a:off x="3179" y="21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6" name="Line 891"/>
            <p:cNvSpPr>
              <a:spLocks noChangeShapeType="1"/>
            </p:cNvSpPr>
            <p:nvPr/>
          </p:nvSpPr>
          <p:spPr bwMode="auto">
            <a:xfrm flipV="1">
              <a:off x="3179" y="21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7" name="Line 892"/>
            <p:cNvSpPr>
              <a:spLocks noChangeShapeType="1"/>
            </p:cNvSpPr>
            <p:nvPr/>
          </p:nvSpPr>
          <p:spPr bwMode="auto">
            <a:xfrm flipV="1">
              <a:off x="3179" y="21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8" name="Line 893"/>
            <p:cNvSpPr>
              <a:spLocks noChangeShapeType="1"/>
            </p:cNvSpPr>
            <p:nvPr/>
          </p:nvSpPr>
          <p:spPr bwMode="auto">
            <a:xfrm flipV="1">
              <a:off x="3179" y="21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9" name="Line 894"/>
            <p:cNvSpPr>
              <a:spLocks noChangeShapeType="1"/>
            </p:cNvSpPr>
            <p:nvPr/>
          </p:nvSpPr>
          <p:spPr bwMode="auto">
            <a:xfrm flipV="1">
              <a:off x="3179" y="21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0" name="Line 895"/>
            <p:cNvSpPr>
              <a:spLocks noChangeShapeType="1"/>
            </p:cNvSpPr>
            <p:nvPr/>
          </p:nvSpPr>
          <p:spPr bwMode="auto">
            <a:xfrm flipV="1">
              <a:off x="3179" y="21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1" name="Line 896"/>
            <p:cNvSpPr>
              <a:spLocks noChangeShapeType="1"/>
            </p:cNvSpPr>
            <p:nvPr/>
          </p:nvSpPr>
          <p:spPr bwMode="auto">
            <a:xfrm flipV="1">
              <a:off x="3179" y="21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2" name="Line 897"/>
            <p:cNvSpPr>
              <a:spLocks noChangeShapeType="1"/>
            </p:cNvSpPr>
            <p:nvPr/>
          </p:nvSpPr>
          <p:spPr bwMode="auto">
            <a:xfrm flipV="1">
              <a:off x="3179" y="21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3" name="Line 898"/>
            <p:cNvSpPr>
              <a:spLocks noChangeShapeType="1"/>
            </p:cNvSpPr>
            <p:nvPr/>
          </p:nvSpPr>
          <p:spPr bwMode="auto">
            <a:xfrm flipV="1">
              <a:off x="3179" y="21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4" name="Line 899"/>
            <p:cNvSpPr>
              <a:spLocks noChangeShapeType="1"/>
            </p:cNvSpPr>
            <p:nvPr/>
          </p:nvSpPr>
          <p:spPr bwMode="auto">
            <a:xfrm flipV="1">
              <a:off x="3179" y="21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5" name="Line 900"/>
            <p:cNvSpPr>
              <a:spLocks noChangeShapeType="1"/>
            </p:cNvSpPr>
            <p:nvPr/>
          </p:nvSpPr>
          <p:spPr bwMode="auto">
            <a:xfrm flipV="1">
              <a:off x="3179" y="21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6" name="Line 901"/>
            <p:cNvSpPr>
              <a:spLocks noChangeShapeType="1"/>
            </p:cNvSpPr>
            <p:nvPr/>
          </p:nvSpPr>
          <p:spPr bwMode="auto">
            <a:xfrm flipV="1">
              <a:off x="3179" y="21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7" name="Line 902"/>
            <p:cNvSpPr>
              <a:spLocks noChangeShapeType="1"/>
            </p:cNvSpPr>
            <p:nvPr/>
          </p:nvSpPr>
          <p:spPr bwMode="auto">
            <a:xfrm flipV="1">
              <a:off x="3179" y="21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8" name="Line 903"/>
            <p:cNvSpPr>
              <a:spLocks noChangeShapeType="1"/>
            </p:cNvSpPr>
            <p:nvPr/>
          </p:nvSpPr>
          <p:spPr bwMode="auto">
            <a:xfrm flipV="1">
              <a:off x="3179" y="21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9" name="Line 904"/>
            <p:cNvSpPr>
              <a:spLocks noChangeShapeType="1"/>
            </p:cNvSpPr>
            <p:nvPr/>
          </p:nvSpPr>
          <p:spPr bwMode="auto">
            <a:xfrm flipV="1">
              <a:off x="3179" y="21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0" name="Line 905"/>
            <p:cNvSpPr>
              <a:spLocks noChangeShapeType="1"/>
            </p:cNvSpPr>
            <p:nvPr/>
          </p:nvSpPr>
          <p:spPr bwMode="auto">
            <a:xfrm flipV="1">
              <a:off x="3179" y="21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1" name="Line 906"/>
            <p:cNvSpPr>
              <a:spLocks noChangeShapeType="1"/>
            </p:cNvSpPr>
            <p:nvPr/>
          </p:nvSpPr>
          <p:spPr bwMode="auto">
            <a:xfrm flipV="1">
              <a:off x="3179" y="21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2" name="Line 907"/>
            <p:cNvSpPr>
              <a:spLocks noChangeShapeType="1"/>
            </p:cNvSpPr>
            <p:nvPr/>
          </p:nvSpPr>
          <p:spPr bwMode="auto">
            <a:xfrm flipV="1">
              <a:off x="3179" y="212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3" name="Line 908"/>
            <p:cNvSpPr>
              <a:spLocks noChangeShapeType="1"/>
            </p:cNvSpPr>
            <p:nvPr/>
          </p:nvSpPr>
          <p:spPr bwMode="auto">
            <a:xfrm flipV="1">
              <a:off x="3179" y="21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4" name="Line 909"/>
            <p:cNvSpPr>
              <a:spLocks noChangeShapeType="1"/>
            </p:cNvSpPr>
            <p:nvPr/>
          </p:nvSpPr>
          <p:spPr bwMode="auto">
            <a:xfrm flipV="1">
              <a:off x="3179" y="21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5" name="Line 910"/>
            <p:cNvSpPr>
              <a:spLocks noChangeShapeType="1"/>
            </p:cNvSpPr>
            <p:nvPr/>
          </p:nvSpPr>
          <p:spPr bwMode="auto">
            <a:xfrm flipV="1">
              <a:off x="3179" y="2119"/>
              <a:ext cx="9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6" name="Line 911"/>
            <p:cNvSpPr>
              <a:spLocks noChangeShapeType="1"/>
            </p:cNvSpPr>
            <p:nvPr/>
          </p:nvSpPr>
          <p:spPr bwMode="auto">
            <a:xfrm flipV="1">
              <a:off x="3188" y="21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7" name="Line 912"/>
            <p:cNvSpPr>
              <a:spLocks noChangeShapeType="1"/>
            </p:cNvSpPr>
            <p:nvPr/>
          </p:nvSpPr>
          <p:spPr bwMode="auto">
            <a:xfrm flipV="1">
              <a:off x="3188" y="21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8" name="Line 913"/>
            <p:cNvSpPr>
              <a:spLocks noChangeShapeType="1"/>
            </p:cNvSpPr>
            <p:nvPr/>
          </p:nvSpPr>
          <p:spPr bwMode="auto">
            <a:xfrm flipV="1">
              <a:off x="3188" y="21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9" name="Line 914"/>
            <p:cNvSpPr>
              <a:spLocks noChangeShapeType="1"/>
            </p:cNvSpPr>
            <p:nvPr/>
          </p:nvSpPr>
          <p:spPr bwMode="auto">
            <a:xfrm flipV="1">
              <a:off x="3188" y="21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0" name="Line 915"/>
            <p:cNvSpPr>
              <a:spLocks noChangeShapeType="1"/>
            </p:cNvSpPr>
            <p:nvPr/>
          </p:nvSpPr>
          <p:spPr bwMode="auto">
            <a:xfrm flipV="1">
              <a:off x="3188" y="21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1" name="Line 916"/>
            <p:cNvSpPr>
              <a:spLocks noChangeShapeType="1"/>
            </p:cNvSpPr>
            <p:nvPr/>
          </p:nvSpPr>
          <p:spPr bwMode="auto">
            <a:xfrm flipV="1">
              <a:off x="3188" y="21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2" name="Line 917"/>
            <p:cNvSpPr>
              <a:spLocks noChangeShapeType="1"/>
            </p:cNvSpPr>
            <p:nvPr/>
          </p:nvSpPr>
          <p:spPr bwMode="auto">
            <a:xfrm flipV="1">
              <a:off x="3188" y="21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3" name="Line 918"/>
            <p:cNvSpPr>
              <a:spLocks noChangeShapeType="1"/>
            </p:cNvSpPr>
            <p:nvPr/>
          </p:nvSpPr>
          <p:spPr bwMode="auto">
            <a:xfrm flipV="1">
              <a:off x="3188" y="21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4" name="Line 919"/>
            <p:cNvSpPr>
              <a:spLocks noChangeShapeType="1"/>
            </p:cNvSpPr>
            <p:nvPr/>
          </p:nvSpPr>
          <p:spPr bwMode="auto">
            <a:xfrm flipV="1">
              <a:off x="3188" y="21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5" name="Line 920"/>
            <p:cNvSpPr>
              <a:spLocks noChangeShapeType="1"/>
            </p:cNvSpPr>
            <p:nvPr/>
          </p:nvSpPr>
          <p:spPr bwMode="auto">
            <a:xfrm flipV="1">
              <a:off x="3188" y="210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6" name="Line 921"/>
            <p:cNvSpPr>
              <a:spLocks noChangeShapeType="1"/>
            </p:cNvSpPr>
            <p:nvPr/>
          </p:nvSpPr>
          <p:spPr bwMode="auto">
            <a:xfrm flipV="1">
              <a:off x="3188" y="21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7" name="Line 922"/>
            <p:cNvSpPr>
              <a:spLocks noChangeShapeType="1"/>
            </p:cNvSpPr>
            <p:nvPr/>
          </p:nvSpPr>
          <p:spPr bwMode="auto">
            <a:xfrm flipV="1">
              <a:off x="3188" y="21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8" name="Line 923"/>
            <p:cNvSpPr>
              <a:spLocks noChangeShapeType="1"/>
            </p:cNvSpPr>
            <p:nvPr/>
          </p:nvSpPr>
          <p:spPr bwMode="auto">
            <a:xfrm flipV="1">
              <a:off x="3188" y="21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9" name="Line 924"/>
            <p:cNvSpPr>
              <a:spLocks noChangeShapeType="1"/>
            </p:cNvSpPr>
            <p:nvPr/>
          </p:nvSpPr>
          <p:spPr bwMode="auto">
            <a:xfrm flipV="1">
              <a:off x="3188" y="20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0" name="Line 925"/>
            <p:cNvSpPr>
              <a:spLocks noChangeShapeType="1"/>
            </p:cNvSpPr>
            <p:nvPr/>
          </p:nvSpPr>
          <p:spPr bwMode="auto">
            <a:xfrm flipV="1">
              <a:off x="3188" y="20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1" name="Line 926"/>
            <p:cNvSpPr>
              <a:spLocks noChangeShapeType="1"/>
            </p:cNvSpPr>
            <p:nvPr/>
          </p:nvSpPr>
          <p:spPr bwMode="auto">
            <a:xfrm flipV="1">
              <a:off x="3188" y="20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2" name="Line 927"/>
            <p:cNvSpPr>
              <a:spLocks noChangeShapeType="1"/>
            </p:cNvSpPr>
            <p:nvPr/>
          </p:nvSpPr>
          <p:spPr bwMode="auto">
            <a:xfrm flipV="1">
              <a:off x="3188" y="20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3" name="Line 928"/>
            <p:cNvSpPr>
              <a:spLocks noChangeShapeType="1"/>
            </p:cNvSpPr>
            <p:nvPr/>
          </p:nvSpPr>
          <p:spPr bwMode="auto">
            <a:xfrm flipV="1">
              <a:off x="3188" y="20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4" name="Line 929"/>
            <p:cNvSpPr>
              <a:spLocks noChangeShapeType="1"/>
            </p:cNvSpPr>
            <p:nvPr/>
          </p:nvSpPr>
          <p:spPr bwMode="auto">
            <a:xfrm flipV="1">
              <a:off x="3188" y="20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5" name="Line 930"/>
            <p:cNvSpPr>
              <a:spLocks noChangeShapeType="1"/>
            </p:cNvSpPr>
            <p:nvPr/>
          </p:nvSpPr>
          <p:spPr bwMode="auto">
            <a:xfrm flipV="1">
              <a:off x="3188" y="20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6" name="Line 931"/>
            <p:cNvSpPr>
              <a:spLocks noChangeShapeType="1"/>
            </p:cNvSpPr>
            <p:nvPr/>
          </p:nvSpPr>
          <p:spPr bwMode="auto">
            <a:xfrm flipV="1">
              <a:off x="3188" y="20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7" name="Line 932"/>
            <p:cNvSpPr>
              <a:spLocks noChangeShapeType="1"/>
            </p:cNvSpPr>
            <p:nvPr/>
          </p:nvSpPr>
          <p:spPr bwMode="auto">
            <a:xfrm flipV="1">
              <a:off x="3188" y="20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8" name="Line 933"/>
            <p:cNvSpPr>
              <a:spLocks noChangeShapeType="1"/>
            </p:cNvSpPr>
            <p:nvPr/>
          </p:nvSpPr>
          <p:spPr bwMode="auto">
            <a:xfrm flipV="1">
              <a:off x="3188" y="20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9" name="Line 934"/>
            <p:cNvSpPr>
              <a:spLocks noChangeShapeType="1"/>
            </p:cNvSpPr>
            <p:nvPr/>
          </p:nvSpPr>
          <p:spPr bwMode="auto">
            <a:xfrm flipV="1">
              <a:off x="3188" y="20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0" name="Line 935"/>
            <p:cNvSpPr>
              <a:spLocks noChangeShapeType="1"/>
            </p:cNvSpPr>
            <p:nvPr/>
          </p:nvSpPr>
          <p:spPr bwMode="auto">
            <a:xfrm flipV="1">
              <a:off x="3188" y="20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1" name="Line 936"/>
            <p:cNvSpPr>
              <a:spLocks noChangeShapeType="1"/>
            </p:cNvSpPr>
            <p:nvPr/>
          </p:nvSpPr>
          <p:spPr bwMode="auto">
            <a:xfrm flipV="1">
              <a:off x="3188" y="20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2" name="Line 937"/>
            <p:cNvSpPr>
              <a:spLocks noChangeShapeType="1"/>
            </p:cNvSpPr>
            <p:nvPr/>
          </p:nvSpPr>
          <p:spPr bwMode="auto">
            <a:xfrm flipV="1">
              <a:off x="3188" y="20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3" name="Line 938"/>
            <p:cNvSpPr>
              <a:spLocks noChangeShapeType="1"/>
            </p:cNvSpPr>
            <p:nvPr/>
          </p:nvSpPr>
          <p:spPr bwMode="auto">
            <a:xfrm flipV="1">
              <a:off x="3188" y="207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4" name="Line 939"/>
            <p:cNvSpPr>
              <a:spLocks noChangeShapeType="1"/>
            </p:cNvSpPr>
            <p:nvPr/>
          </p:nvSpPr>
          <p:spPr bwMode="auto">
            <a:xfrm flipV="1">
              <a:off x="3188" y="20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5" name="Line 940"/>
            <p:cNvSpPr>
              <a:spLocks noChangeShapeType="1"/>
            </p:cNvSpPr>
            <p:nvPr/>
          </p:nvSpPr>
          <p:spPr bwMode="auto">
            <a:xfrm flipV="1">
              <a:off x="3188" y="20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6" name="Line 941"/>
            <p:cNvSpPr>
              <a:spLocks noChangeShapeType="1"/>
            </p:cNvSpPr>
            <p:nvPr/>
          </p:nvSpPr>
          <p:spPr bwMode="auto">
            <a:xfrm flipV="1">
              <a:off x="3188" y="20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7" name="Line 942"/>
            <p:cNvSpPr>
              <a:spLocks noChangeShapeType="1"/>
            </p:cNvSpPr>
            <p:nvPr/>
          </p:nvSpPr>
          <p:spPr bwMode="auto">
            <a:xfrm flipV="1">
              <a:off x="3188" y="20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8" name="Line 943"/>
            <p:cNvSpPr>
              <a:spLocks noChangeShapeType="1"/>
            </p:cNvSpPr>
            <p:nvPr/>
          </p:nvSpPr>
          <p:spPr bwMode="auto">
            <a:xfrm flipV="1">
              <a:off x="3188" y="20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9" name="Line 944"/>
            <p:cNvSpPr>
              <a:spLocks noChangeShapeType="1"/>
            </p:cNvSpPr>
            <p:nvPr/>
          </p:nvSpPr>
          <p:spPr bwMode="auto">
            <a:xfrm flipV="1">
              <a:off x="3188" y="20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0" name="Line 945"/>
            <p:cNvSpPr>
              <a:spLocks noChangeShapeType="1"/>
            </p:cNvSpPr>
            <p:nvPr/>
          </p:nvSpPr>
          <p:spPr bwMode="auto">
            <a:xfrm flipV="1">
              <a:off x="3188" y="20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1" name="Line 946"/>
            <p:cNvSpPr>
              <a:spLocks noChangeShapeType="1"/>
            </p:cNvSpPr>
            <p:nvPr/>
          </p:nvSpPr>
          <p:spPr bwMode="auto">
            <a:xfrm flipV="1">
              <a:off x="3188" y="20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2" name="Line 947"/>
            <p:cNvSpPr>
              <a:spLocks noChangeShapeType="1"/>
            </p:cNvSpPr>
            <p:nvPr/>
          </p:nvSpPr>
          <p:spPr bwMode="auto">
            <a:xfrm flipV="1">
              <a:off x="3188" y="20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3" name="Line 948"/>
            <p:cNvSpPr>
              <a:spLocks noChangeShapeType="1"/>
            </p:cNvSpPr>
            <p:nvPr/>
          </p:nvSpPr>
          <p:spPr bwMode="auto">
            <a:xfrm flipV="1">
              <a:off x="3188" y="20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4" name="Line 949"/>
            <p:cNvSpPr>
              <a:spLocks noChangeShapeType="1"/>
            </p:cNvSpPr>
            <p:nvPr/>
          </p:nvSpPr>
          <p:spPr bwMode="auto">
            <a:xfrm flipV="1">
              <a:off x="3188" y="20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5" name="Line 950"/>
            <p:cNvSpPr>
              <a:spLocks noChangeShapeType="1"/>
            </p:cNvSpPr>
            <p:nvPr/>
          </p:nvSpPr>
          <p:spPr bwMode="auto">
            <a:xfrm flipV="1">
              <a:off x="3188" y="20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6" name="Line 951"/>
            <p:cNvSpPr>
              <a:spLocks noChangeShapeType="1"/>
            </p:cNvSpPr>
            <p:nvPr/>
          </p:nvSpPr>
          <p:spPr bwMode="auto">
            <a:xfrm flipV="1">
              <a:off x="3188" y="20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7" name="Line 952"/>
            <p:cNvSpPr>
              <a:spLocks noChangeShapeType="1"/>
            </p:cNvSpPr>
            <p:nvPr/>
          </p:nvSpPr>
          <p:spPr bwMode="auto">
            <a:xfrm flipV="1">
              <a:off x="3188" y="20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8" name="Line 953"/>
            <p:cNvSpPr>
              <a:spLocks noChangeShapeType="1"/>
            </p:cNvSpPr>
            <p:nvPr/>
          </p:nvSpPr>
          <p:spPr bwMode="auto">
            <a:xfrm flipV="1">
              <a:off x="3188" y="20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9" name="Line 954"/>
            <p:cNvSpPr>
              <a:spLocks noChangeShapeType="1"/>
            </p:cNvSpPr>
            <p:nvPr/>
          </p:nvSpPr>
          <p:spPr bwMode="auto">
            <a:xfrm flipV="1">
              <a:off x="3188" y="205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0" name="Line 955"/>
            <p:cNvSpPr>
              <a:spLocks noChangeShapeType="1"/>
            </p:cNvSpPr>
            <p:nvPr/>
          </p:nvSpPr>
          <p:spPr bwMode="auto">
            <a:xfrm flipV="1">
              <a:off x="3188" y="20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1" name="Line 956"/>
            <p:cNvSpPr>
              <a:spLocks noChangeShapeType="1"/>
            </p:cNvSpPr>
            <p:nvPr/>
          </p:nvSpPr>
          <p:spPr bwMode="auto">
            <a:xfrm flipV="1">
              <a:off x="3188" y="20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2" name="Line 957"/>
            <p:cNvSpPr>
              <a:spLocks noChangeShapeType="1"/>
            </p:cNvSpPr>
            <p:nvPr/>
          </p:nvSpPr>
          <p:spPr bwMode="auto">
            <a:xfrm flipV="1">
              <a:off x="3188" y="20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3" name="Line 958"/>
            <p:cNvSpPr>
              <a:spLocks noChangeShapeType="1"/>
            </p:cNvSpPr>
            <p:nvPr/>
          </p:nvSpPr>
          <p:spPr bwMode="auto">
            <a:xfrm flipV="1">
              <a:off x="3188" y="20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4" name="Line 959"/>
            <p:cNvSpPr>
              <a:spLocks noChangeShapeType="1"/>
            </p:cNvSpPr>
            <p:nvPr/>
          </p:nvSpPr>
          <p:spPr bwMode="auto">
            <a:xfrm flipV="1">
              <a:off x="3188" y="20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5" name="Line 960"/>
            <p:cNvSpPr>
              <a:spLocks noChangeShapeType="1"/>
            </p:cNvSpPr>
            <p:nvPr/>
          </p:nvSpPr>
          <p:spPr bwMode="auto">
            <a:xfrm flipV="1">
              <a:off x="3188" y="20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6" name="Line 961"/>
            <p:cNvSpPr>
              <a:spLocks noChangeShapeType="1"/>
            </p:cNvSpPr>
            <p:nvPr/>
          </p:nvSpPr>
          <p:spPr bwMode="auto">
            <a:xfrm flipV="1">
              <a:off x="3188" y="20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7" name="Line 962"/>
            <p:cNvSpPr>
              <a:spLocks noChangeShapeType="1"/>
            </p:cNvSpPr>
            <p:nvPr/>
          </p:nvSpPr>
          <p:spPr bwMode="auto">
            <a:xfrm flipV="1">
              <a:off x="3188" y="204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8" name="Line 963"/>
            <p:cNvSpPr>
              <a:spLocks noChangeShapeType="1"/>
            </p:cNvSpPr>
            <p:nvPr/>
          </p:nvSpPr>
          <p:spPr bwMode="auto">
            <a:xfrm flipV="1">
              <a:off x="3188" y="20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9" name="Line 964"/>
            <p:cNvSpPr>
              <a:spLocks noChangeShapeType="1"/>
            </p:cNvSpPr>
            <p:nvPr/>
          </p:nvSpPr>
          <p:spPr bwMode="auto">
            <a:xfrm>
              <a:off x="3188" y="20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0" name="Line 965"/>
            <p:cNvSpPr>
              <a:spLocks noChangeShapeType="1"/>
            </p:cNvSpPr>
            <p:nvPr/>
          </p:nvSpPr>
          <p:spPr bwMode="auto">
            <a:xfrm flipV="1">
              <a:off x="3188" y="20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1" name="Line 966"/>
            <p:cNvSpPr>
              <a:spLocks noChangeShapeType="1"/>
            </p:cNvSpPr>
            <p:nvPr/>
          </p:nvSpPr>
          <p:spPr bwMode="auto">
            <a:xfrm flipV="1">
              <a:off x="3188" y="20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2" name="Line 967"/>
            <p:cNvSpPr>
              <a:spLocks noChangeShapeType="1"/>
            </p:cNvSpPr>
            <p:nvPr/>
          </p:nvSpPr>
          <p:spPr bwMode="auto">
            <a:xfrm flipV="1">
              <a:off x="3188" y="203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3" name="Line 968"/>
            <p:cNvSpPr>
              <a:spLocks noChangeShapeType="1"/>
            </p:cNvSpPr>
            <p:nvPr/>
          </p:nvSpPr>
          <p:spPr bwMode="auto">
            <a:xfrm flipV="1">
              <a:off x="3188" y="20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4" name="Line 969"/>
            <p:cNvSpPr>
              <a:spLocks noChangeShapeType="1"/>
            </p:cNvSpPr>
            <p:nvPr/>
          </p:nvSpPr>
          <p:spPr bwMode="auto">
            <a:xfrm flipV="1">
              <a:off x="3188" y="20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5" name="Line 970"/>
            <p:cNvSpPr>
              <a:spLocks noChangeShapeType="1"/>
            </p:cNvSpPr>
            <p:nvPr/>
          </p:nvSpPr>
          <p:spPr bwMode="auto">
            <a:xfrm flipV="1">
              <a:off x="3188" y="2030"/>
              <a:ext cx="10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6" name="Line 971"/>
            <p:cNvSpPr>
              <a:spLocks noChangeShapeType="1"/>
            </p:cNvSpPr>
            <p:nvPr/>
          </p:nvSpPr>
          <p:spPr bwMode="auto">
            <a:xfrm flipV="1">
              <a:off x="3198" y="20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7" name="Line 972"/>
            <p:cNvSpPr>
              <a:spLocks noChangeShapeType="1"/>
            </p:cNvSpPr>
            <p:nvPr/>
          </p:nvSpPr>
          <p:spPr bwMode="auto">
            <a:xfrm flipV="1">
              <a:off x="3198" y="20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8" name="Line 973"/>
            <p:cNvSpPr>
              <a:spLocks noChangeShapeType="1"/>
            </p:cNvSpPr>
            <p:nvPr/>
          </p:nvSpPr>
          <p:spPr bwMode="auto">
            <a:xfrm flipV="1">
              <a:off x="3198" y="20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9" name="Line 974"/>
            <p:cNvSpPr>
              <a:spLocks noChangeShapeType="1"/>
            </p:cNvSpPr>
            <p:nvPr/>
          </p:nvSpPr>
          <p:spPr bwMode="auto">
            <a:xfrm flipV="1">
              <a:off x="3198" y="20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0" name="Line 975"/>
            <p:cNvSpPr>
              <a:spLocks noChangeShapeType="1"/>
            </p:cNvSpPr>
            <p:nvPr/>
          </p:nvSpPr>
          <p:spPr bwMode="auto">
            <a:xfrm flipV="1">
              <a:off x="3198" y="20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1" name="Line 976"/>
            <p:cNvSpPr>
              <a:spLocks noChangeShapeType="1"/>
            </p:cNvSpPr>
            <p:nvPr/>
          </p:nvSpPr>
          <p:spPr bwMode="auto">
            <a:xfrm flipV="1">
              <a:off x="3198" y="20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2" name="Line 977"/>
            <p:cNvSpPr>
              <a:spLocks noChangeShapeType="1"/>
            </p:cNvSpPr>
            <p:nvPr/>
          </p:nvSpPr>
          <p:spPr bwMode="auto">
            <a:xfrm flipV="1">
              <a:off x="3198" y="20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3" name="Line 978"/>
            <p:cNvSpPr>
              <a:spLocks noChangeShapeType="1"/>
            </p:cNvSpPr>
            <p:nvPr/>
          </p:nvSpPr>
          <p:spPr bwMode="auto">
            <a:xfrm flipV="1">
              <a:off x="3198" y="20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4" name="Line 979"/>
            <p:cNvSpPr>
              <a:spLocks noChangeShapeType="1"/>
            </p:cNvSpPr>
            <p:nvPr/>
          </p:nvSpPr>
          <p:spPr bwMode="auto">
            <a:xfrm flipV="1">
              <a:off x="3198" y="20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5" name="Line 980"/>
            <p:cNvSpPr>
              <a:spLocks noChangeShapeType="1"/>
            </p:cNvSpPr>
            <p:nvPr/>
          </p:nvSpPr>
          <p:spPr bwMode="auto">
            <a:xfrm flipV="1">
              <a:off x="3198" y="201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6" name="Line 981"/>
            <p:cNvSpPr>
              <a:spLocks noChangeShapeType="1"/>
            </p:cNvSpPr>
            <p:nvPr/>
          </p:nvSpPr>
          <p:spPr bwMode="auto">
            <a:xfrm flipV="1">
              <a:off x="3198" y="20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7" name="Line 982"/>
            <p:cNvSpPr>
              <a:spLocks noChangeShapeType="1"/>
            </p:cNvSpPr>
            <p:nvPr/>
          </p:nvSpPr>
          <p:spPr bwMode="auto">
            <a:xfrm flipV="1">
              <a:off x="3198" y="20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8" name="Line 983"/>
            <p:cNvSpPr>
              <a:spLocks noChangeShapeType="1"/>
            </p:cNvSpPr>
            <p:nvPr/>
          </p:nvSpPr>
          <p:spPr bwMode="auto">
            <a:xfrm flipV="1">
              <a:off x="3198" y="20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9" name="Line 984"/>
            <p:cNvSpPr>
              <a:spLocks noChangeShapeType="1"/>
            </p:cNvSpPr>
            <p:nvPr/>
          </p:nvSpPr>
          <p:spPr bwMode="auto">
            <a:xfrm flipV="1">
              <a:off x="3198" y="201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0" name="Line 985"/>
            <p:cNvSpPr>
              <a:spLocks noChangeShapeType="1"/>
            </p:cNvSpPr>
            <p:nvPr/>
          </p:nvSpPr>
          <p:spPr bwMode="auto">
            <a:xfrm flipV="1">
              <a:off x="3198" y="20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1" name="Line 986"/>
            <p:cNvSpPr>
              <a:spLocks noChangeShapeType="1"/>
            </p:cNvSpPr>
            <p:nvPr/>
          </p:nvSpPr>
          <p:spPr bwMode="auto">
            <a:xfrm flipV="1">
              <a:off x="3198" y="20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2" name="Line 987"/>
            <p:cNvSpPr>
              <a:spLocks noChangeShapeType="1"/>
            </p:cNvSpPr>
            <p:nvPr/>
          </p:nvSpPr>
          <p:spPr bwMode="auto">
            <a:xfrm flipV="1">
              <a:off x="3198" y="20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3" name="Line 988"/>
            <p:cNvSpPr>
              <a:spLocks noChangeShapeType="1"/>
            </p:cNvSpPr>
            <p:nvPr/>
          </p:nvSpPr>
          <p:spPr bwMode="auto">
            <a:xfrm flipV="1">
              <a:off x="3198" y="20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4" name="Line 989"/>
            <p:cNvSpPr>
              <a:spLocks noChangeShapeType="1"/>
            </p:cNvSpPr>
            <p:nvPr/>
          </p:nvSpPr>
          <p:spPr bwMode="auto">
            <a:xfrm flipV="1">
              <a:off x="3198" y="20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5" name="Line 990"/>
            <p:cNvSpPr>
              <a:spLocks noChangeShapeType="1"/>
            </p:cNvSpPr>
            <p:nvPr/>
          </p:nvSpPr>
          <p:spPr bwMode="auto">
            <a:xfrm flipV="1">
              <a:off x="3198" y="20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6" name="Line 991"/>
            <p:cNvSpPr>
              <a:spLocks noChangeShapeType="1"/>
            </p:cNvSpPr>
            <p:nvPr/>
          </p:nvSpPr>
          <p:spPr bwMode="auto">
            <a:xfrm flipV="1">
              <a:off x="3198" y="20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7" name="Line 992"/>
            <p:cNvSpPr>
              <a:spLocks noChangeShapeType="1"/>
            </p:cNvSpPr>
            <p:nvPr/>
          </p:nvSpPr>
          <p:spPr bwMode="auto">
            <a:xfrm flipV="1">
              <a:off x="3198" y="19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8" name="Line 993"/>
            <p:cNvSpPr>
              <a:spLocks noChangeShapeType="1"/>
            </p:cNvSpPr>
            <p:nvPr/>
          </p:nvSpPr>
          <p:spPr bwMode="auto">
            <a:xfrm flipV="1">
              <a:off x="3198" y="19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9" name="Line 994"/>
            <p:cNvSpPr>
              <a:spLocks noChangeShapeType="1"/>
            </p:cNvSpPr>
            <p:nvPr/>
          </p:nvSpPr>
          <p:spPr bwMode="auto">
            <a:xfrm flipV="1">
              <a:off x="3198" y="19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0" name="Line 995"/>
            <p:cNvSpPr>
              <a:spLocks noChangeShapeType="1"/>
            </p:cNvSpPr>
            <p:nvPr/>
          </p:nvSpPr>
          <p:spPr bwMode="auto">
            <a:xfrm flipV="1">
              <a:off x="3198" y="19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1" name="Line 996"/>
            <p:cNvSpPr>
              <a:spLocks noChangeShapeType="1"/>
            </p:cNvSpPr>
            <p:nvPr/>
          </p:nvSpPr>
          <p:spPr bwMode="auto">
            <a:xfrm flipV="1">
              <a:off x="3198" y="19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2" name="Line 997"/>
            <p:cNvSpPr>
              <a:spLocks noChangeShapeType="1"/>
            </p:cNvSpPr>
            <p:nvPr/>
          </p:nvSpPr>
          <p:spPr bwMode="auto">
            <a:xfrm flipV="1">
              <a:off x="3198" y="19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3" name="Line 998"/>
            <p:cNvSpPr>
              <a:spLocks noChangeShapeType="1"/>
            </p:cNvSpPr>
            <p:nvPr/>
          </p:nvSpPr>
          <p:spPr bwMode="auto">
            <a:xfrm flipV="1">
              <a:off x="3198" y="19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4" name="Line 999"/>
            <p:cNvSpPr>
              <a:spLocks noChangeShapeType="1"/>
            </p:cNvSpPr>
            <p:nvPr/>
          </p:nvSpPr>
          <p:spPr bwMode="auto">
            <a:xfrm flipV="1">
              <a:off x="3198" y="19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5" name="Line 1000"/>
            <p:cNvSpPr>
              <a:spLocks noChangeShapeType="1"/>
            </p:cNvSpPr>
            <p:nvPr/>
          </p:nvSpPr>
          <p:spPr bwMode="auto">
            <a:xfrm flipV="1">
              <a:off x="3198" y="19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6" name="Line 1001"/>
            <p:cNvSpPr>
              <a:spLocks noChangeShapeType="1"/>
            </p:cNvSpPr>
            <p:nvPr/>
          </p:nvSpPr>
          <p:spPr bwMode="auto">
            <a:xfrm flipV="1">
              <a:off x="3198" y="19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7" name="Line 1002"/>
            <p:cNvSpPr>
              <a:spLocks noChangeShapeType="1"/>
            </p:cNvSpPr>
            <p:nvPr/>
          </p:nvSpPr>
          <p:spPr bwMode="auto">
            <a:xfrm flipV="1">
              <a:off x="3198" y="19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8" name="Line 1003"/>
            <p:cNvSpPr>
              <a:spLocks noChangeShapeType="1"/>
            </p:cNvSpPr>
            <p:nvPr/>
          </p:nvSpPr>
          <p:spPr bwMode="auto">
            <a:xfrm flipV="1">
              <a:off x="3198" y="19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9" name="Line 1004"/>
            <p:cNvSpPr>
              <a:spLocks noChangeShapeType="1"/>
            </p:cNvSpPr>
            <p:nvPr/>
          </p:nvSpPr>
          <p:spPr bwMode="auto">
            <a:xfrm flipV="1">
              <a:off x="3198" y="19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0" name="Line 1005"/>
            <p:cNvSpPr>
              <a:spLocks noChangeShapeType="1"/>
            </p:cNvSpPr>
            <p:nvPr/>
          </p:nvSpPr>
          <p:spPr bwMode="auto">
            <a:xfrm flipV="1">
              <a:off x="3198" y="19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6" name="Group 1006"/>
          <p:cNvGrpSpPr>
            <a:grpSpLocks/>
          </p:cNvGrpSpPr>
          <p:nvPr/>
        </p:nvGrpSpPr>
        <p:grpSpPr bwMode="auto">
          <a:xfrm rot="5400000">
            <a:off x="6598444" y="4518819"/>
            <a:ext cx="63500" cy="788988"/>
            <a:chOff x="3198" y="1686"/>
            <a:chExt cx="24" cy="293"/>
          </a:xfrm>
        </p:grpSpPr>
        <p:sp>
          <p:nvSpPr>
            <p:cNvPr id="38481" name="Line 1007"/>
            <p:cNvSpPr>
              <a:spLocks noChangeShapeType="1"/>
            </p:cNvSpPr>
            <p:nvPr/>
          </p:nvSpPr>
          <p:spPr bwMode="auto">
            <a:xfrm flipV="1">
              <a:off x="3198" y="197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2" name="Line 1008"/>
            <p:cNvSpPr>
              <a:spLocks noChangeShapeType="1"/>
            </p:cNvSpPr>
            <p:nvPr/>
          </p:nvSpPr>
          <p:spPr bwMode="auto">
            <a:xfrm flipV="1">
              <a:off x="3198" y="197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3" name="Line 1009"/>
            <p:cNvSpPr>
              <a:spLocks noChangeShapeType="1"/>
            </p:cNvSpPr>
            <p:nvPr/>
          </p:nvSpPr>
          <p:spPr bwMode="auto">
            <a:xfrm flipV="1">
              <a:off x="3198" y="197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4" name="Line 1010"/>
            <p:cNvSpPr>
              <a:spLocks noChangeShapeType="1"/>
            </p:cNvSpPr>
            <p:nvPr/>
          </p:nvSpPr>
          <p:spPr bwMode="auto">
            <a:xfrm flipV="1">
              <a:off x="3198" y="19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5" name="Line 1011"/>
            <p:cNvSpPr>
              <a:spLocks noChangeShapeType="1"/>
            </p:cNvSpPr>
            <p:nvPr/>
          </p:nvSpPr>
          <p:spPr bwMode="auto">
            <a:xfrm flipV="1">
              <a:off x="3198" y="197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6" name="Line 1012"/>
            <p:cNvSpPr>
              <a:spLocks noChangeShapeType="1"/>
            </p:cNvSpPr>
            <p:nvPr/>
          </p:nvSpPr>
          <p:spPr bwMode="auto">
            <a:xfrm flipV="1">
              <a:off x="3198" y="19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7" name="Line 1013"/>
            <p:cNvSpPr>
              <a:spLocks noChangeShapeType="1"/>
            </p:cNvSpPr>
            <p:nvPr/>
          </p:nvSpPr>
          <p:spPr bwMode="auto">
            <a:xfrm flipV="1">
              <a:off x="3198" y="19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8" name="Line 1014"/>
            <p:cNvSpPr>
              <a:spLocks noChangeShapeType="1"/>
            </p:cNvSpPr>
            <p:nvPr/>
          </p:nvSpPr>
          <p:spPr bwMode="auto">
            <a:xfrm flipV="1">
              <a:off x="3198" y="19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9" name="Line 1015"/>
            <p:cNvSpPr>
              <a:spLocks noChangeShapeType="1"/>
            </p:cNvSpPr>
            <p:nvPr/>
          </p:nvSpPr>
          <p:spPr bwMode="auto">
            <a:xfrm flipV="1">
              <a:off x="3198" y="19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0" name="Line 1016"/>
            <p:cNvSpPr>
              <a:spLocks noChangeShapeType="1"/>
            </p:cNvSpPr>
            <p:nvPr/>
          </p:nvSpPr>
          <p:spPr bwMode="auto">
            <a:xfrm flipV="1">
              <a:off x="3198" y="19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1" name="Line 1017"/>
            <p:cNvSpPr>
              <a:spLocks noChangeShapeType="1"/>
            </p:cNvSpPr>
            <p:nvPr/>
          </p:nvSpPr>
          <p:spPr bwMode="auto">
            <a:xfrm flipV="1">
              <a:off x="3198" y="19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2" name="Line 1018"/>
            <p:cNvSpPr>
              <a:spLocks noChangeShapeType="1"/>
            </p:cNvSpPr>
            <p:nvPr/>
          </p:nvSpPr>
          <p:spPr bwMode="auto">
            <a:xfrm flipV="1">
              <a:off x="3198" y="19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3" name="Line 1019"/>
            <p:cNvSpPr>
              <a:spLocks noChangeShapeType="1"/>
            </p:cNvSpPr>
            <p:nvPr/>
          </p:nvSpPr>
          <p:spPr bwMode="auto">
            <a:xfrm flipV="1">
              <a:off x="3198" y="19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4" name="Line 1020"/>
            <p:cNvSpPr>
              <a:spLocks noChangeShapeType="1"/>
            </p:cNvSpPr>
            <p:nvPr/>
          </p:nvSpPr>
          <p:spPr bwMode="auto">
            <a:xfrm flipV="1">
              <a:off x="3198" y="19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5" name="Line 1021"/>
            <p:cNvSpPr>
              <a:spLocks noChangeShapeType="1"/>
            </p:cNvSpPr>
            <p:nvPr/>
          </p:nvSpPr>
          <p:spPr bwMode="auto">
            <a:xfrm flipV="1">
              <a:off x="3198" y="19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6" name="Line 1022"/>
            <p:cNvSpPr>
              <a:spLocks noChangeShapeType="1"/>
            </p:cNvSpPr>
            <p:nvPr/>
          </p:nvSpPr>
          <p:spPr bwMode="auto">
            <a:xfrm flipV="1">
              <a:off x="3198" y="19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7" name="Line 1023"/>
            <p:cNvSpPr>
              <a:spLocks noChangeShapeType="1"/>
            </p:cNvSpPr>
            <p:nvPr/>
          </p:nvSpPr>
          <p:spPr bwMode="auto">
            <a:xfrm flipV="1">
              <a:off x="3198" y="19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8" name="Line 1024"/>
            <p:cNvSpPr>
              <a:spLocks noChangeShapeType="1"/>
            </p:cNvSpPr>
            <p:nvPr/>
          </p:nvSpPr>
          <p:spPr bwMode="auto">
            <a:xfrm>
              <a:off x="3198" y="19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9" name="Line 1025"/>
            <p:cNvSpPr>
              <a:spLocks noChangeShapeType="1"/>
            </p:cNvSpPr>
            <p:nvPr/>
          </p:nvSpPr>
          <p:spPr bwMode="auto">
            <a:xfrm flipV="1">
              <a:off x="3198" y="19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0" name="Line 1026"/>
            <p:cNvSpPr>
              <a:spLocks noChangeShapeType="1"/>
            </p:cNvSpPr>
            <p:nvPr/>
          </p:nvSpPr>
          <p:spPr bwMode="auto">
            <a:xfrm flipV="1">
              <a:off x="3198" y="195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1" name="Line 1027"/>
            <p:cNvSpPr>
              <a:spLocks noChangeShapeType="1"/>
            </p:cNvSpPr>
            <p:nvPr/>
          </p:nvSpPr>
          <p:spPr bwMode="auto">
            <a:xfrm flipV="1">
              <a:off x="3198" y="19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2" name="Line 1028"/>
            <p:cNvSpPr>
              <a:spLocks noChangeShapeType="1"/>
            </p:cNvSpPr>
            <p:nvPr/>
          </p:nvSpPr>
          <p:spPr bwMode="auto">
            <a:xfrm flipV="1">
              <a:off x="3198" y="19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3" name="Line 1029"/>
            <p:cNvSpPr>
              <a:spLocks noChangeShapeType="1"/>
            </p:cNvSpPr>
            <p:nvPr/>
          </p:nvSpPr>
          <p:spPr bwMode="auto">
            <a:xfrm flipV="1">
              <a:off x="3198" y="19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4" name="Line 1030"/>
            <p:cNvSpPr>
              <a:spLocks noChangeShapeType="1"/>
            </p:cNvSpPr>
            <p:nvPr/>
          </p:nvSpPr>
          <p:spPr bwMode="auto">
            <a:xfrm flipV="1">
              <a:off x="3198" y="19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5" name="Line 1031"/>
            <p:cNvSpPr>
              <a:spLocks noChangeShapeType="1"/>
            </p:cNvSpPr>
            <p:nvPr/>
          </p:nvSpPr>
          <p:spPr bwMode="auto">
            <a:xfrm flipV="1">
              <a:off x="3198" y="19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6" name="Line 1032"/>
            <p:cNvSpPr>
              <a:spLocks noChangeShapeType="1"/>
            </p:cNvSpPr>
            <p:nvPr/>
          </p:nvSpPr>
          <p:spPr bwMode="auto">
            <a:xfrm flipV="1">
              <a:off x="3198" y="19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7" name="Line 1033"/>
            <p:cNvSpPr>
              <a:spLocks noChangeShapeType="1"/>
            </p:cNvSpPr>
            <p:nvPr/>
          </p:nvSpPr>
          <p:spPr bwMode="auto">
            <a:xfrm flipV="1">
              <a:off x="3198" y="19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8" name="Line 1034"/>
            <p:cNvSpPr>
              <a:spLocks noChangeShapeType="1"/>
            </p:cNvSpPr>
            <p:nvPr/>
          </p:nvSpPr>
          <p:spPr bwMode="auto">
            <a:xfrm flipV="1">
              <a:off x="3198" y="19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9" name="Line 1035"/>
            <p:cNvSpPr>
              <a:spLocks noChangeShapeType="1"/>
            </p:cNvSpPr>
            <p:nvPr/>
          </p:nvSpPr>
          <p:spPr bwMode="auto">
            <a:xfrm flipV="1">
              <a:off x="3198" y="19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0" name="Line 1036"/>
            <p:cNvSpPr>
              <a:spLocks noChangeShapeType="1"/>
            </p:cNvSpPr>
            <p:nvPr/>
          </p:nvSpPr>
          <p:spPr bwMode="auto">
            <a:xfrm flipV="1">
              <a:off x="3198" y="19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1" name="Line 1037"/>
            <p:cNvSpPr>
              <a:spLocks noChangeShapeType="1"/>
            </p:cNvSpPr>
            <p:nvPr/>
          </p:nvSpPr>
          <p:spPr bwMode="auto">
            <a:xfrm flipV="1">
              <a:off x="3198" y="19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2" name="Line 1038"/>
            <p:cNvSpPr>
              <a:spLocks noChangeShapeType="1"/>
            </p:cNvSpPr>
            <p:nvPr/>
          </p:nvSpPr>
          <p:spPr bwMode="auto">
            <a:xfrm flipV="1">
              <a:off x="3198" y="19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3" name="Line 1039"/>
            <p:cNvSpPr>
              <a:spLocks noChangeShapeType="1"/>
            </p:cNvSpPr>
            <p:nvPr/>
          </p:nvSpPr>
          <p:spPr bwMode="auto">
            <a:xfrm flipV="1">
              <a:off x="3198" y="19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4" name="Line 1040"/>
            <p:cNvSpPr>
              <a:spLocks noChangeShapeType="1"/>
            </p:cNvSpPr>
            <p:nvPr/>
          </p:nvSpPr>
          <p:spPr bwMode="auto">
            <a:xfrm flipV="1">
              <a:off x="3198" y="19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5" name="Line 1041"/>
            <p:cNvSpPr>
              <a:spLocks noChangeShapeType="1"/>
            </p:cNvSpPr>
            <p:nvPr/>
          </p:nvSpPr>
          <p:spPr bwMode="auto">
            <a:xfrm flipV="1">
              <a:off x="3198" y="19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6" name="Line 1042"/>
            <p:cNvSpPr>
              <a:spLocks noChangeShapeType="1"/>
            </p:cNvSpPr>
            <p:nvPr/>
          </p:nvSpPr>
          <p:spPr bwMode="auto">
            <a:xfrm flipV="1">
              <a:off x="3198" y="1926"/>
              <a:ext cx="10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7" name="Line 1043"/>
            <p:cNvSpPr>
              <a:spLocks noChangeShapeType="1"/>
            </p:cNvSpPr>
            <p:nvPr/>
          </p:nvSpPr>
          <p:spPr bwMode="auto">
            <a:xfrm flipV="1">
              <a:off x="3208" y="19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8" name="Line 1044"/>
            <p:cNvSpPr>
              <a:spLocks noChangeShapeType="1"/>
            </p:cNvSpPr>
            <p:nvPr/>
          </p:nvSpPr>
          <p:spPr bwMode="auto">
            <a:xfrm flipV="1">
              <a:off x="3208" y="19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9" name="Line 1045"/>
            <p:cNvSpPr>
              <a:spLocks noChangeShapeType="1"/>
            </p:cNvSpPr>
            <p:nvPr/>
          </p:nvSpPr>
          <p:spPr bwMode="auto">
            <a:xfrm flipV="1">
              <a:off x="3208" y="19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0" name="Line 1046"/>
            <p:cNvSpPr>
              <a:spLocks noChangeShapeType="1"/>
            </p:cNvSpPr>
            <p:nvPr/>
          </p:nvSpPr>
          <p:spPr bwMode="auto">
            <a:xfrm flipV="1">
              <a:off x="3208" y="19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1" name="Line 1047"/>
            <p:cNvSpPr>
              <a:spLocks noChangeShapeType="1"/>
            </p:cNvSpPr>
            <p:nvPr/>
          </p:nvSpPr>
          <p:spPr bwMode="auto">
            <a:xfrm flipV="1">
              <a:off x="3208" y="19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2" name="Line 1048"/>
            <p:cNvSpPr>
              <a:spLocks noChangeShapeType="1"/>
            </p:cNvSpPr>
            <p:nvPr/>
          </p:nvSpPr>
          <p:spPr bwMode="auto">
            <a:xfrm flipV="1">
              <a:off x="3208" y="19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3" name="Line 1049"/>
            <p:cNvSpPr>
              <a:spLocks noChangeShapeType="1"/>
            </p:cNvSpPr>
            <p:nvPr/>
          </p:nvSpPr>
          <p:spPr bwMode="auto">
            <a:xfrm flipV="1">
              <a:off x="3208" y="191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4" name="Line 1050"/>
            <p:cNvSpPr>
              <a:spLocks noChangeShapeType="1"/>
            </p:cNvSpPr>
            <p:nvPr/>
          </p:nvSpPr>
          <p:spPr bwMode="auto">
            <a:xfrm flipV="1">
              <a:off x="3208" y="19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5" name="Line 1051"/>
            <p:cNvSpPr>
              <a:spLocks noChangeShapeType="1"/>
            </p:cNvSpPr>
            <p:nvPr/>
          </p:nvSpPr>
          <p:spPr bwMode="auto">
            <a:xfrm flipV="1">
              <a:off x="3208" y="19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6" name="Line 1052"/>
            <p:cNvSpPr>
              <a:spLocks noChangeShapeType="1"/>
            </p:cNvSpPr>
            <p:nvPr/>
          </p:nvSpPr>
          <p:spPr bwMode="auto">
            <a:xfrm flipV="1">
              <a:off x="3208" y="19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7" name="Line 1053"/>
            <p:cNvSpPr>
              <a:spLocks noChangeShapeType="1"/>
            </p:cNvSpPr>
            <p:nvPr/>
          </p:nvSpPr>
          <p:spPr bwMode="auto">
            <a:xfrm flipV="1">
              <a:off x="3208" y="19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8" name="Line 1054"/>
            <p:cNvSpPr>
              <a:spLocks noChangeShapeType="1"/>
            </p:cNvSpPr>
            <p:nvPr/>
          </p:nvSpPr>
          <p:spPr bwMode="auto">
            <a:xfrm flipV="1">
              <a:off x="3208" y="19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9" name="Line 1055"/>
            <p:cNvSpPr>
              <a:spLocks noChangeShapeType="1"/>
            </p:cNvSpPr>
            <p:nvPr/>
          </p:nvSpPr>
          <p:spPr bwMode="auto">
            <a:xfrm flipV="1">
              <a:off x="3208" y="19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0" name="Line 1056"/>
            <p:cNvSpPr>
              <a:spLocks noChangeShapeType="1"/>
            </p:cNvSpPr>
            <p:nvPr/>
          </p:nvSpPr>
          <p:spPr bwMode="auto">
            <a:xfrm flipV="1">
              <a:off x="3208" y="19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1" name="Line 1057"/>
            <p:cNvSpPr>
              <a:spLocks noChangeShapeType="1"/>
            </p:cNvSpPr>
            <p:nvPr/>
          </p:nvSpPr>
          <p:spPr bwMode="auto">
            <a:xfrm flipV="1">
              <a:off x="3208" y="19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2" name="Line 1058"/>
            <p:cNvSpPr>
              <a:spLocks noChangeShapeType="1"/>
            </p:cNvSpPr>
            <p:nvPr/>
          </p:nvSpPr>
          <p:spPr bwMode="auto">
            <a:xfrm flipV="1">
              <a:off x="3208" y="19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3" name="Line 1059"/>
            <p:cNvSpPr>
              <a:spLocks noChangeShapeType="1"/>
            </p:cNvSpPr>
            <p:nvPr/>
          </p:nvSpPr>
          <p:spPr bwMode="auto">
            <a:xfrm flipV="1">
              <a:off x="3208" y="19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4" name="Line 1060"/>
            <p:cNvSpPr>
              <a:spLocks noChangeShapeType="1"/>
            </p:cNvSpPr>
            <p:nvPr/>
          </p:nvSpPr>
          <p:spPr bwMode="auto">
            <a:xfrm flipV="1">
              <a:off x="3208" y="19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5" name="Line 1061"/>
            <p:cNvSpPr>
              <a:spLocks noChangeShapeType="1"/>
            </p:cNvSpPr>
            <p:nvPr/>
          </p:nvSpPr>
          <p:spPr bwMode="auto">
            <a:xfrm flipV="1">
              <a:off x="3208" y="18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6" name="Line 1062"/>
            <p:cNvSpPr>
              <a:spLocks noChangeShapeType="1"/>
            </p:cNvSpPr>
            <p:nvPr/>
          </p:nvSpPr>
          <p:spPr bwMode="auto">
            <a:xfrm flipV="1">
              <a:off x="3208" y="18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7" name="Line 1063"/>
            <p:cNvSpPr>
              <a:spLocks noChangeShapeType="1"/>
            </p:cNvSpPr>
            <p:nvPr/>
          </p:nvSpPr>
          <p:spPr bwMode="auto">
            <a:xfrm flipV="1">
              <a:off x="3208" y="18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8" name="Line 1064"/>
            <p:cNvSpPr>
              <a:spLocks noChangeShapeType="1"/>
            </p:cNvSpPr>
            <p:nvPr/>
          </p:nvSpPr>
          <p:spPr bwMode="auto">
            <a:xfrm flipV="1">
              <a:off x="3208" y="18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9" name="Line 1065"/>
            <p:cNvSpPr>
              <a:spLocks noChangeShapeType="1"/>
            </p:cNvSpPr>
            <p:nvPr/>
          </p:nvSpPr>
          <p:spPr bwMode="auto">
            <a:xfrm flipV="1">
              <a:off x="3208" y="18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0" name="Line 1066"/>
            <p:cNvSpPr>
              <a:spLocks noChangeShapeType="1"/>
            </p:cNvSpPr>
            <p:nvPr/>
          </p:nvSpPr>
          <p:spPr bwMode="auto">
            <a:xfrm flipV="1">
              <a:off x="3208" y="18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1" name="Line 1067"/>
            <p:cNvSpPr>
              <a:spLocks noChangeShapeType="1"/>
            </p:cNvSpPr>
            <p:nvPr/>
          </p:nvSpPr>
          <p:spPr bwMode="auto">
            <a:xfrm flipV="1">
              <a:off x="3208" y="18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2" name="Line 1068"/>
            <p:cNvSpPr>
              <a:spLocks noChangeShapeType="1"/>
            </p:cNvSpPr>
            <p:nvPr/>
          </p:nvSpPr>
          <p:spPr bwMode="auto">
            <a:xfrm flipV="1">
              <a:off x="3208" y="18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3" name="Line 1069"/>
            <p:cNvSpPr>
              <a:spLocks noChangeShapeType="1"/>
            </p:cNvSpPr>
            <p:nvPr/>
          </p:nvSpPr>
          <p:spPr bwMode="auto">
            <a:xfrm flipV="1">
              <a:off x="3208" y="18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4" name="Line 1070"/>
            <p:cNvSpPr>
              <a:spLocks noChangeShapeType="1"/>
            </p:cNvSpPr>
            <p:nvPr/>
          </p:nvSpPr>
          <p:spPr bwMode="auto">
            <a:xfrm flipV="1">
              <a:off x="3208" y="188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5" name="Line 1071"/>
            <p:cNvSpPr>
              <a:spLocks noChangeShapeType="1"/>
            </p:cNvSpPr>
            <p:nvPr/>
          </p:nvSpPr>
          <p:spPr bwMode="auto">
            <a:xfrm flipV="1">
              <a:off x="3208" y="188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6" name="Line 1072"/>
            <p:cNvSpPr>
              <a:spLocks noChangeShapeType="1"/>
            </p:cNvSpPr>
            <p:nvPr/>
          </p:nvSpPr>
          <p:spPr bwMode="auto">
            <a:xfrm flipV="1">
              <a:off x="3208" y="18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7" name="Line 1073"/>
            <p:cNvSpPr>
              <a:spLocks noChangeShapeType="1"/>
            </p:cNvSpPr>
            <p:nvPr/>
          </p:nvSpPr>
          <p:spPr bwMode="auto">
            <a:xfrm flipV="1">
              <a:off x="3208" y="18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8" name="Line 1074"/>
            <p:cNvSpPr>
              <a:spLocks noChangeShapeType="1"/>
            </p:cNvSpPr>
            <p:nvPr/>
          </p:nvSpPr>
          <p:spPr bwMode="auto">
            <a:xfrm flipV="1">
              <a:off x="3208" y="18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9" name="Line 1075"/>
            <p:cNvSpPr>
              <a:spLocks noChangeShapeType="1"/>
            </p:cNvSpPr>
            <p:nvPr/>
          </p:nvSpPr>
          <p:spPr bwMode="auto">
            <a:xfrm flipV="1">
              <a:off x="3208" y="187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0" name="Line 1076"/>
            <p:cNvSpPr>
              <a:spLocks noChangeShapeType="1"/>
            </p:cNvSpPr>
            <p:nvPr/>
          </p:nvSpPr>
          <p:spPr bwMode="auto">
            <a:xfrm flipV="1">
              <a:off x="3208" y="18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1" name="Line 1077"/>
            <p:cNvSpPr>
              <a:spLocks noChangeShapeType="1"/>
            </p:cNvSpPr>
            <p:nvPr/>
          </p:nvSpPr>
          <p:spPr bwMode="auto">
            <a:xfrm flipV="1">
              <a:off x="3208" y="18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2" name="Line 1078"/>
            <p:cNvSpPr>
              <a:spLocks noChangeShapeType="1"/>
            </p:cNvSpPr>
            <p:nvPr/>
          </p:nvSpPr>
          <p:spPr bwMode="auto">
            <a:xfrm flipV="1">
              <a:off x="3208" y="18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3" name="Line 1079"/>
            <p:cNvSpPr>
              <a:spLocks noChangeShapeType="1"/>
            </p:cNvSpPr>
            <p:nvPr/>
          </p:nvSpPr>
          <p:spPr bwMode="auto">
            <a:xfrm flipV="1">
              <a:off x="3208" y="18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4" name="Line 1080"/>
            <p:cNvSpPr>
              <a:spLocks noChangeShapeType="1"/>
            </p:cNvSpPr>
            <p:nvPr/>
          </p:nvSpPr>
          <p:spPr bwMode="auto">
            <a:xfrm flipV="1">
              <a:off x="3208" y="18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5" name="Line 1081"/>
            <p:cNvSpPr>
              <a:spLocks noChangeShapeType="1"/>
            </p:cNvSpPr>
            <p:nvPr/>
          </p:nvSpPr>
          <p:spPr bwMode="auto">
            <a:xfrm flipV="1">
              <a:off x="3208" y="186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6" name="Line 1082"/>
            <p:cNvSpPr>
              <a:spLocks noChangeShapeType="1"/>
            </p:cNvSpPr>
            <p:nvPr/>
          </p:nvSpPr>
          <p:spPr bwMode="auto">
            <a:xfrm flipV="1">
              <a:off x="3208" y="18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7" name="Line 1083"/>
            <p:cNvSpPr>
              <a:spLocks noChangeShapeType="1"/>
            </p:cNvSpPr>
            <p:nvPr/>
          </p:nvSpPr>
          <p:spPr bwMode="auto">
            <a:xfrm flipV="1">
              <a:off x="3208" y="18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8" name="Line 1084"/>
            <p:cNvSpPr>
              <a:spLocks noChangeShapeType="1"/>
            </p:cNvSpPr>
            <p:nvPr/>
          </p:nvSpPr>
          <p:spPr bwMode="auto">
            <a:xfrm flipV="1">
              <a:off x="3208" y="186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9" name="Line 1085"/>
            <p:cNvSpPr>
              <a:spLocks noChangeShapeType="1"/>
            </p:cNvSpPr>
            <p:nvPr/>
          </p:nvSpPr>
          <p:spPr bwMode="auto">
            <a:xfrm flipV="1">
              <a:off x="3208" y="18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0" name="Line 1086"/>
            <p:cNvSpPr>
              <a:spLocks noChangeShapeType="1"/>
            </p:cNvSpPr>
            <p:nvPr/>
          </p:nvSpPr>
          <p:spPr bwMode="auto">
            <a:xfrm flipV="1">
              <a:off x="3208" y="18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1" name="Line 1087"/>
            <p:cNvSpPr>
              <a:spLocks noChangeShapeType="1"/>
            </p:cNvSpPr>
            <p:nvPr/>
          </p:nvSpPr>
          <p:spPr bwMode="auto">
            <a:xfrm flipV="1">
              <a:off x="3208" y="18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2" name="Line 1088"/>
            <p:cNvSpPr>
              <a:spLocks noChangeShapeType="1"/>
            </p:cNvSpPr>
            <p:nvPr/>
          </p:nvSpPr>
          <p:spPr bwMode="auto">
            <a:xfrm flipV="1">
              <a:off x="3208" y="18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3" name="Line 1089"/>
            <p:cNvSpPr>
              <a:spLocks noChangeShapeType="1"/>
            </p:cNvSpPr>
            <p:nvPr/>
          </p:nvSpPr>
          <p:spPr bwMode="auto">
            <a:xfrm flipV="1">
              <a:off x="3208" y="18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4" name="Line 1090"/>
            <p:cNvSpPr>
              <a:spLocks noChangeShapeType="1"/>
            </p:cNvSpPr>
            <p:nvPr/>
          </p:nvSpPr>
          <p:spPr bwMode="auto">
            <a:xfrm flipV="1">
              <a:off x="3208" y="18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5" name="Line 1091"/>
            <p:cNvSpPr>
              <a:spLocks noChangeShapeType="1"/>
            </p:cNvSpPr>
            <p:nvPr/>
          </p:nvSpPr>
          <p:spPr bwMode="auto">
            <a:xfrm flipV="1">
              <a:off x="3208" y="18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6" name="Line 1092"/>
            <p:cNvSpPr>
              <a:spLocks noChangeShapeType="1"/>
            </p:cNvSpPr>
            <p:nvPr/>
          </p:nvSpPr>
          <p:spPr bwMode="auto">
            <a:xfrm flipV="1">
              <a:off x="3208" y="18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7" name="Line 1093"/>
            <p:cNvSpPr>
              <a:spLocks noChangeShapeType="1"/>
            </p:cNvSpPr>
            <p:nvPr/>
          </p:nvSpPr>
          <p:spPr bwMode="auto">
            <a:xfrm flipV="1">
              <a:off x="3208" y="18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8" name="Line 1094"/>
            <p:cNvSpPr>
              <a:spLocks noChangeShapeType="1"/>
            </p:cNvSpPr>
            <p:nvPr/>
          </p:nvSpPr>
          <p:spPr bwMode="auto">
            <a:xfrm flipV="1">
              <a:off x="3208" y="18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9" name="Line 1095"/>
            <p:cNvSpPr>
              <a:spLocks noChangeShapeType="1"/>
            </p:cNvSpPr>
            <p:nvPr/>
          </p:nvSpPr>
          <p:spPr bwMode="auto">
            <a:xfrm flipV="1">
              <a:off x="3208" y="18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0" name="Line 1096"/>
            <p:cNvSpPr>
              <a:spLocks noChangeShapeType="1"/>
            </p:cNvSpPr>
            <p:nvPr/>
          </p:nvSpPr>
          <p:spPr bwMode="auto">
            <a:xfrm flipV="1">
              <a:off x="3208" y="18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1" name="Line 1097"/>
            <p:cNvSpPr>
              <a:spLocks noChangeShapeType="1"/>
            </p:cNvSpPr>
            <p:nvPr/>
          </p:nvSpPr>
          <p:spPr bwMode="auto">
            <a:xfrm flipV="1">
              <a:off x="3208" y="18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2" name="Line 1098"/>
            <p:cNvSpPr>
              <a:spLocks noChangeShapeType="1"/>
            </p:cNvSpPr>
            <p:nvPr/>
          </p:nvSpPr>
          <p:spPr bwMode="auto">
            <a:xfrm>
              <a:off x="3208" y="18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3" name="Line 1099"/>
            <p:cNvSpPr>
              <a:spLocks noChangeShapeType="1"/>
            </p:cNvSpPr>
            <p:nvPr/>
          </p:nvSpPr>
          <p:spPr bwMode="auto">
            <a:xfrm flipV="1">
              <a:off x="3208" y="18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4" name="Line 1100"/>
            <p:cNvSpPr>
              <a:spLocks noChangeShapeType="1"/>
            </p:cNvSpPr>
            <p:nvPr/>
          </p:nvSpPr>
          <p:spPr bwMode="auto">
            <a:xfrm flipV="1">
              <a:off x="3208" y="18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5" name="Line 1101"/>
            <p:cNvSpPr>
              <a:spLocks noChangeShapeType="1"/>
            </p:cNvSpPr>
            <p:nvPr/>
          </p:nvSpPr>
          <p:spPr bwMode="auto">
            <a:xfrm flipV="1">
              <a:off x="3208" y="18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6" name="Line 1102"/>
            <p:cNvSpPr>
              <a:spLocks noChangeShapeType="1"/>
            </p:cNvSpPr>
            <p:nvPr/>
          </p:nvSpPr>
          <p:spPr bwMode="auto">
            <a:xfrm flipV="1">
              <a:off x="3208" y="18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7" name="Line 1103"/>
            <p:cNvSpPr>
              <a:spLocks noChangeShapeType="1"/>
            </p:cNvSpPr>
            <p:nvPr/>
          </p:nvSpPr>
          <p:spPr bwMode="auto">
            <a:xfrm flipV="1">
              <a:off x="3208" y="18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8" name="Line 1104"/>
            <p:cNvSpPr>
              <a:spLocks noChangeShapeType="1"/>
            </p:cNvSpPr>
            <p:nvPr/>
          </p:nvSpPr>
          <p:spPr bwMode="auto">
            <a:xfrm flipV="1">
              <a:off x="3208" y="18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9" name="Line 1105"/>
            <p:cNvSpPr>
              <a:spLocks noChangeShapeType="1"/>
            </p:cNvSpPr>
            <p:nvPr/>
          </p:nvSpPr>
          <p:spPr bwMode="auto">
            <a:xfrm flipV="1">
              <a:off x="3208" y="18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0" name="Line 1106"/>
            <p:cNvSpPr>
              <a:spLocks noChangeShapeType="1"/>
            </p:cNvSpPr>
            <p:nvPr/>
          </p:nvSpPr>
          <p:spPr bwMode="auto">
            <a:xfrm flipV="1">
              <a:off x="3208" y="18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1" name="Line 1107"/>
            <p:cNvSpPr>
              <a:spLocks noChangeShapeType="1"/>
            </p:cNvSpPr>
            <p:nvPr/>
          </p:nvSpPr>
          <p:spPr bwMode="auto">
            <a:xfrm flipV="1">
              <a:off x="3208" y="18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2" name="Line 1108"/>
            <p:cNvSpPr>
              <a:spLocks noChangeShapeType="1"/>
            </p:cNvSpPr>
            <p:nvPr/>
          </p:nvSpPr>
          <p:spPr bwMode="auto">
            <a:xfrm flipV="1">
              <a:off x="3208" y="18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3" name="Line 1109"/>
            <p:cNvSpPr>
              <a:spLocks noChangeShapeType="1"/>
            </p:cNvSpPr>
            <p:nvPr/>
          </p:nvSpPr>
          <p:spPr bwMode="auto">
            <a:xfrm flipV="1">
              <a:off x="3208" y="18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4" name="Line 1110"/>
            <p:cNvSpPr>
              <a:spLocks noChangeShapeType="1"/>
            </p:cNvSpPr>
            <p:nvPr/>
          </p:nvSpPr>
          <p:spPr bwMode="auto">
            <a:xfrm flipV="1">
              <a:off x="3208" y="18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5" name="Line 1111"/>
            <p:cNvSpPr>
              <a:spLocks noChangeShapeType="1"/>
            </p:cNvSpPr>
            <p:nvPr/>
          </p:nvSpPr>
          <p:spPr bwMode="auto">
            <a:xfrm flipV="1">
              <a:off x="3208" y="18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6" name="Line 1112"/>
            <p:cNvSpPr>
              <a:spLocks noChangeShapeType="1"/>
            </p:cNvSpPr>
            <p:nvPr/>
          </p:nvSpPr>
          <p:spPr bwMode="auto">
            <a:xfrm flipV="1">
              <a:off x="3208" y="18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7" name="Line 1113"/>
            <p:cNvSpPr>
              <a:spLocks noChangeShapeType="1"/>
            </p:cNvSpPr>
            <p:nvPr/>
          </p:nvSpPr>
          <p:spPr bwMode="auto">
            <a:xfrm flipV="1">
              <a:off x="3208" y="18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8" name="Line 1114"/>
            <p:cNvSpPr>
              <a:spLocks noChangeShapeType="1"/>
            </p:cNvSpPr>
            <p:nvPr/>
          </p:nvSpPr>
          <p:spPr bwMode="auto">
            <a:xfrm flipV="1">
              <a:off x="3208" y="18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9" name="Line 1115"/>
            <p:cNvSpPr>
              <a:spLocks noChangeShapeType="1"/>
            </p:cNvSpPr>
            <p:nvPr/>
          </p:nvSpPr>
          <p:spPr bwMode="auto">
            <a:xfrm flipV="1">
              <a:off x="3208" y="182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0" name="Line 1116"/>
            <p:cNvSpPr>
              <a:spLocks noChangeShapeType="1"/>
            </p:cNvSpPr>
            <p:nvPr/>
          </p:nvSpPr>
          <p:spPr bwMode="auto">
            <a:xfrm flipV="1">
              <a:off x="3208" y="18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1" name="Line 1117"/>
            <p:cNvSpPr>
              <a:spLocks noChangeShapeType="1"/>
            </p:cNvSpPr>
            <p:nvPr/>
          </p:nvSpPr>
          <p:spPr bwMode="auto">
            <a:xfrm flipV="1">
              <a:off x="3208" y="18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2" name="Line 1118"/>
            <p:cNvSpPr>
              <a:spLocks noChangeShapeType="1"/>
            </p:cNvSpPr>
            <p:nvPr/>
          </p:nvSpPr>
          <p:spPr bwMode="auto">
            <a:xfrm flipV="1">
              <a:off x="3208" y="18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3" name="Line 1119"/>
            <p:cNvSpPr>
              <a:spLocks noChangeShapeType="1"/>
            </p:cNvSpPr>
            <p:nvPr/>
          </p:nvSpPr>
          <p:spPr bwMode="auto">
            <a:xfrm flipV="1">
              <a:off x="3208" y="18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4" name="Line 1120"/>
            <p:cNvSpPr>
              <a:spLocks noChangeShapeType="1"/>
            </p:cNvSpPr>
            <p:nvPr/>
          </p:nvSpPr>
          <p:spPr bwMode="auto">
            <a:xfrm flipV="1">
              <a:off x="3208" y="181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5" name="Line 1121"/>
            <p:cNvSpPr>
              <a:spLocks noChangeShapeType="1"/>
            </p:cNvSpPr>
            <p:nvPr/>
          </p:nvSpPr>
          <p:spPr bwMode="auto">
            <a:xfrm flipV="1">
              <a:off x="3208" y="181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6" name="Line 1122"/>
            <p:cNvSpPr>
              <a:spLocks noChangeShapeType="1"/>
            </p:cNvSpPr>
            <p:nvPr/>
          </p:nvSpPr>
          <p:spPr bwMode="auto">
            <a:xfrm flipV="1">
              <a:off x="3208" y="18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7" name="Line 1123"/>
            <p:cNvSpPr>
              <a:spLocks noChangeShapeType="1"/>
            </p:cNvSpPr>
            <p:nvPr/>
          </p:nvSpPr>
          <p:spPr bwMode="auto">
            <a:xfrm flipV="1">
              <a:off x="3208" y="18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8" name="Line 1124"/>
            <p:cNvSpPr>
              <a:spLocks noChangeShapeType="1"/>
            </p:cNvSpPr>
            <p:nvPr/>
          </p:nvSpPr>
          <p:spPr bwMode="auto">
            <a:xfrm flipV="1">
              <a:off x="3208" y="18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9" name="Line 1125"/>
            <p:cNvSpPr>
              <a:spLocks noChangeShapeType="1"/>
            </p:cNvSpPr>
            <p:nvPr/>
          </p:nvSpPr>
          <p:spPr bwMode="auto">
            <a:xfrm flipV="1">
              <a:off x="3208" y="18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0" name="Line 1126"/>
            <p:cNvSpPr>
              <a:spLocks noChangeShapeType="1"/>
            </p:cNvSpPr>
            <p:nvPr/>
          </p:nvSpPr>
          <p:spPr bwMode="auto">
            <a:xfrm flipV="1">
              <a:off x="3208" y="18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1" name="Line 1127"/>
            <p:cNvSpPr>
              <a:spLocks noChangeShapeType="1"/>
            </p:cNvSpPr>
            <p:nvPr/>
          </p:nvSpPr>
          <p:spPr bwMode="auto">
            <a:xfrm flipV="1">
              <a:off x="3208" y="1802"/>
              <a:ext cx="13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2" name="Line 1128"/>
            <p:cNvSpPr>
              <a:spLocks noChangeShapeType="1"/>
            </p:cNvSpPr>
            <p:nvPr/>
          </p:nvSpPr>
          <p:spPr bwMode="auto">
            <a:xfrm flipV="1">
              <a:off x="3221" y="180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3" name="Line 1129"/>
            <p:cNvSpPr>
              <a:spLocks noChangeShapeType="1"/>
            </p:cNvSpPr>
            <p:nvPr/>
          </p:nvSpPr>
          <p:spPr bwMode="auto">
            <a:xfrm flipV="1">
              <a:off x="3221" y="17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4" name="Line 1130"/>
            <p:cNvSpPr>
              <a:spLocks noChangeShapeType="1"/>
            </p:cNvSpPr>
            <p:nvPr/>
          </p:nvSpPr>
          <p:spPr bwMode="auto">
            <a:xfrm flipV="1">
              <a:off x="3221" y="17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5" name="Line 1131"/>
            <p:cNvSpPr>
              <a:spLocks noChangeShapeType="1"/>
            </p:cNvSpPr>
            <p:nvPr/>
          </p:nvSpPr>
          <p:spPr bwMode="auto">
            <a:xfrm flipV="1">
              <a:off x="3221" y="17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6" name="Line 1132"/>
            <p:cNvSpPr>
              <a:spLocks noChangeShapeType="1"/>
            </p:cNvSpPr>
            <p:nvPr/>
          </p:nvSpPr>
          <p:spPr bwMode="auto">
            <a:xfrm flipV="1">
              <a:off x="3221" y="17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7" name="Line 1133"/>
            <p:cNvSpPr>
              <a:spLocks noChangeShapeType="1"/>
            </p:cNvSpPr>
            <p:nvPr/>
          </p:nvSpPr>
          <p:spPr bwMode="auto">
            <a:xfrm flipV="1">
              <a:off x="3221" y="179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8" name="Line 1134"/>
            <p:cNvSpPr>
              <a:spLocks noChangeShapeType="1"/>
            </p:cNvSpPr>
            <p:nvPr/>
          </p:nvSpPr>
          <p:spPr bwMode="auto">
            <a:xfrm flipV="1">
              <a:off x="3221" y="17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9" name="Line 1135"/>
            <p:cNvSpPr>
              <a:spLocks noChangeShapeType="1"/>
            </p:cNvSpPr>
            <p:nvPr/>
          </p:nvSpPr>
          <p:spPr bwMode="auto">
            <a:xfrm flipV="1">
              <a:off x="3221" y="17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0" name="Line 1136"/>
            <p:cNvSpPr>
              <a:spLocks noChangeShapeType="1"/>
            </p:cNvSpPr>
            <p:nvPr/>
          </p:nvSpPr>
          <p:spPr bwMode="auto">
            <a:xfrm flipV="1">
              <a:off x="3221" y="17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1" name="Line 1137"/>
            <p:cNvSpPr>
              <a:spLocks noChangeShapeType="1"/>
            </p:cNvSpPr>
            <p:nvPr/>
          </p:nvSpPr>
          <p:spPr bwMode="auto">
            <a:xfrm flipV="1">
              <a:off x="3221" y="17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2" name="Line 1138"/>
            <p:cNvSpPr>
              <a:spLocks noChangeShapeType="1"/>
            </p:cNvSpPr>
            <p:nvPr/>
          </p:nvSpPr>
          <p:spPr bwMode="auto">
            <a:xfrm flipV="1">
              <a:off x="3221" y="17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3" name="Line 1139"/>
            <p:cNvSpPr>
              <a:spLocks noChangeShapeType="1"/>
            </p:cNvSpPr>
            <p:nvPr/>
          </p:nvSpPr>
          <p:spPr bwMode="auto">
            <a:xfrm flipV="1">
              <a:off x="3221" y="17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4" name="Line 1140"/>
            <p:cNvSpPr>
              <a:spLocks noChangeShapeType="1"/>
            </p:cNvSpPr>
            <p:nvPr/>
          </p:nvSpPr>
          <p:spPr bwMode="auto">
            <a:xfrm flipV="1">
              <a:off x="3221" y="17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5" name="Line 1141"/>
            <p:cNvSpPr>
              <a:spLocks noChangeShapeType="1"/>
            </p:cNvSpPr>
            <p:nvPr/>
          </p:nvSpPr>
          <p:spPr bwMode="auto">
            <a:xfrm flipV="1">
              <a:off x="3221" y="17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6" name="Line 1142"/>
            <p:cNvSpPr>
              <a:spLocks noChangeShapeType="1"/>
            </p:cNvSpPr>
            <p:nvPr/>
          </p:nvSpPr>
          <p:spPr bwMode="auto">
            <a:xfrm flipV="1">
              <a:off x="3221" y="17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7" name="Line 1143"/>
            <p:cNvSpPr>
              <a:spLocks noChangeShapeType="1"/>
            </p:cNvSpPr>
            <p:nvPr/>
          </p:nvSpPr>
          <p:spPr bwMode="auto">
            <a:xfrm flipV="1">
              <a:off x="3221" y="17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8" name="Line 1144"/>
            <p:cNvSpPr>
              <a:spLocks noChangeShapeType="1"/>
            </p:cNvSpPr>
            <p:nvPr/>
          </p:nvSpPr>
          <p:spPr bwMode="auto">
            <a:xfrm flipV="1">
              <a:off x="3221" y="17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9" name="Line 1145"/>
            <p:cNvSpPr>
              <a:spLocks noChangeShapeType="1"/>
            </p:cNvSpPr>
            <p:nvPr/>
          </p:nvSpPr>
          <p:spPr bwMode="auto">
            <a:xfrm flipV="1">
              <a:off x="3221" y="17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0" name="Line 1146"/>
            <p:cNvSpPr>
              <a:spLocks noChangeShapeType="1"/>
            </p:cNvSpPr>
            <p:nvPr/>
          </p:nvSpPr>
          <p:spPr bwMode="auto">
            <a:xfrm flipV="1">
              <a:off x="3221" y="177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1" name="Line 1147"/>
            <p:cNvSpPr>
              <a:spLocks noChangeShapeType="1"/>
            </p:cNvSpPr>
            <p:nvPr/>
          </p:nvSpPr>
          <p:spPr bwMode="auto">
            <a:xfrm flipV="1">
              <a:off x="3221" y="177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2" name="Line 1148"/>
            <p:cNvSpPr>
              <a:spLocks noChangeShapeType="1"/>
            </p:cNvSpPr>
            <p:nvPr/>
          </p:nvSpPr>
          <p:spPr bwMode="auto">
            <a:xfrm flipV="1">
              <a:off x="3221" y="17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3" name="Line 1149"/>
            <p:cNvSpPr>
              <a:spLocks noChangeShapeType="1"/>
            </p:cNvSpPr>
            <p:nvPr/>
          </p:nvSpPr>
          <p:spPr bwMode="auto">
            <a:xfrm flipV="1">
              <a:off x="3221" y="17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4" name="Line 1150"/>
            <p:cNvSpPr>
              <a:spLocks noChangeShapeType="1"/>
            </p:cNvSpPr>
            <p:nvPr/>
          </p:nvSpPr>
          <p:spPr bwMode="auto">
            <a:xfrm flipV="1">
              <a:off x="3221" y="17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5" name="Line 1151"/>
            <p:cNvSpPr>
              <a:spLocks noChangeShapeType="1"/>
            </p:cNvSpPr>
            <p:nvPr/>
          </p:nvSpPr>
          <p:spPr bwMode="auto">
            <a:xfrm flipV="1">
              <a:off x="3221" y="17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6" name="Line 1152"/>
            <p:cNvSpPr>
              <a:spLocks noChangeShapeType="1"/>
            </p:cNvSpPr>
            <p:nvPr/>
          </p:nvSpPr>
          <p:spPr bwMode="auto">
            <a:xfrm flipV="1">
              <a:off x="3221" y="17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7" name="Line 1153"/>
            <p:cNvSpPr>
              <a:spLocks noChangeShapeType="1"/>
            </p:cNvSpPr>
            <p:nvPr/>
          </p:nvSpPr>
          <p:spPr bwMode="auto">
            <a:xfrm flipV="1">
              <a:off x="3221" y="17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8" name="Line 1154"/>
            <p:cNvSpPr>
              <a:spLocks noChangeShapeType="1"/>
            </p:cNvSpPr>
            <p:nvPr/>
          </p:nvSpPr>
          <p:spPr bwMode="auto">
            <a:xfrm flipV="1">
              <a:off x="3221" y="17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9" name="Line 1155"/>
            <p:cNvSpPr>
              <a:spLocks noChangeShapeType="1"/>
            </p:cNvSpPr>
            <p:nvPr/>
          </p:nvSpPr>
          <p:spPr bwMode="auto">
            <a:xfrm flipV="1">
              <a:off x="3221" y="17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0" name="Line 1156"/>
            <p:cNvSpPr>
              <a:spLocks noChangeShapeType="1"/>
            </p:cNvSpPr>
            <p:nvPr/>
          </p:nvSpPr>
          <p:spPr bwMode="auto">
            <a:xfrm flipV="1">
              <a:off x="3221" y="17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1" name="Line 1157"/>
            <p:cNvSpPr>
              <a:spLocks noChangeShapeType="1"/>
            </p:cNvSpPr>
            <p:nvPr/>
          </p:nvSpPr>
          <p:spPr bwMode="auto">
            <a:xfrm flipV="1">
              <a:off x="3221" y="17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2" name="Line 1158"/>
            <p:cNvSpPr>
              <a:spLocks noChangeShapeType="1"/>
            </p:cNvSpPr>
            <p:nvPr/>
          </p:nvSpPr>
          <p:spPr bwMode="auto">
            <a:xfrm flipV="1">
              <a:off x="3221" y="17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3" name="Line 1159"/>
            <p:cNvSpPr>
              <a:spLocks noChangeShapeType="1"/>
            </p:cNvSpPr>
            <p:nvPr/>
          </p:nvSpPr>
          <p:spPr bwMode="auto">
            <a:xfrm flipV="1">
              <a:off x="3221" y="17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4" name="Line 1160"/>
            <p:cNvSpPr>
              <a:spLocks noChangeShapeType="1"/>
            </p:cNvSpPr>
            <p:nvPr/>
          </p:nvSpPr>
          <p:spPr bwMode="auto">
            <a:xfrm flipV="1">
              <a:off x="3221" y="17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5" name="Line 1161"/>
            <p:cNvSpPr>
              <a:spLocks noChangeShapeType="1"/>
            </p:cNvSpPr>
            <p:nvPr/>
          </p:nvSpPr>
          <p:spPr bwMode="auto">
            <a:xfrm flipV="1">
              <a:off x="3221" y="17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6" name="Line 1162"/>
            <p:cNvSpPr>
              <a:spLocks noChangeShapeType="1"/>
            </p:cNvSpPr>
            <p:nvPr/>
          </p:nvSpPr>
          <p:spPr bwMode="auto">
            <a:xfrm flipV="1">
              <a:off x="3221" y="175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7" name="Line 1163"/>
            <p:cNvSpPr>
              <a:spLocks noChangeShapeType="1"/>
            </p:cNvSpPr>
            <p:nvPr/>
          </p:nvSpPr>
          <p:spPr bwMode="auto">
            <a:xfrm flipV="1">
              <a:off x="3221" y="17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8" name="Line 1164"/>
            <p:cNvSpPr>
              <a:spLocks noChangeShapeType="1"/>
            </p:cNvSpPr>
            <p:nvPr/>
          </p:nvSpPr>
          <p:spPr bwMode="auto">
            <a:xfrm flipV="1">
              <a:off x="3221" y="17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9" name="Line 1165"/>
            <p:cNvSpPr>
              <a:spLocks noChangeShapeType="1"/>
            </p:cNvSpPr>
            <p:nvPr/>
          </p:nvSpPr>
          <p:spPr bwMode="auto">
            <a:xfrm flipV="1">
              <a:off x="3221" y="17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0" name="Line 1166"/>
            <p:cNvSpPr>
              <a:spLocks noChangeShapeType="1"/>
            </p:cNvSpPr>
            <p:nvPr/>
          </p:nvSpPr>
          <p:spPr bwMode="auto">
            <a:xfrm flipV="1">
              <a:off x="3221" y="17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1" name="Line 1167"/>
            <p:cNvSpPr>
              <a:spLocks noChangeShapeType="1"/>
            </p:cNvSpPr>
            <p:nvPr/>
          </p:nvSpPr>
          <p:spPr bwMode="auto">
            <a:xfrm flipV="1">
              <a:off x="3221" y="17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2" name="Line 1168"/>
            <p:cNvSpPr>
              <a:spLocks noChangeShapeType="1"/>
            </p:cNvSpPr>
            <p:nvPr/>
          </p:nvSpPr>
          <p:spPr bwMode="auto">
            <a:xfrm flipV="1">
              <a:off x="3221" y="17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3" name="Line 1169"/>
            <p:cNvSpPr>
              <a:spLocks noChangeShapeType="1"/>
            </p:cNvSpPr>
            <p:nvPr/>
          </p:nvSpPr>
          <p:spPr bwMode="auto">
            <a:xfrm flipV="1">
              <a:off x="3221" y="17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4" name="Line 1170"/>
            <p:cNvSpPr>
              <a:spLocks noChangeShapeType="1"/>
            </p:cNvSpPr>
            <p:nvPr/>
          </p:nvSpPr>
          <p:spPr bwMode="auto">
            <a:xfrm flipV="1">
              <a:off x="3221" y="17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5" name="Line 1171"/>
            <p:cNvSpPr>
              <a:spLocks noChangeShapeType="1"/>
            </p:cNvSpPr>
            <p:nvPr/>
          </p:nvSpPr>
          <p:spPr bwMode="auto">
            <a:xfrm flipV="1">
              <a:off x="3221" y="173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6" name="Line 1172"/>
            <p:cNvSpPr>
              <a:spLocks noChangeShapeType="1"/>
            </p:cNvSpPr>
            <p:nvPr/>
          </p:nvSpPr>
          <p:spPr bwMode="auto">
            <a:xfrm flipV="1">
              <a:off x="3221" y="17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7" name="Line 1173"/>
            <p:cNvSpPr>
              <a:spLocks noChangeShapeType="1"/>
            </p:cNvSpPr>
            <p:nvPr/>
          </p:nvSpPr>
          <p:spPr bwMode="auto">
            <a:xfrm flipV="1">
              <a:off x="3221" y="17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8" name="Line 1174"/>
            <p:cNvSpPr>
              <a:spLocks noChangeShapeType="1"/>
            </p:cNvSpPr>
            <p:nvPr/>
          </p:nvSpPr>
          <p:spPr bwMode="auto">
            <a:xfrm flipV="1">
              <a:off x="3221" y="173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9" name="Line 1175"/>
            <p:cNvSpPr>
              <a:spLocks noChangeShapeType="1"/>
            </p:cNvSpPr>
            <p:nvPr/>
          </p:nvSpPr>
          <p:spPr bwMode="auto">
            <a:xfrm flipV="1">
              <a:off x="3221" y="173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0" name="Line 1176"/>
            <p:cNvSpPr>
              <a:spLocks noChangeShapeType="1"/>
            </p:cNvSpPr>
            <p:nvPr/>
          </p:nvSpPr>
          <p:spPr bwMode="auto">
            <a:xfrm flipV="1">
              <a:off x="3221" y="17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1" name="Line 1177"/>
            <p:cNvSpPr>
              <a:spLocks noChangeShapeType="1"/>
            </p:cNvSpPr>
            <p:nvPr/>
          </p:nvSpPr>
          <p:spPr bwMode="auto">
            <a:xfrm flipV="1">
              <a:off x="3221" y="17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2" name="Line 1178"/>
            <p:cNvSpPr>
              <a:spLocks noChangeShapeType="1"/>
            </p:cNvSpPr>
            <p:nvPr/>
          </p:nvSpPr>
          <p:spPr bwMode="auto">
            <a:xfrm flipV="1">
              <a:off x="3221" y="17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3" name="Line 1179"/>
            <p:cNvSpPr>
              <a:spLocks noChangeShapeType="1"/>
            </p:cNvSpPr>
            <p:nvPr/>
          </p:nvSpPr>
          <p:spPr bwMode="auto">
            <a:xfrm flipV="1">
              <a:off x="3221" y="17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4" name="Line 1180"/>
            <p:cNvSpPr>
              <a:spLocks noChangeShapeType="1"/>
            </p:cNvSpPr>
            <p:nvPr/>
          </p:nvSpPr>
          <p:spPr bwMode="auto">
            <a:xfrm flipV="1">
              <a:off x="3221" y="17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5" name="Line 1181"/>
            <p:cNvSpPr>
              <a:spLocks noChangeShapeType="1"/>
            </p:cNvSpPr>
            <p:nvPr/>
          </p:nvSpPr>
          <p:spPr bwMode="auto">
            <a:xfrm flipV="1">
              <a:off x="3221" y="17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6" name="Line 1182"/>
            <p:cNvSpPr>
              <a:spLocks noChangeShapeType="1"/>
            </p:cNvSpPr>
            <p:nvPr/>
          </p:nvSpPr>
          <p:spPr bwMode="auto">
            <a:xfrm flipV="1">
              <a:off x="3221" y="17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7" name="Line 1183"/>
            <p:cNvSpPr>
              <a:spLocks noChangeShapeType="1"/>
            </p:cNvSpPr>
            <p:nvPr/>
          </p:nvSpPr>
          <p:spPr bwMode="auto">
            <a:xfrm flipV="1">
              <a:off x="3221" y="17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8" name="Line 1184"/>
            <p:cNvSpPr>
              <a:spLocks noChangeShapeType="1"/>
            </p:cNvSpPr>
            <p:nvPr/>
          </p:nvSpPr>
          <p:spPr bwMode="auto">
            <a:xfrm flipV="1">
              <a:off x="3221" y="17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9" name="Line 1185"/>
            <p:cNvSpPr>
              <a:spLocks noChangeShapeType="1"/>
            </p:cNvSpPr>
            <p:nvPr/>
          </p:nvSpPr>
          <p:spPr bwMode="auto">
            <a:xfrm flipV="1">
              <a:off x="3221" y="17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0" name="Line 1186"/>
            <p:cNvSpPr>
              <a:spLocks noChangeShapeType="1"/>
            </p:cNvSpPr>
            <p:nvPr/>
          </p:nvSpPr>
          <p:spPr bwMode="auto">
            <a:xfrm flipV="1">
              <a:off x="3221" y="171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1" name="Line 1187"/>
            <p:cNvSpPr>
              <a:spLocks noChangeShapeType="1"/>
            </p:cNvSpPr>
            <p:nvPr/>
          </p:nvSpPr>
          <p:spPr bwMode="auto">
            <a:xfrm flipV="1">
              <a:off x="3221" y="171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2" name="Line 1188"/>
            <p:cNvSpPr>
              <a:spLocks noChangeShapeType="1"/>
            </p:cNvSpPr>
            <p:nvPr/>
          </p:nvSpPr>
          <p:spPr bwMode="auto">
            <a:xfrm flipV="1">
              <a:off x="3221" y="17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3" name="Line 1189"/>
            <p:cNvSpPr>
              <a:spLocks noChangeShapeType="1"/>
            </p:cNvSpPr>
            <p:nvPr/>
          </p:nvSpPr>
          <p:spPr bwMode="auto">
            <a:xfrm flipV="1">
              <a:off x="3221" y="17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4" name="Line 1190"/>
            <p:cNvSpPr>
              <a:spLocks noChangeShapeType="1"/>
            </p:cNvSpPr>
            <p:nvPr/>
          </p:nvSpPr>
          <p:spPr bwMode="auto">
            <a:xfrm flipV="1">
              <a:off x="3221" y="17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5" name="Line 1191"/>
            <p:cNvSpPr>
              <a:spLocks noChangeShapeType="1"/>
            </p:cNvSpPr>
            <p:nvPr/>
          </p:nvSpPr>
          <p:spPr bwMode="auto">
            <a:xfrm flipV="1">
              <a:off x="3221" y="17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6" name="Line 1192"/>
            <p:cNvSpPr>
              <a:spLocks noChangeShapeType="1"/>
            </p:cNvSpPr>
            <p:nvPr/>
          </p:nvSpPr>
          <p:spPr bwMode="auto">
            <a:xfrm flipV="1">
              <a:off x="3221" y="17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7" name="Line 1193"/>
            <p:cNvSpPr>
              <a:spLocks noChangeShapeType="1"/>
            </p:cNvSpPr>
            <p:nvPr/>
          </p:nvSpPr>
          <p:spPr bwMode="auto">
            <a:xfrm flipV="1">
              <a:off x="3221" y="17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8" name="Line 1194"/>
            <p:cNvSpPr>
              <a:spLocks noChangeShapeType="1"/>
            </p:cNvSpPr>
            <p:nvPr/>
          </p:nvSpPr>
          <p:spPr bwMode="auto">
            <a:xfrm flipV="1">
              <a:off x="3221" y="17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9" name="Line 1195"/>
            <p:cNvSpPr>
              <a:spLocks noChangeShapeType="1"/>
            </p:cNvSpPr>
            <p:nvPr/>
          </p:nvSpPr>
          <p:spPr bwMode="auto">
            <a:xfrm flipV="1">
              <a:off x="3221" y="17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0" name="Line 1196"/>
            <p:cNvSpPr>
              <a:spLocks noChangeShapeType="1"/>
            </p:cNvSpPr>
            <p:nvPr/>
          </p:nvSpPr>
          <p:spPr bwMode="auto">
            <a:xfrm flipV="1">
              <a:off x="3221" y="17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1" name="Line 1197"/>
            <p:cNvSpPr>
              <a:spLocks noChangeShapeType="1"/>
            </p:cNvSpPr>
            <p:nvPr/>
          </p:nvSpPr>
          <p:spPr bwMode="auto">
            <a:xfrm flipV="1">
              <a:off x="3221" y="16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2" name="Line 1198"/>
            <p:cNvSpPr>
              <a:spLocks noChangeShapeType="1"/>
            </p:cNvSpPr>
            <p:nvPr/>
          </p:nvSpPr>
          <p:spPr bwMode="auto">
            <a:xfrm flipV="1">
              <a:off x="3221" y="16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3" name="Line 1199"/>
            <p:cNvSpPr>
              <a:spLocks noChangeShapeType="1"/>
            </p:cNvSpPr>
            <p:nvPr/>
          </p:nvSpPr>
          <p:spPr bwMode="auto">
            <a:xfrm flipV="1">
              <a:off x="3221" y="16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4" name="Line 1200"/>
            <p:cNvSpPr>
              <a:spLocks noChangeShapeType="1"/>
            </p:cNvSpPr>
            <p:nvPr/>
          </p:nvSpPr>
          <p:spPr bwMode="auto">
            <a:xfrm flipV="1">
              <a:off x="3221" y="16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5" name="Line 1201"/>
            <p:cNvSpPr>
              <a:spLocks noChangeShapeType="1"/>
            </p:cNvSpPr>
            <p:nvPr/>
          </p:nvSpPr>
          <p:spPr bwMode="auto">
            <a:xfrm>
              <a:off x="3221" y="16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6" name="Line 1202"/>
            <p:cNvSpPr>
              <a:spLocks noChangeShapeType="1"/>
            </p:cNvSpPr>
            <p:nvPr/>
          </p:nvSpPr>
          <p:spPr bwMode="auto">
            <a:xfrm flipV="1">
              <a:off x="3221" y="16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7" name="Line 1203"/>
            <p:cNvSpPr>
              <a:spLocks noChangeShapeType="1"/>
            </p:cNvSpPr>
            <p:nvPr/>
          </p:nvSpPr>
          <p:spPr bwMode="auto">
            <a:xfrm flipV="1">
              <a:off x="3221" y="16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8" name="Line 1204"/>
            <p:cNvSpPr>
              <a:spLocks noChangeShapeType="1"/>
            </p:cNvSpPr>
            <p:nvPr/>
          </p:nvSpPr>
          <p:spPr bwMode="auto">
            <a:xfrm flipV="1">
              <a:off x="3221" y="16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9" name="Line 1205"/>
            <p:cNvSpPr>
              <a:spLocks noChangeShapeType="1"/>
            </p:cNvSpPr>
            <p:nvPr/>
          </p:nvSpPr>
          <p:spPr bwMode="auto">
            <a:xfrm flipV="1">
              <a:off x="3221" y="16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0" name="Line 1206"/>
            <p:cNvSpPr>
              <a:spLocks noChangeShapeType="1"/>
            </p:cNvSpPr>
            <p:nvPr/>
          </p:nvSpPr>
          <p:spPr bwMode="auto">
            <a:xfrm flipV="1">
              <a:off x="3221" y="168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7" name="Group 1207"/>
          <p:cNvGrpSpPr>
            <a:grpSpLocks/>
          </p:cNvGrpSpPr>
          <p:nvPr/>
        </p:nvGrpSpPr>
        <p:grpSpPr bwMode="auto">
          <a:xfrm rot="5400000">
            <a:off x="7380288" y="4587875"/>
            <a:ext cx="77788" cy="788987"/>
            <a:chOff x="3221" y="1392"/>
            <a:chExt cx="29" cy="294"/>
          </a:xfrm>
        </p:grpSpPr>
        <p:sp>
          <p:nvSpPr>
            <p:cNvPr id="38281" name="Line 1208"/>
            <p:cNvSpPr>
              <a:spLocks noChangeShapeType="1"/>
            </p:cNvSpPr>
            <p:nvPr/>
          </p:nvSpPr>
          <p:spPr bwMode="auto">
            <a:xfrm flipV="1">
              <a:off x="3221" y="168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2" name="Line 1209"/>
            <p:cNvSpPr>
              <a:spLocks noChangeShapeType="1"/>
            </p:cNvSpPr>
            <p:nvPr/>
          </p:nvSpPr>
          <p:spPr bwMode="auto">
            <a:xfrm flipV="1">
              <a:off x="3221" y="16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3" name="Line 1210"/>
            <p:cNvSpPr>
              <a:spLocks noChangeShapeType="1"/>
            </p:cNvSpPr>
            <p:nvPr/>
          </p:nvSpPr>
          <p:spPr bwMode="auto">
            <a:xfrm flipV="1">
              <a:off x="3221" y="16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4" name="Line 1211"/>
            <p:cNvSpPr>
              <a:spLocks noChangeShapeType="1"/>
            </p:cNvSpPr>
            <p:nvPr/>
          </p:nvSpPr>
          <p:spPr bwMode="auto">
            <a:xfrm flipV="1">
              <a:off x="3221" y="16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5" name="Line 1212"/>
            <p:cNvSpPr>
              <a:spLocks noChangeShapeType="1"/>
            </p:cNvSpPr>
            <p:nvPr/>
          </p:nvSpPr>
          <p:spPr bwMode="auto">
            <a:xfrm flipV="1">
              <a:off x="3221" y="16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6" name="Line 1213"/>
            <p:cNvSpPr>
              <a:spLocks noChangeShapeType="1"/>
            </p:cNvSpPr>
            <p:nvPr/>
          </p:nvSpPr>
          <p:spPr bwMode="auto">
            <a:xfrm flipV="1">
              <a:off x="3221" y="16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7" name="Line 1214"/>
            <p:cNvSpPr>
              <a:spLocks noChangeShapeType="1"/>
            </p:cNvSpPr>
            <p:nvPr/>
          </p:nvSpPr>
          <p:spPr bwMode="auto">
            <a:xfrm flipV="1">
              <a:off x="3221" y="16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8" name="Line 1215"/>
            <p:cNvSpPr>
              <a:spLocks noChangeShapeType="1"/>
            </p:cNvSpPr>
            <p:nvPr/>
          </p:nvSpPr>
          <p:spPr bwMode="auto">
            <a:xfrm flipV="1">
              <a:off x="3221" y="167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9" name="Line 1216"/>
            <p:cNvSpPr>
              <a:spLocks noChangeShapeType="1"/>
            </p:cNvSpPr>
            <p:nvPr/>
          </p:nvSpPr>
          <p:spPr bwMode="auto">
            <a:xfrm flipV="1">
              <a:off x="3221" y="16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0" name="Line 1217"/>
            <p:cNvSpPr>
              <a:spLocks noChangeShapeType="1"/>
            </p:cNvSpPr>
            <p:nvPr/>
          </p:nvSpPr>
          <p:spPr bwMode="auto">
            <a:xfrm flipV="1">
              <a:off x="3221" y="16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1" name="Line 1218"/>
            <p:cNvSpPr>
              <a:spLocks noChangeShapeType="1"/>
            </p:cNvSpPr>
            <p:nvPr/>
          </p:nvSpPr>
          <p:spPr bwMode="auto">
            <a:xfrm flipV="1">
              <a:off x="3221" y="16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2" name="Line 1219"/>
            <p:cNvSpPr>
              <a:spLocks noChangeShapeType="1"/>
            </p:cNvSpPr>
            <p:nvPr/>
          </p:nvSpPr>
          <p:spPr bwMode="auto">
            <a:xfrm flipV="1">
              <a:off x="3221" y="166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3" name="Line 1220"/>
            <p:cNvSpPr>
              <a:spLocks noChangeShapeType="1"/>
            </p:cNvSpPr>
            <p:nvPr/>
          </p:nvSpPr>
          <p:spPr bwMode="auto">
            <a:xfrm flipV="1">
              <a:off x="3221" y="166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4" name="Line 1221"/>
            <p:cNvSpPr>
              <a:spLocks noChangeShapeType="1"/>
            </p:cNvSpPr>
            <p:nvPr/>
          </p:nvSpPr>
          <p:spPr bwMode="auto">
            <a:xfrm flipV="1">
              <a:off x="3221" y="166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5" name="Line 1222"/>
            <p:cNvSpPr>
              <a:spLocks noChangeShapeType="1"/>
            </p:cNvSpPr>
            <p:nvPr/>
          </p:nvSpPr>
          <p:spPr bwMode="auto">
            <a:xfrm flipV="1">
              <a:off x="3221" y="16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6" name="Line 1223"/>
            <p:cNvSpPr>
              <a:spLocks noChangeShapeType="1"/>
            </p:cNvSpPr>
            <p:nvPr/>
          </p:nvSpPr>
          <p:spPr bwMode="auto">
            <a:xfrm flipV="1">
              <a:off x="3221" y="16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7" name="Line 1224"/>
            <p:cNvSpPr>
              <a:spLocks noChangeShapeType="1"/>
            </p:cNvSpPr>
            <p:nvPr/>
          </p:nvSpPr>
          <p:spPr bwMode="auto">
            <a:xfrm flipV="1">
              <a:off x="3221" y="16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8" name="Line 1225"/>
            <p:cNvSpPr>
              <a:spLocks noChangeShapeType="1"/>
            </p:cNvSpPr>
            <p:nvPr/>
          </p:nvSpPr>
          <p:spPr bwMode="auto">
            <a:xfrm flipV="1">
              <a:off x="3221" y="166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9" name="Line 1226"/>
            <p:cNvSpPr>
              <a:spLocks noChangeShapeType="1"/>
            </p:cNvSpPr>
            <p:nvPr/>
          </p:nvSpPr>
          <p:spPr bwMode="auto">
            <a:xfrm flipV="1">
              <a:off x="3221" y="16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0" name="Line 1227"/>
            <p:cNvSpPr>
              <a:spLocks noChangeShapeType="1"/>
            </p:cNvSpPr>
            <p:nvPr/>
          </p:nvSpPr>
          <p:spPr bwMode="auto">
            <a:xfrm flipV="1">
              <a:off x="3221" y="16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1" name="Line 1228"/>
            <p:cNvSpPr>
              <a:spLocks noChangeShapeType="1"/>
            </p:cNvSpPr>
            <p:nvPr/>
          </p:nvSpPr>
          <p:spPr bwMode="auto">
            <a:xfrm flipV="1">
              <a:off x="3221" y="16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2" name="Line 1229"/>
            <p:cNvSpPr>
              <a:spLocks noChangeShapeType="1"/>
            </p:cNvSpPr>
            <p:nvPr/>
          </p:nvSpPr>
          <p:spPr bwMode="auto">
            <a:xfrm flipV="1">
              <a:off x="3221" y="16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3" name="Line 1230"/>
            <p:cNvSpPr>
              <a:spLocks noChangeShapeType="1"/>
            </p:cNvSpPr>
            <p:nvPr/>
          </p:nvSpPr>
          <p:spPr bwMode="auto">
            <a:xfrm flipV="1">
              <a:off x="3221" y="1651"/>
              <a:ext cx="13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4" name="Line 1231"/>
            <p:cNvSpPr>
              <a:spLocks noChangeShapeType="1"/>
            </p:cNvSpPr>
            <p:nvPr/>
          </p:nvSpPr>
          <p:spPr bwMode="auto">
            <a:xfrm flipV="1">
              <a:off x="3234" y="16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5" name="Line 1232"/>
            <p:cNvSpPr>
              <a:spLocks noChangeShapeType="1"/>
            </p:cNvSpPr>
            <p:nvPr/>
          </p:nvSpPr>
          <p:spPr bwMode="auto">
            <a:xfrm flipV="1">
              <a:off x="3234" y="16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6" name="Line 1233"/>
            <p:cNvSpPr>
              <a:spLocks noChangeShapeType="1"/>
            </p:cNvSpPr>
            <p:nvPr/>
          </p:nvSpPr>
          <p:spPr bwMode="auto">
            <a:xfrm flipV="1">
              <a:off x="3234" y="16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7" name="Line 1234"/>
            <p:cNvSpPr>
              <a:spLocks noChangeShapeType="1"/>
            </p:cNvSpPr>
            <p:nvPr/>
          </p:nvSpPr>
          <p:spPr bwMode="auto">
            <a:xfrm flipV="1">
              <a:off x="3234" y="16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8" name="Line 1235"/>
            <p:cNvSpPr>
              <a:spLocks noChangeShapeType="1"/>
            </p:cNvSpPr>
            <p:nvPr/>
          </p:nvSpPr>
          <p:spPr bwMode="auto">
            <a:xfrm flipV="1">
              <a:off x="3234" y="16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9" name="Line 1236"/>
            <p:cNvSpPr>
              <a:spLocks noChangeShapeType="1"/>
            </p:cNvSpPr>
            <p:nvPr/>
          </p:nvSpPr>
          <p:spPr bwMode="auto">
            <a:xfrm flipV="1">
              <a:off x="3234" y="16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0" name="Line 1237"/>
            <p:cNvSpPr>
              <a:spLocks noChangeShapeType="1"/>
            </p:cNvSpPr>
            <p:nvPr/>
          </p:nvSpPr>
          <p:spPr bwMode="auto">
            <a:xfrm flipV="1">
              <a:off x="3234" y="16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1" name="Line 1238"/>
            <p:cNvSpPr>
              <a:spLocks noChangeShapeType="1"/>
            </p:cNvSpPr>
            <p:nvPr/>
          </p:nvSpPr>
          <p:spPr bwMode="auto">
            <a:xfrm flipV="1">
              <a:off x="3234" y="164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2" name="Line 1239"/>
            <p:cNvSpPr>
              <a:spLocks noChangeShapeType="1"/>
            </p:cNvSpPr>
            <p:nvPr/>
          </p:nvSpPr>
          <p:spPr bwMode="auto">
            <a:xfrm flipV="1">
              <a:off x="3234" y="16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3" name="Line 1240"/>
            <p:cNvSpPr>
              <a:spLocks noChangeShapeType="1"/>
            </p:cNvSpPr>
            <p:nvPr/>
          </p:nvSpPr>
          <p:spPr bwMode="auto">
            <a:xfrm flipV="1">
              <a:off x="3234" y="16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4" name="Line 1241"/>
            <p:cNvSpPr>
              <a:spLocks noChangeShapeType="1"/>
            </p:cNvSpPr>
            <p:nvPr/>
          </p:nvSpPr>
          <p:spPr bwMode="auto">
            <a:xfrm flipV="1">
              <a:off x="3234" y="16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5" name="Line 1242"/>
            <p:cNvSpPr>
              <a:spLocks noChangeShapeType="1"/>
            </p:cNvSpPr>
            <p:nvPr/>
          </p:nvSpPr>
          <p:spPr bwMode="auto">
            <a:xfrm flipV="1">
              <a:off x="3234" y="16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6" name="Line 1243"/>
            <p:cNvSpPr>
              <a:spLocks noChangeShapeType="1"/>
            </p:cNvSpPr>
            <p:nvPr/>
          </p:nvSpPr>
          <p:spPr bwMode="auto">
            <a:xfrm flipV="1">
              <a:off x="3234" y="16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7" name="Line 1244"/>
            <p:cNvSpPr>
              <a:spLocks noChangeShapeType="1"/>
            </p:cNvSpPr>
            <p:nvPr/>
          </p:nvSpPr>
          <p:spPr bwMode="auto">
            <a:xfrm flipV="1">
              <a:off x="3234" y="16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8" name="Line 1245"/>
            <p:cNvSpPr>
              <a:spLocks noChangeShapeType="1"/>
            </p:cNvSpPr>
            <p:nvPr/>
          </p:nvSpPr>
          <p:spPr bwMode="auto">
            <a:xfrm flipV="1">
              <a:off x="3234" y="16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9" name="Line 1246"/>
            <p:cNvSpPr>
              <a:spLocks noChangeShapeType="1"/>
            </p:cNvSpPr>
            <p:nvPr/>
          </p:nvSpPr>
          <p:spPr bwMode="auto">
            <a:xfrm flipV="1">
              <a:off x="3234" y="16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0" name="Line 1247"/>
            <p:cNvSpPr>
              <a:spLocks noChangeShapeType="1"/>
            </p:cNvSpPr>
            <p:nvPr/>
          </p:nvSpPr>
          <p:spPr bwMode="auto">
            <a:xfrm flipV="1">
              <a:off x="3234" y="16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1" name="Line 1248"/>
            <p:cNvSpPr>
              <a:spLocks noChangeShapeType="1"/>
            </p:cNvSpPr>
            <p:nvPr/>
          </p:nvSpPr>
          <p:spPr bwMode="auto">
            <a:xfrm flipV="1">
              <a:off x="3234" y="16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2" name="Line 1249"/>
            <p:cNvSpPr>
              <a:spLocks noChangeShapeType="1"/>
            </p:cNvSpPr>
            <p:nvPr/>
          </p:nvSpPr>
          <p:spPr bwMode="auto">
            <a:xfrm flipV="1">
              <a:off x="3234" y="16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3" name="Line 1250"/>
            <p:cNvSpPr>
              <a:spLocks noChangeShapeType="1"/>
            </p:cNvSpPr>
            <p:nvPr/>
          </p:nvSpPr>
          <p:spPr bwMode="auto">
            <a:xfrm flipV="1">
              <a:off x="3234" y="16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4" name="Line 1251"/>
            <p:cNvSpPr>
              <a:spLocks noChangeShapeType="1"/>
            </p:cNvSpPr>
            <p:nvPr/>
          </p:nvSpPr>
          <p:spPr bwMode="auto">
            <a:xfrm flipV="1">
              <a:off x="3234" y="16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5" name="Line 1252"/>
            <p:cNvSpPr>
              <a:spLocks noChangeShapeType="1"/>
            </p:cNvSpPr>
            <p:nvPr/>
          </p:nvSpPr>
          <p:spPr bwMode="auto">
            <a:xfrm flipV="1">
              <a:off x="3234" y="162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6" name="Line 1253"/>
            <p:cNvSpPr>
              <a:spLocks noChangeShapeType="1"/>
            </p:cNvSpPr>
            <p:nvPr/>
          </p:nvSpPr>
          <p:spPr bwMode="auto">
            <a:xfrm flipV="1">
              <a:off x="3234" y="16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7" name="Line 1254"/>
            <p:cNvSpPr>
              <a:spLocks noChangeShapeType="1"/>
            </p:cNvSpPr>
            <p:nvPr/>
          </p:nvSpPr>
          <p:spPr bwMode="auto">
            <a:xfrm flipV="1">
              <a:off x="3234" y="16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8" name="Line 1255"/>
            <p:cNvSpPr>
              <a:spLocks noChangeShapeType="1"/>
            </p:cNvSpPr>
            <p:nvPr/>
          </p:nvSpPr>
          <p:spPr bwMode="auto">
            <a:xfrm flipV="1">
              <a:off x="3234" y="16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9" name="Line 1256"/>
            <p:cNvSpPr>
              <a:spLocks noChangeShapeType="1"/>
            </p:cNvSpPr>
            <p:nvPr/>
          </p:nvSpPr>
          <p:spPr bwMode="auto">
            <a:xfrm flipV="1">
              <a:off x="3234" y="16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0" name="Line 1257"/>
            <p:cNvSpPr>
              <a:spLocks noChangeShapeType="1"/>
            </p:cNvSpPr>
            <p:nvPr/>
          </p:nvSpPr>
          <p:spPr bwMode="auto">
            <a:xfrm flipV="1">
              <a:off x="3234" y="161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1" name="Line 1258"/>
            <p:cNvSpPr>
              <a:spLocks noChangeShapeType="1"/>
            </p:cNvSpPr>
            <p:nvPr/>
          </p:nvSpPr>
          <p:spPr bwMode="auto">
            <a:xfrm flipV="1">
              <a:off x="3234" y="161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2" name="Line 1259"/>
            <p:cNvSpPr>
              <a:spLocks noChangeShapeType="1"/>
            </p:cNvSpPr>
            <p:nvPr/>
          </p:nvSpPr>
          <p:spPr bwMode="auto">
            <a:xfrm flipV="1">
              <a:off x="3234" y="16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3" name="Line 1260"/>
            <p:cNvSpPr>
              <a:spLocks noChangeShapeType="1"/>
            </p:cNvSpPr>
            <p:nvPr/>
          </p:nvSpPr>
          <p:spPr bwMode="auto">
            <a:xfrm flipV="1">
              <a:off x="3234" y="16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4" name="Line 1261"/>
            <p:cNvSpPr>
              <a:spLocks noChangeShapeType="1"/>
            </p:cNvSpPr>
            <p:nvPr/>
          </p:nvSpPr>
          <p:spPr bwMode="auto">
            <a:xfrm>
              <a:off x="3234" y="16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5" name="Line 1262"/>
            <p:cNvSpPr>
              <a:spLocks noChangeShapeType="1"/>
            </p:cNvSpPr>
            <p:nvPr/>
          </p:nvSpPr>
          <p:spPr bwMode="auto">
            <a:xfrm flipV="1">
              <a:off x="3234" y="16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6" name="Line 1263"/>
            <p:cNvSpPr>
              <a:spLocks noChangeShapeType="1"/>
            </p:cNvSpPr>
            <p:nvPr/>
          </p:nvSpPr>
          <p:spPr bwMode="auto">
            <a:xfrm flipV="1">
              <a:off x="3234" y="16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7" name="Line 1264"/>
            <p:cNvSpPr>
              <a:spLocks noChangeShapeType="1"/>
            </p:cNvSpPr>
            <p:nvPr/>
          </p:nvSpPr>
          <p:spPr bwMode="auto">
            <a:xfrm flipV="1">
              <a:off x="3234" y="160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8" name="Line 1265"/>
            <p:cNvSpPr>
              <a:spLocks noChangeShapeType="1"/>
            </p:cNvSpPr>
            <p:nvPr/>
          </p:nvSpPr>
          <p:spPr bwMode="auto">
            <a:xfrm flipV="1">
              <a:off x="3234" y="160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9" name="Line 1266"/>
            <p:cNvSpPr>
              <a:spLocks noChangeShapeType="1"/>
            </p:cNvSpPr>
            <p:nvPr/>
          </p:nvSpPr>
          <p:spPr bwMode="auto">
            <a:xfrm flipV="1">
              <a:off x="3234" y="15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0" name="Line 1267"/>
            <p:cNvSpPr>
              <a:spLocks noChangeShapeType="1"/>
            </p:cNvSpPr>
            <p:nvPr/>
          </p:nvSpPr>
          <p:spPr bwMode="auto">
            <a:xfrm flipV="1">
              <a:off x="3234" y="15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1" name="Line 1268"/>
            <p:cNvSpPr>
              <a:spLocks noChangeShapeType="1"/>
            </p:cNvSpPr>
            <p:nvPr/>
          </p:nvSpPr>
          <p:spPr bwMode="auto">
            <a:xfrm flipV="1">
              <a:off x="3234" y="15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2" name="Line 1269"/>
            <p:cNvSpPr>
              <a:spLocks noChangeShapeType="1"/>
            </p:cNvSpPr>
            <p:nvPr/>
          </p:nvSpPr>
          <p:spPr bwMode="auto">
            <a:xfrm flipV="1">
              <a:off x="3234" y="15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3" name="Line 1270"/>
            <p:cNvSpPr>
              <a:spLocks noChangeShapeType="1"/>
            </p:cNvSpPr>
            <p:nvPr/>
          </p:nvSpPr>
          <p:spPr bwMode="auto">
            <a:xfrm flipV="1">
              <a:off x="3234" y="159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4" name="Line 1271"/>
            <p:cNvSpPr>
              <a:spLocks noChangeShapeType="1"/>
            </p:cNvSpPr>
            <p:nvPr/>
          </p:nvSpPr>
          <p:spPr bwMode="auto">
            <a:xfrm flipV="1">
              <a:off x="3234" y="15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5" name="Line 1272"/>
            <p:cNvSpPr>
              <a:spLocks noChangeShapeType="1"/>
            </p:cNvSpPr>
            <p:nvPr/>
          </p:nvSpPr>
          <p:spPr bwMode="auto">
            <a:xfrm flipV="1">
              <a:off x="3234" y="15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6" name="Line 1273"/>
            <p:cNvSpPr>
              <a:spLocks noChangeShapeType="1"/>
            </p:cNvSpPr>
            <p:nvPr/>
          </p:nvSpPr>
          <p:spPr bwMode="auto">
            <a:xfrm flipV="1">
              <a:off x="3234" y="15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7" name="Line 1274"/>
            <p:cNvSpPr>
              <a:spLocks noChangeShapeType="1"/>
            </p:cNvSpPr>
            <p:nvPr/>
          </p:nvSpPr>
          <p:spPr bwMode="auto">
            <a:xfrm flipV="1">
              <a:off x="3234" y="15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8" name="Line 1275"/>
            <p:cNvSpPr>
              <a:spLocks noChangeShapeType="1"/>
            </p:cNvSpPr>
            <p:nvPr/>
          </p:nvSpPr>
          <p:spPr bwMode="auto">
            <a:xfrm flipV="1">
              <a:off x="3234" y="15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9" name="Line 1276"/>
            <p:cNvSpPr>
              <a:spLocks noChangeShapeType="1"/>
            </p:cNvSpPr>
            <p:nvPr/>
          </p:nvSpPr>
          <p:spPr bwMode="auto">
            <a:xfrm flipV="1">
              <a:off x="3234" y="15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0" name="Line 1277"/>
            <p:cNvSpPr>
              <a:spLocks noChangeShapeType="1"/>
            </p:cNvSpPr>
            <p:nvPr/>
          </p:nvSpPr>
          <p:spPr bwMode="auto">
            <a:xfrm flipV="1">
              <a:off x="3234" y="15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1" name="Line 1278"/>
            <p:cNvSpPr>
              <a:spLocks noChangeShapeType="1"/>
            </p:cNvSpPr>
            <p:nvPr/>
          </p:nvSpPr>
          <p:spPr bwMode="auto">
            <a:xfrm flipV="1">
              <a:off x="3234" y="158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2" name="Line 1279"/>
            <p:cNvSpPr>
              <a:spLocks noChangeShapeType="1"/>
            </p:cNvSpPr>
            <p:nvPr/>
          </p:nvSpPr>
          <p:spPr bwMode="auto">
            <a:xfrm flipV="1">
              <a:off x="3234" y="158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3" name="Line 1280"/>
            <p:cNvSpPr>
              <a:spLocks noChangeShapeType="1"/>
            </p:cNvSpPr>
            <p:nvPr/>
          </p:nvSpPr>
          <p:spPr bwMode="auto">
            <a:xfrm flipV="1">
              <a:off x="3234" y="15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4" name="Line 1281"/>
            <p:cNvSpPr>
              <a:spLocks noChangeShapeType="1"/>
            </p:cNvSpPr>
            <p:nvPr/>
          </p:nvSpPr>
          <p:spPr bwMode="auto">
            <a:xfrm flipV="1">
              <a:off x="3234" y="15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5" name="Line 1282"/>
            <p:cNvSpPr>
              <a:spLocks noChangeShapeType="1"/>
            </p:cNvSpPr>
            <p:nvPr/>
          </p:nvSpPr>
          <p:spPr bwMode="auto">
            <a:xfrm flipV="1">
              <a:off x="3234" y="15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6" name="Line 1283"/>
            <p:cNvSpPr>
              <a:spLocks noChangeShapeType="1"/>
            </p:cNvSpPr>
            <p:nvPr/>
          </p:nvSpPr>
          <p:spPr bwMode="auto">
            <a:xfrm flipV="1">
              <a:off x="3234" y="157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7" name="Line 1284"/>
            <p:cNvSpPr>
              <a:spLocks noChangeShapeType="1"/>
            </p:cNvSpPr>
            <p:nvPr/>
          </p:nvSpPr>
          <p:spPr bwMode="auto">
            <a:xfrm flipV="1">
              <a:off x="3234" y="157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8" name="Line 1285"/>
            <p:cNvSpPr>
              <a:spLocks noChangeShapeType="1"/>
            </p:cNvSpPr>
            <p:nvPr/>
          </p:nvSpPr>
          <p:spPr bwMode="auto">
            <a:xfrm flipV="1">
              <a:off x="3234" y="15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9" name="Line 1286"/>
            <p:cNvSpPr>
              <a:spLocks noChangeShapeType="1"/>
            </p:cNvSpPr>
            <p:nvPr/>
          </p:nvSpPr>
          <p:spPr bwMode="auto">
            <a:xfrm flipV="1">
              <a:off x="3234" y="15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0" name="Line 1287"/>
            <p:cNvSpPr>
              <a:spLocks noChangeShapeType="1"/>
            </p:cNvSpPr>
            <p:nvPr/>
          </p:nvSpPr>
          <p:spPr bwMode="auto">
            <a:xfrm flipV="1">
              <a:off x="3234" y="15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1" name="Line 1288"/>
            <p:cNvSpPr>
              <a:spLocks noChangeShapeType="1"/>
            </p:cNvSpPr>
            <p:nvPr/>
          </p:nvSpPr>
          <p:spPr bwMode="auto">
            <a:xfrm flipV="1">
              <a:off x="3234" y="15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2" name="Line 1289"/>
            <p:cNvSpPr>
              <a:spLocks noChangeShapeType="1"/>
            </p:cNvSpPr>
            <p:nvPr/>
          </p:nvSpPr>
          <p:spPr bwMode="auto">
            <a:xfrm flipV="1">
              <a:off x="3234" y="156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3" name="Line 1290"/>
            <p:cNvSpPr>
              <a:spLocks noChangeShapeType="1"/>
            </p:cNvSpPr>
            <p:nvPr/>
          </p:nvSpPr>
          <p:spPr bwMode="auto">
            <a:xfrm flipV="1">
              <a:off x="3234" y="15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4" name="Line 1291"/>
            <p:cNvSpPr>
              <a:spLocks noChangeShapeType="1"/>
            </p:cNvSpPr>
            <p:nvPr/>
          </p:nvSpPr>
          <p:spPr bwMode="auto">
            <a:xfrm flipV="1">
              <a:off x="3234" y="15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5" name="Line 1292"/>
            <p:cNvSpPr>
              <a:spLocks noChangeShapeType="1"/>
            </p:cNvSpPr>
            <p:nvPr/>
          </p:nvSpPr>
          <p:spPr bwMode="auto">
            <a:xfrm flipV="1">
              <a:off x="3234" y="156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6" name="Line 1293"/>
            <p:cNvSpPr>
              <a:spLocks noChangeShapeType="1"/>
            </p:cNvSpPr>
            <p:nvPr/>
          </p:nvSpPr>
          <p:spPr bwMode="auto">
            <a:xfrm flipV="1">
              <a:off x="3234" y="156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7" name="Line 1294"/>
            <p:cNvSpPr>
              <a:spLocks noChangeShapeType="1"/>
            </p:cNvSpPr>
            <p:nvPr/>
          </p:nvSpPr>
          <p:spPr bwMode="auto">
            <a:xfrm flipV="1">
              <a:off x="3234" y="15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8" name="Line 1295"/>
            <p:cNvSpPr>
              <a:spLocks noChangeShapeType="1"/>
            </p:cNvSpPr>
            <p:nvPr/>
          </p:nvSpPr>
          <p:spPr bwMode="auto">
            <a:xfrm flipV="1">
              <a:off x="3234" y="15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9" name="Line 1296"/>
            <p:cNvSpPr>
              <a:spLocks noChangeShapeType="1"/>
            </p:cNvSpPr>
            <p:nvPr/>
          </p:nvSpPr>
          <p:spPr bwMode="auto">
            <a:xfrm flipV="1">
              <a:off x="3234" y="15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0" name="Line 1297"/>
            <p:cNvSpPr>
              <a:spLocks noChangeShapeType="1"/>
            </p:cNvSpPr>
            <p:nvPr/>
          </p:nvSpPr>
          <p:spPr bwMode="auto">
            <a:xfrm flipV="1">
              <a:off x="3234" y="15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1" name="Line 1298"/>
            <p:cNvSpPr>
              <a:spLocks noChangeShapeType="1"/>
            </p:cNvSpPr>
            <p:nvPr/>
          </p:nvSpPr>
          <p:spPr bwMode="auto">
            <a:xfrm flipV="1">
              <a:off x="3234" y="15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2" name="Line 1299"/>
            <p:cNvSpPr>
              <a:spLocks noChangeShapeType="1"/>
            </p:cNvSpPr>
            <p:nvPr/>
          </p:nvSpPr>
          <p:spPr bwMode="auto">
            <a:xfrm flipV="1">
              <a:off x="3234" y="15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3" name="Line 1300"/>
            <p:cNvSpPr>
              <a:spLocks noChangeShapeType="1"/>
            </p:cNvSpPr>
            <p:nvPr/>
          </p:nvSpPr>
          <p:spPr bwMode="auto">
            <a:xfrm flipV="1">
              <a:off x="3234" y="15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4" name="Line 1301"/>
            <p:cNvSpPr>
              <a:spLocks noChangeShapeType="1"/>
            </p:cNvSpPr>
            <p:nvPr/>
          </p:nvSpPr>
          <p:spPr bwMode="auto">
            <a:xfrm flipV="1">
              <a:off x="3234" y="15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5" name="Line 1302"/>
            <p:cNvSpPr>
              <a:spLocks noChangeShapeType="1"/>
            </p:cNvSpPr>
            <p:nvPr/>
          </p:nvSpPr>
          <p:spPr bwMode="auto">
            <a:xfrm flipV="1">
              <a:off x="3234" y="154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6" name="Line 1303"/>
            <p:cNvSpPr>
              <a:spLocks noChangeShapeType="1"/>
            </p:cNvSpPr>
            <p:nvPr/>
          </p:nvSpPr>
          <p:spPr bwMode="auto">
            <a:xfrm flipV="1">
              <a:off x="3234" y="15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7" name="Line 1304"/>
            <p:cNvSpPr>
              <a:spLocks noChangeShapeType="1"/>
            </p:cNvSpPr>
            <p:nvPr/>
          </p:nvSpPr>
          <p:spPr bwMode="auto">
            <a:xfrm flipV="1">
              <a:off x="3234" y="15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8" name="Line 1305"/>
            <p:cNvSpPr>
              <a:spLocks noChangeShapeType="1"/>
            </p:cNvSpPr>
            <p:nvPr/>
          </p:nvSpPr>
          <p:spPr bwMode="auto">
            <a:xfrm flipV="1">
              <a:off x="3234" y="15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9" name="Line 1306"/>
            <p:cNvSpPr>
              <a:spLocks noChangeShapeType="1"/>
            </p:cNvSpPr>
            <p:nvPr/>
          </p:nvSpPr>
          <p:spPr bwMode="auto">
            <a:xfrm flipV="1">
              <a:off x="3234" y="154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0" name="Line 1307"/>
            <p:cNvSpPr>
              <a:spLocks noChangeShapeType="1"/>
            </p:cNvSpPr>
            <p:nvPr/>
          </p:nvSpPr>
          <p:spPr bwMode="auto">
            <a:xfrm flipV="1">
              <a:off x="3234" y="15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1" name="Line 1308"/>
            <p:cNvSpPr>
              <a:spLocks noChangeShapeType="1"/>
            </p:cNvSpPr>
            <p:nvPr/>
          </p:nvSpPr>
          <p:spPr bwMode="auto">
            <a:xfrm flipV="1">
              <a:off x="3234" y="15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2" name="Line 1309"/>
            <p:cNvSpPr>
              <a:spLocks noChangeShapeType="1"/>
            </p:cNvSpPr>
            <p:nvPr/>
          </p:nvSpPr>
          <p:spPr bwMode="auto">
            <a:xfrm flipV="1">
              <a:off x="3234" y="15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3" name="Line 1310"/>
            <p:cNvSpPr>
              <a:spLocks noChangeShapeType="1"/>
            </p:cNvSpPr>
            <p:nvPr/>
          </p:nvSpPr>
          <p:spPr bwMode="auto">
            <a:xfrm flipV="1">
              <a:off x="3234" y="15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4" name="Line 1311"/>
            <p:cNvSpPr>
              <a:spLocks noChangeShapeType="1"/>
            </p:cNvSpPr>
            <p:nvPr/>
          </p:nvSpPr>
          <p:spPr bwMode="auto">
            <a:xfrm flipV="1">
              <a:off x="3234" y="153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5" name="Line 1312"/>
            <p:cNvSpPr>
              <a:spLocks noChangeShapeType="1"/>
            </p:cNvSpPr>
            <p:nvPr/>
          </p:nvSpPr>
          <p:spPr bwMode="auto">
            <a:xfrm flipV="1">
              <a:off x="3234" y="15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6" name="Line 1313"/>
            <p:cNvSpPr>
              <a:spLocks noChangeShapeType="1"/>
            </p:cNvSpPr>
            <p:nvPr/>
          </p:nvSpPr>
          <p:spPr bwMode="auto">
            <a:xfrm flipV="1">
              <a:off x="3234" y="15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7" name="Line 1314"/>
            <p:cNvSpPr>
              <a:spLocks noChangeShapeType="1"/>
            </p:cNvSpPr>
            <p:nvPr/>
          </p:nvSpPr>
          <p:spPr bwMode="auto">
            <a:xfrm flipV="1">
              <a:off x="3234" y="15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8" name="Line 1315"/>
            <p:cNvSpPr>
              <a:spLocks noChangeShapeType="1"/>
            </p:cNvSpPr>
            <p:nvPr/>
          </p:nvSpPr>
          <p:spPr bwMode="auto">
            <a:xfrm flipV="1">
              <a:off x="3234" y="15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9" name="Line 1316"/>
            <p:cNvSpPr>
              <a:spLocks noChangeShapeType="1"/>
            </p:cNvSpPr>
            <p:nvPr/>
          </p:nvSpPr>
          <p:spPr bwMode="auto">
            <a:xfrm flipV="1">
              <a:off x="3234" y="15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0" name="Line 1317"/>
            <p:cNvSpPr>
              <a:spLocks noChangeShapeType="1"/>
            </p:cNvSpPr>
            <p:nvPr/>
          </p:nvSpPr>
          <p:spPr bwMode="auto">
            <a:xfrm flipV="1">
              <a:off x="3234" y="15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1" name="Line 1318"/>
            <p:cNvSpPr>
              <a:spLocks noChangeShapeType="1"/>
            </p:cNvSpPr>
            <p:nvPr/>
          </p:nvSpPr>
          <p:spPr bwMode="auto">
            <a:xfrm flipV="1">
              <a:off x="3234" y="15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2" name="Line 1319"/>
            <p:cNvSpPr>
              <a:spLocks noChangeShapeType="1"/>
            </p:cNvSpPr>
            <p:nvPr/>
          </p:nvSpPr>
          <p:spPr bwMode="auto">
            <a:xfrm flipV="1">
              <a:off x="3234" y="15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3" name="Line 1320"/>
            <p:cNvSpPr>
              <a:spLocks noChangeShapeType="1"/>
            </p:cNvSpPr>
            <p:nvPr/>
          </p:nvSpPr>
          <p:spPr bwMode="auto">
            <a:xfrm flipV="1">
              <a:off x="3234" y="152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4" name="Line 1321"/>
            <p:cNvSpPr>
              <a:spLocks noChangeShapeType="1"/>
            </p:cNvSpPr>
            <p:nvPr/>
          </p:nvSpPr>
          <p:spPr bwMode="auto">
            <a:xfrm flipV="1">
              <a:off x="3234" y="15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5" name="Line 1322"/>
            <p:cNvSpPr>
              <a:spLocks noChangeShapeType="1"/>
            </p:cNvSpPr>
            <p:nvPr/>
          </p:nvSpPr>
          <p:spPr bwMode="auto">
            <a:xfrm flipV="1">
              <a:off x="3234" y="15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6" name="Line 1323"/>
            <p:cNvSpPr>
              <a:spLocks noChangeShapeType="1"/>
            </p:cNvSpPr>
            <p:nvPr/>
          </p:nvSpPr>
          <p:spPr bwMode="auto">
            <a:xfrm flipV="1">
              <a:off x="3234" y="151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7" name="Line 1324"/>
            <p:cNvSpPr>
              <a:spLocks noChangeShapeType="1"/>
            </p:cNvSpPr>
            <p:nvPr/>
          </p:nvSpPr>
          <p:spPr bwMode="auto">
            <a:xfrm flipV="1">
              <a:off x="3234" y="151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8" name="Line 1325"/>
            <p:cNvSpPr>
              <a:spLocks noChangeShapeType="1"/>
            </p:cNvSpPr>
            <p:nvPr/>
          </p:nvSpPr>
          <p:spPr bwMode="auto">
            <a:xfrm flipV="1">
              <a:off x="3234" y="15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9" name="Line 1326"/>
            <p:cNvSpPr>
              <a:spLocks noChangeShapeType="1"/>
            </p:cNvSpPr>
            <p:nvPr/>
          </p:nvSpPr>
          <p:spPr bwMode="auto">
            <a:xfrm flipV="1">
              <a:off x="3234" y="15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0" name="Line 1327"/>
            <p:cNvSpPr>
              <a:spLocks noChangeShapeType="1"/>
            </p:cNvSpPr>
            <p:nvPr/>
          </p:nvSpPr>
          <p:spPr bwMode="auto">
            <a:xfrm flipV="1">
              <a:off x="3234" y="15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1" name="Line 1328"/>
            <p:cNvSpPr>
              <a:spLocks noChangeShapeType="1"/>
            </p:cNvSpPr>
            <p:nvPr/>
          </p:nvSpPr>
          <p:spPr bwMode="auto">
            <a:xfrm flipV="1">
              <a:off x="3234" y="15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2" name="Line 1329"/>
            <p:cNvSpPr>
              <a:spLocks noChangeShapeType="1"/>
            </p:cNvSpPr>
            <p:nvPr/>
          </p:nvSpPr>
          <p:spPr bwMode="auto">
            <a:xfrm flipV="1">
              <a:off x="3234" y="15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3" name="Line 1330"/>
            <p:cNvSpPr>
              <a:spLocks noChangeShapeType="1"/>
            </p:cNvSpPr>
            <p:nvPr/>
          </p:nvSpPr>
          <p:spPr bwMode="auto">
            <a:xfrm flipV="1">
              <a:off x="3234" y="15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4" name="Line 1331"/>
            <p:cNvSpPr>
              <a:spLocks noChangeShapeType="1"/>
            </p:cNvSpPr>
            <p:nvPr/>
          </p:nvSpPr>
          <p:spPr bwMode="auto">
            <a:xfrm flipV="1">
              <a:off x="3234" y="15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5" name="Line 1332"/>
            <p:cNvSpPr>
              <a:spLocks noChangeShapeType="1"/>
            </p:cNvSpPr>
            <p:nvPr/>
          </p:nvSpPr>
          <p:spPr bwMode="auto">
            <a:xfrm flipV="1">
              <a:off x="3234" y="15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6" name="Line 1333"/>
            <p:cNvSpPr>
              <a:spLocks noChangeShapeType="1"/>
            </p:cNvSpPr>
            <p:nvPr/>
          </p:nvSpPr>
          <p:spPr bwMode="auto">
            <a:xfrm flipV="1">
              <a:off x="3234" y="15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7" name="Line 1334"/>
            <p:cNvSpPr>
              <a:spLocks noChangeShapeType="1"/>
            </p:cNvSpPr>
            <p:nvPr/>
          </p:nvSpPr>
          <p:spPr bwMode="auto">
            <a:xfrm flipV="1">
              <a:off x="3234" y="14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8" name="Line 1335"/>
            <p:cNvSpPr>
              <a:spLocks noChangeShapeType="1"/>
            </p:cNvSpPr>
            <p:nvPr/>
          </p:nvSpPr>
          <p:spPr bwMode="auto">
            <a:xfrm>
              <a:off x="3234" y="14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9" name="Line 1336"/>
            <p:cNvSpPr>
              <a:spLocks noChangeShapeType="1"/>
            </p:cNvSpPr>
            <p:nvPr/>
          </p:nvSpPr>
          <p:spPr bwMode="auto">
            <a:xfrm flipV="1">
              <a:off x="3234" y="14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0" name="Line 1337"/>
            <p:cNvSpPr>
              <a:spLocks noChangeShapeType="1"/>
            </p:cNvSpPr>
            <p:nvPr/>
          </p:nvSpPr>
          <p:spPr bwMode="auto">
            <a:xfrm flipV="1">
              <a:off x="3234" y="149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1" name="Line 1338"/>
            <p:cNvSpPr>
              <a:spLocks noChangeShapeType="1"/>
            </p:cNvSpPr>
            <p:nvPr/>
          </p:nvSpPr>
          <p:spPr bwMode="auto">
            <a:xfrm flipV="1">
              <a:off x="3234" y="14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2" name="Line 1339"/>
            <p:cNvSpPr>
              <a:spLocks noChangeShapeType="1"/>
            </p:cNvSpPr>
            <p:nvPr/>
          </p:nvSpPr>
          <p:spPr bwMode="auto">
            <a:xfrm flipV="1">
              <a:off x="3234" y="14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3" name="Line 1340"/>
            <p:cNvSpPr>
              <a:spLocks noChangeShapeType="1"/>
            </p:cNvSpPr>
            <p:nvPr/>
          </p:nvSpPr>
          <p:spPr bwMode="auto">
            <a:xfrm flipV="1">
              <a:off x="3234" y="14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4" name="Line 1341"/>
            <p:cNvSpPr>
              <a:spLocks noChangeShapeType="1"/>
            </p:cNvSpPr>
            <p:nvPr/>
          </p:nvSpPr>
          <p:spPr bwMode="auto">
            <a:xfrm flipV="1">
              <a:off x="3234" y="14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5" name="Line 1342"/>
            <p:cNvSpPr>
              <a:spLocks noChangeShapeType="1"/>
            </p:cNvSpPr>
            <p:nvPr/>
          </p:nvSpPr>
          <p:spPr bwMode="auto">
            <a:xfrm flipV="1">
              <a:off x="3234" y="14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6" name="Line 1343"/>
            <p:cNvSpPr>
              <a:spLocks noChangeShapeType="1"/>
            </p:cNvSpPr>
            <p:nvPr/>
          </p:nvSpPr>
          <p:spPr bwMode="auto">
            <a:xfrm flipV="1">
              <a:off x="3234" y="148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7" name="Line 1344"/>
            <p:cNvSpPr>
              <a:spLocks noChangeShapeType="1"/>
            </p:cNvSpPr>
            <p:nvPr/>
          </p:nvSpPr>
          <p:spPr bwMode="auto">
            <a:xfrm flipV="1">
              <a:off x="3234" y="148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8" name="Line 1345"/>
            <p:cNvSpPr>
              <a:spLocks noChangeShapeType="1"/>
            </p:cNvSpPr>
            <p:nvPr/>
          </p:nvSpPr>
          <p:spPr bwMode="auto">
            <a:xfrm flipV="1">
              <a:off x="3234" y="14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9" name="Line 1346"/>
            <p:cNvSpPr>
              <a:spLocks noChangeShapeType="1"/>
            </p:cNvSpPr>
            <p:nvPr/>
          </p:nvSpPr>
          <p:spPr bwMode="auto">
            <a:xfrm flipV="1">
              <a:off x="3234" y="14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0" name="Line 1347"/>
            <p:cNvSpPr>
              <a:spLocks noChangeShapeType="1"/>
            </p:cNvSpPr>
            <p:nvPr/>
          </p:nvSpPr>
          <p:spPr bwMode="auto">
            <a:xfrm flipV="1">
              <a:off x="3234" y="14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1" name="Line 1348"/>
            <p:cNvSpPr>
              <a:spLocks noChangeShapeType="1"/>
            </p:cNvSpPr>
            <p:nvPr/>
          </p:nvSpPr>
          <p:spPr bwMode="auto">
            <a:xfrm flipV="1">
              <a:off x="3234" y="14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2" name="Line 1349"/>
            <p:cNvSpPr>
              <a:spLocks noChangeShapeType="1"/>
            </p:cNvSpPr>
            <p:nvPr/>
          </p:nvSpPr>
          <p:spPr bwMode="auto">
            <a:xfrm flipV="1">
              <a:off x="3234" y="14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3" name="Line 1350"/>
            <p:cNvSpPr>
              <a:spLocks noChangeShapeType="1"/>
            </p:cNvSpPr>
            <p:nvPr/>
          </p:nvSpPr>
          <p:spPr bwMode="auto">
            <a:xfrm flipV="1">
              <a:off x="3234" y="14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4" name="Line 1351"/>
            <p:cNvSpPr>
              <a:spLocks noChangeShapeType="1"/>
            </p:cNvSpPr>
            <p:nvPr/>
          </p:nvSpPr>
          <p:spPr bwMode="auto">
            <a:xfrm flipV="1">
              <a:off x="3234" y="147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5" name="Line 1352"/>
            <p:cNvSpPr>
              <a:spLocks noChangeShapeType="1"/>
            </p:cNvSpPr>
            <p:nvPr/>
          </p:nvSpPr>
          <p:spPr bwMode="auto">
            <a:xfrm flipV="1">
              <a:off x="3234" y="14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6" name="Line 1353"/>
            <p:cNvSpPr>
              <a:spLocks noChangeShapeType="1"/>
            </p:cNvSpPr>
            <p:nvPr/>
          </p:nvSpPr>
          <p:spPr bwMode="auto">
            <a:xfrm flipV="1">
              <a:off x="3234" y="14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7" name="Line 1354"/>
            <p:cNvSpPr>
              <a:spLocks noChangeShapeType="1"/>
            </p:cNvSpPr>
            <p:nvPr/>
          </p:nvSpPr>
          <p:spPr bwMode="auto">
            <a:xfrm flipV="1">
              <a:off x="3234" y="14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8" name="Line 1355"/>
            <p:cNvSpPr>
              <a:spLocks noChangeShapeType="1"/>
            </p:cNvSpPr>
            <p:nvPr/>
          </p:nvSpPr>
          <p:spPr bwMode="auto">
            <a:xfrm flipV="1">
              <a:off x="3234" y="146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9" name="Line 1356"/>
            <p:cNvSpPr>
              <a:spLocks noChangeShapeType="1"/>
            </p:cNvSpPr>
            <p:nvPr/>
          </p:nvSpPr>
          <p:spPr bwMode="auto">
            <a:xfrm flipV="1">
              <a:off x="3234" y="1467"/>
              <a:ext cx="15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0" name="Line 1357"/>
            <p:cNvSpPr>
              <a:spLocks noChangeShapeType="1"/>
            </p:cNvSpPr>
            <p:nvPr/>
          </p:nvSpPr>
          <p:spPr bwMode="auto">
            <a:xfrm flipV="1">
              <a:off x="3249" y="146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1" name="Line 1358"/>
            <p:cNvSpPr>
              <a:spLocks noChangeShapeType="1"/>
            </p:cNvSpPr>
            <p:nvPr/>
          </p:nvSpPr>
          <p:spPr bwMode="auto">
            <a:xfrm flipV="1">
              <a:off x="3249" y="14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2" name="Line 1359"/>
            <p:cNvSpPr>
              <a:spLocks noChangeShapeType="1"/>
            </p:cNvSpPr>
            <p:nvPr/>
          </p:nvSpPr>
          <p:spPr bwMode="auto">
            <a:xfrm flipV="1">
              <a:off x="3249" y="14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3" name="Line 1360"/>
            <p:cNvSpPr>
              <a:spLocks noChangeShapeType="1"/>
            </p:cNvSpPr>
            <p:nvPr/>
          </p:nvSpPr>
          <p:spPr bwMode="auto">
            <a:xfrm flipV="1">
              <a:off x="3249" y="14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4" name="Line 1361"/>
            <p:cNvSpPr>
              <a:spLocks noChangeShapeType="1"/>
            </p:cNvSpPr>
            <p:nvPr/>
          </p:nvSpPr>
          <p:spPr bwMode="auto">
            <a:xfrm flipV="1">
              <a:off x="3249" y="146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5" name="Line 1362"/>
            <p:cNvSpPr>
              <a:spLocks noChangeShapeType="1"/>
            </p:cNvSpPr>
            <p:nvPr/>
          </p:nvSpPr>
          <p:spPr bwMode="auto">
            <a:xfrm flipV="1">
              <a:off x="3249" y="14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6" name="Line 1363"/>
            <p:cNvSpPr>
              <a:spLocks noChangeShapeType="1"/>
            </p:cNvSpPr>
            <p:nvPr/>
          </p:nvSpPr>
          <p:spPr bwMode="auto">
            <a:xfrm flipV="1">
              <a:off x="3249" y="14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7" name="Line 1364"/>
            <p:cNvSpPr>
              <a:spLocks noChangeShapeType="1"/>
            </p:cNvSpPr>
            <p:nvPr/>
          </p:nvSpPr>
          <p:spPr bwMode="auto">
            <a:xfrm flipV="1">
              <a:off x="3249" y="14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8" name="Line 1365"/>
            <p:cNvSpPr>
              <a:spLocks noChangeShapeType="1"/>
            </p:cNvSpPr>
            <p:nvPr/>
          </p:nvSpPr>
          <p:spPr bwMode="auto">
            <a:xfrm flipV="1">
              <a:off x="3249" y="14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9" name="Line 1366"/>
            <p:cNvSpPr>
              <a:spLocks noChangeShapeType="1"/>
            </p:cNvSpPr>
            <p:nvPr/>
          </p:nvSpPr>
          <p:spPr bwMode="auto">
            <a:xfrm flipV="1">
              <a:off x="3249" y="14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0" name="Line 1367"/>
            <p:cNvSpPr>
              <a:spLocks noChangeShapeType="1"/>
            </p:cNvSpPr>
            <p:nvPr/>
          </p:nvSpPr>
          <p:spPr bwMode="auto">
            <a:xfrm flipV="1">
              <a:off x="3249" y="14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1" name="Line 1368"/>
            <p:cNvSpPr>
              <a:spLocks noChangeShapeType="1"/>
            </p:cNvSpPr>
            <p:nvPr/>
          </p:nvSpPr>
          <p:spPr bwMode="auto">
            <a:xfrm flipV="1">
              <a:off x="3249" y="14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2" name="Line 1369"/>
            <p:cNvSpPr>
              <a:spLocks noChangeShapeType="1"/>
            </p:cNvSpPr>
            <p:nvPr/>
          </p:nvSpPr>
          <p:spPr bwMode="auto">
            <a:xfrm flipV="1">
              <a:off x="3249" y="14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3" name="Line 1370"/>
            <p:cNvSpPr>
              <a:spLocks noChangeShapeType="1"/>
            </p:cNvSpPr>
            <p:nvPr/>
          </p:nvSpPr>
          <p:spPr bwMode="auto">
            <a:xfrm flipV="1">
              <a:off x="3249" y="14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4" name="Line 1371"/>
            <p:cNvSpPr>
              <a:spLocks noChangeShapeType="1"/>
            </p:cNvSpPr>
            <p:nvPr/>
          </p:nvSpPr>
          <p:spPr bwMode="auto">
            <a:xfrm flipV="1">
              <a:off x="3249" y="14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5" name="Line 1372"/>
            <p:cNvSpPr>
              <a:spLocks noChangeShapeType="1"/>
            </p:cNvSpPr>
            <p:nvPr/>
          </p:nvSpPr>
          <p:spPr bwMode="auto">
            <a:xfrm flipV="1">
              <a:off x="3249" y="14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6" name="Line 1373"/>
            <p:cNvSpPr>
              <a:spLocks noChangeShapeType="1"/>
            </p:cNvSpPr>
            <p:nvPr/>
          </p:nvSpPr>
          <p:spPr bwMode="auto">
            <a:xfrm flipV="1">
              <a:off x="3249" y="14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7" name="Line 1374"/>
            <p:cNvSpPr>
              <a:spLocks noChangeShapeType="1"/>
            </p:cNvSpPr>
            <p:nvPr/>
          </p:nvSpPr>
          <p:spPr bwMode="auto">
            <a:xfrm flipV="1">
              <a:off x="3249" y="144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8" name="Line 1375"/>
            <p:cNvSpPr>
              <a:spLocks noChangeShapeType="1"/>
            </p:cNvSpPr>
            <p:nvPr/>
          </p:nvSpPr>
          <p:spPr bwMode="auto">
            <a:xfrm flipV="1">
              <a:off x="3249" y="14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9" name="Line 1376"/>
            <p:cNvSpPr>
              <a:spLocks noChangeShapeType="1"/>
            </p:cNvSpPr>
            <p:nvPr/>
          </p:nvSpPr>
          <p:spPr bwMode="auto">
            <a:xfrm flipV="1">
              <a:off x="3249" y="14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0" name="Line 1377"/>
            <p:cNvSpPr>
              <a:spLocks noChangeShapeType="1"/>
            </p:cNvSpPr>
            <p:nvPr/>
          </p:nvSpPr>
          <p:spPr bwMode="auto">
            <a:xfrm flipV="1">
              <a:off x="3249" y="14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1" name="Line 1378"/>
            <p:cNvSpPr>
              <a:spLocks noChangeShapeType="1"/>
            </p:cNvSpPr>
            <p:nvPr/>
          </p:nvSpPr>
          <p:spPr bwMode="auto">
            <a:xfrm flipV="1">
              <a:off x="3249" y="14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2" name="Line 1379"/>
            <p:cNvSpPr>
              <a:spLocks noChangeShapeType="1"/>
            </p:cNvSpPr>
            <p:nvPr/>
          </p:nvSpPr>
          <p:spPr bwMode="auto">
            <a:xfrm flipV="1">
              <a:off x="3249" y="14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3" name="Line 1380"/>
            <p:cNvSpPr>
              <a:spLocks noChangeShapeType="1"/>
            </p:cNvSpPr>
            <p:nvPr/>
          </p:nvSpPr>
          <p:spPr bwMode="auto">
            <a:xfrm flipV="1">
              <a:off x="3249" y="14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4" name="Line 1381"/>
            <p:cNvSpPr>
              <a:spLocks noChangeShapeType="1"/>
            </p:cNvSpPr>
            <p:nvPr/>
          </p:nvSpPr>
          <p:spPr bwMode="auto">
            <a:xfrm flipV="1">
              <a:off x="3249" y="14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5" name="Line 1382"/>
            <p:cNvSpPr>
              <a:spLocks noChangeShapeType="1"/>
            </p:cNvSpPr>
            <p:nvPr/>
          </p:nvSpPr>
          <p:spPr bwMode="auto">
            <a:xfrm flipV="1">
              <a:off x="3249" y="142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6" name="Line 1383"/>
            <p:cNvSpPr>
              <a:spLocks noChangeShapeType="1"/>
            </p:cNvSpPr>
            <p:nvPr/>
          </p:nvSpPr>
          <p:spPr bwMode="auto">
            <a:xfrm flipV="1">
              <a:off x="3249" y="14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7" name="Line 1384"/>
            <p:cNvSpPr>
              <a:spLocks noChangeShapeType="1"/>
            </p:cNvSpPr>
            <p:nvPr/>
          </p:nvSpPr>
          <p:spPr bwMode="auto">
            <a:xfrm flipV="1">
              <a:off x="3249" y="14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8" name="Line 1385"/>
            <p:cNvSpPr>
              <a:spLocks noChangeShapeType="1"/>
            </p:cNvSpPr>
            <p:nvPr/>
          </p:nvSpPr>
          <p:spPr bwMode="auto">
            <a:xfrm flipV="1">
              <a:off x="3249" y="14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9" name="Line 1386"/>
            <p:cNvSpPr>
              <a:spLocks noChangeShapeType="1"/>
            </p:cNvSpPr>
            <p:nvPr/>
          </p:nvSpPr>
          <p:spPr bwMode="auto">
            <a:xfrm flipV="1">
              <a:off x="3249" y="14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0" name="Line 1387"/>
            <p:cNvSpPr>
              <a:spLocks noChangeShapeType="1"/>
            </p:cNvSpPr>
            <p:nvPr/>
          </p:nvSpPr>
          <p:spPr bwMode="auto">
            <a:xfrm flipV="1">
              <a:off x="3249" y="14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1" name="Line 1388"/>
            <p:cNvSpPr>
              <a:spLocks noChangeShapeType="1"/>
            </p:cNvSpPr>
            <p:nvPr/>
          </p:nvSpPr>
          <p:spPr bwMode="auto">
            <a:xfrm flipV="1">
              <a:off x="3249" y="142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2" name="Line 1389"/>
            <p:cNvSpPr>
              <a:spLocks noChangeShapeType="1"/>
            </p:cNvSpPr>
            <p:nvPr/>
          </p:nvSpPr>
          <p:spPr bwMode="auto">
            <a:xfrm flipV="1">
              <a:off x="3249" y="14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3" name="Line 1390"/>
            <p:cNvSpPr>
              <a:spLocks noChangeShapeType="1"/>
            </p:cNvSpPr>
            <p:nvPr/>
          </p:nvSpPr>
          <p:spPr bwMode="auto">
            <a:xfrm flipV="1">
              <a:off x="3249" y="14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4" name="Line 1391"/>
            <p:cNvSpPr>
              <a:spLocks noChangeShapeType="1"/>
            </p:cNvSpPr>
            <p:nvPr/>
          </p:nvSpPr>
          <p:spPr bwMode="auto">
            <a:xfrm flipV="1">
              <a:off x="3249" y="14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5" name="Line 1392"/>
            <p:cNvSpPr>
              <a:spLocks noChangeShapeType="1"/>
            </p:cNvSpPr>
            <p:nvPr/>
          </p:nvSpPr>
          <p:spPr bwMode="auto">
            <a:xfrm flipV="1">
              <a:off x="3249" y="14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6" name="Line 1393"/>
            <p:cNvSpPr>
              <a:spLocks noChangeShapeType="1"/>
            </p:cNvSpPr>
            <p:nvPr/>
          </p:nvSpPr>
          <p:spPr bwMode="auto">
            <a:xfrm flipV="1">
              <a:off x="3249" y="14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7" name="Line 1394"/>
            <p:cNvSpPr>
              <a:spLocks noChangeShapeType="1"/>
            </p:cNvSpPr>
            <p:nvPr/>
          </p:nvSpPr>
          <p:spPr bwMode="auto">
            <a:xfrm flipV="1">
              <a:off x="3249" y="141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8" name="Line 1395"/>
            <p:cNvSpPr>
              <a:spLocks noChangeShapeType="1"/>
            </p:cNvSpPr>
            <p:nvPr/>
          </p:nvSpPr>
          <p:spPr bwMode="auto">
            <a:xfrm flipV="1">
              <a:off x="3249" y="14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9" name="Line 1396"/>
            <p:cNvSpPr>
              <a:spLocks noChangeShapeType="1"/>
            </p:cNvSpPr>
            <p:nvPr/>
          </p:nvSpPr>
          <p:spPr bwMode="auto">
            <a:xfrm flipV="1">
              <a:off x="3249" y="14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0" name="Line 1397"/>
            <p:cNvSpPr>
              <a:spLocks noChangeShapeType="1"/>
            </p:cNvSpPr>
            <p:nvPr/>
          </p:nvSpPr>
          <p:spPr bwMode="auto">
            <a:xfrm flipV="1">
              <a:off x="3249" y="14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1" name="Line 1398"/>
            <p:cNvSpPr>
              <a:spLocks noChangeShapeType="1"/>
            </p:cNvSpPr>
            <p:nvPr/>
          </p:nvSpPr>
          <p:spPr bwMode="auto">
            <a:xfrm flipV="1">
              <a:off x="3249" y="14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2" name="Line 1399"/>
            <p:cNvSpPr>
              <a:spLocks noChangeShapeType="1"/>
            </p:cNvSpPr>
            <p:nvPr/>
          </p:nvSpPr>
          <p:spPr bwMode="auto">
            <a:xfrm flipV="1">
              <a:off x="3249" y="14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3" name="Line 1400"/>
            <p:cNvSpPr>
              <a:spLocks noChangeShapeType="1"/>
            </p:cNvSpPr>
            <p:nvPr/>
          </p:nvSpPr>
          <p:spPr bwMode="auto">
            <a:xfrm flipV="1">
              <a:off x="3249" y="140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4" name="Line 1401"/>
            <p:cNvSpPr>
              <a:spLocks noChangeShapeType="1"/>
            </p:cNvSpPr>
            <p:nvPr/>
          </p:nvSpPr>
          <p:spPr bwMode="auto">
            <a:xfrm flipV="1">
              <a:off x="3249" y="140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5" name="Line 1402"/>
            <p:cNvSpPr>
              <a:spLocks noChangeShapeType="1"/>
            </p:cNvSpPr>
            <p:nvPr/>
          </p:nvSpPr>
          <p:spPr bwMode="auto">
            <a:xfrm flipV="1">
              <a:off x="3249" y="13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6" name="Line 1403"/>
            <p:cNvSpPr>
              <a:spLocks noChangeShapeType="1"/>
            </p:cNvSpPr>
            <p:nvPr/>
          </p:nvSpPr>
          <p:spPr bwMode="auto">
            <a:xfrm flipV="1">
              <a:off x="3249" y="13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7" name="Line 1404"/>
            <p:cNvSpPr>
              <a:spLocks noChangeShapeType="1"/>
            </p:cNvSpPr>
            <p:nvPr/>
          </p:nvSpPr>
          <p:spPr bwMode="auto">
            <a:xfrm flipV="1">
              <a:off x="3249" y="13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8" name="Line 1405"/>
            <p:cNvSpPr>
              <a:spLocks noChangeShapeType="1"/>
            </p:cNvSpPr>
            <p:nvPr/>
          </p:nvSpPr>
          <p:spPr bwMode="auto">
            <a:xfrm flipV="1">
              <a:off x="3249" y="13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9" name="Line 1406"/>
            <p:cNvSpPr>
              <a:spLocks noChangeShapeType="1"/>
            </p:cNvSpPr>
            <p:nvPr/>
          </p:nvSpPr>
          <p:spPr bwMode="auto">
            <a:xfrm flipV="1">
              <a:off x="3249" y="13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0" name="Line 1407"/>
            <p:cNvSpPr>
              <a:spLocks noChangeShapeType="1"/>
            </p:cNvSpPr>
            <p:nvPr/>
          </p:nvSpPr>
          <p:spPr bwMode="auto">
            <a:xfrm flipV="1">
              <a:off x="3249" y="13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sp>
        <p:nvSpPr>
          <p:cNvPr id="38097" name="Line 1408"/>
          <p:cNvSpPr>
            <a:spLocks noChangeShapeType="1"/>
          </p:cNvSpPr>
          <p:nvPr/>
        </p:nvSpPr>
        <p:spPr bwMode="auto">
          <a:xfrm rot="5400000" flipV="1">
            <a:off x="78160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98" name="Line 1409"/>
          <p:cNvSpPr>
            <a:spLocks noChangeShapeType="1"/>
          </p:cNvSpPr>
          <p:nvPr/>
        </p:nvSpPr>
        <p:spPr bwMode="auto">
          <a:xfrm rot="5400000">
            <a:off x="7818438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99" name="Line 1410"/>
          <p:cNvSpPr>
            <a:spLocks noChangeShapeType="1"/>
          </p:cNvSpPr>
          <p:nvPr/>
        </p:nvSpPr>
        <p:spPr bwMode="auto">
          <a:xfrm rot="5400000" flipV="1">
            <a:off x="7820819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0" name="Line 1411"/>
          <p:cNvSpPr>
            <a:spLocks noChangeShapeType="1"/>
          </p:cNvSpPr>
          <p:nvPr/>
        </p:nvSpPr>
        <p:spPr bwMode="auto">
          <a:xfrm rot="5400000" flipV="1">
            <a:off x="78279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1" name="Line 1412"/>
          <p:cNvSpPr>
            <a:spLocks noChangeShapeType="1"/>
          </p:cNvSpPr>
          <p:nvPr/>
        </p:nvSpPr>
        <p:spPr bwMode="auto">
          <a:xfrm rot="5400000" flipV="1">
            <a:off x="7830344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2" name="Line 1413"/>
          <p:cNvSpPr>
            <a:spLocks noChangeShapeType="1"/>
          </p:cNvSpPr>
          <p:nvPr/>
        </p:nvSpPr>
        <p:spPr bwMode="auto">
          <a:xfrm rot="5400000" flipV="1">
            <a:off x="78343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3" name="Line 1414"/>
          <p:cNvSpPr>
            <a:spLocks noChangeShapeType="1"/>
          </p:cNvSpPr>
          <p:nvPr/>
        </p:nvSpPr>
        <p:spPr bwMode="auto">
          <a:xfrm rot="5400000" flipV="1">
            <a:off x="78390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4" name="Line 1415"/>
          <p:cNvSpPr>
            <a:spLocks noChangeShapeType="1"/>
          </p:cNvSpPr>
          <p:nvPr/>
        </p:nvSpPr>
        <p:spPr bwMode="auto">
          <a:xfrm rot="5400000" flipV="1">
            <a:off x="78430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5" name="Line 1416"/>
          <p:cNvSpPr>
            <a:spLocks noChangeShapeType="1"/>
          </p:cNvSpPr>
          <p:nvPr/>
        </p:nvSpPr>
        <p:spPr bwMode="auto">
          <a:xfrm rot="5400000" flipV="1">
            <a:off x="78486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6" name="Line 1417"/>
          <p:cNvSpPr>
            <a:spLocks noChangeShapeType="1"/>
          </p:cNvSpPr>
          <p:nvPr/>
        </p:nvSpPr>
        <p:spPr bwMode="auto">
          <a:xfrm rot="5400000" flipV="1">
            <a:off x="78509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7" name="Line 1418"/>
          <p:cNvSpPr>
            <a:spLocks noChangeShapeType="1"/>
          </p:cNvSpPr>
          <p:nvPr/>
        </p:nvSpPr>
        <p:spPr bwMode="auto">
          <a:xfrm rot="5400000" flipV="1">
            <a:off x="78557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8" name="Line 1419"/>
          <p:cNvSpPr>
            <a:spLocks noChangeShapeType="1"/>
          </p:cNvSpPr>
          <p:nvPr/>
        </p:nvSpPr>
        <p:spPr bwMode="auto">
          <a:xfrm rot="5400000" flipV="1">
            <a:off x="7857331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9" name="Line 1420"/>
          <p:cNvSpPr>
            <a:spLocks noChangeShapeType="1"/>
          </p:cNvSpPr>
          <p:nvPr/>
        </p:nvSpPr>
        <p:spPr bwMode="auto">
          <a:xfrm rot="5400000" flipV="1">
            <a:off x="786288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0" name="Line 1421"/>
          <p:cNvSpPr>
            <a:spLocks noChangeShapeType="1"/>
          </p:cNvSpPr>
          <p:nvPr/>
        </p:nvSpPr>
        <p:spPr bwMode="auto">
          <a:xfrm rot="5400000" flipV="1">
            <a:off x="78668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1" name="Line 1422"/>
          <p:cNvSpPr>
            <a:spLocks noChangeShapeType="1"/>
          </p:cNvSpPr>
          <p:nvPr/>
        </p:nvSpPr>
        <p:spPr bwMode="auto">
          <a:xfrm rot="5400000" flipV="1">
            <a:off x="78724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2" name="Line 1423"/>
          <p:cNvSpPr>
            <a:spLocks noChangeShapeType="1"/>
          </p:cNvSpPr>
          <p:nvPr/>
        </p:nvSpPr>
        <p:spPr bwMode="auto">
          <a:xfrm rot="5400000" flipV="1">
            <a:off x="78747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3" name="Line 1424"/>
          <p:cNvSpPr>
            <a:spLocks noChangeShapeType="1"/>
          </p:cNvSpPr>
          <p:nvPr/>
        </p:nvSpPr>
        <p:spPr bwMode="auto">
          <a:xfrm rot="5400000" flipV="1">
            <a:off x="788035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4" name="Line 1425"/>
          <p:cNvSpPr>
            <a:spLocks noChangeShapeType="1"/>
          </p:cNvSpPr>
          <p:nvPr/>
        </p:nvSpPr>
        <p:spPr bwMode="auto">
          <a:xfrm rot="5400000" flipV="1">
            <a:off x="7883525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5" name="Line 1426"/>
          <p:cNvSpPr>
            <a:spLocks noChangeShapeType="1"/>
          </p:cNvSpPr>
          <p:nvPr/>
        </p:nvSpPr>
        <p:spPr bwMode="auto">
          <a:xfrm rot="5400000" flipV="1">
            <a:off x="78843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6" name="Line 1427"/>
          <p:cNvSpPr>
            <a:spLocks noChangeShapeType="1"/>
          </p:cNvSpPr>
          <p:nvPr/>
        </p:nvSpPr>
        <p:spPr bwMode="auto">
          <a:xfrm rot="5400000" flipV="1">
            <a:off x="78898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7" name="Line 1428"/>
          <p:cNvSpPr>
            <a:spLocks noChangeShapeType="1"/>
          </p:cNvSpPr>
          <p:nvPr/>
        </p:nvSpPr>
        <p:spPr bwMode="auto">
          <a:xfrm rot="5400000" flipV="1">
            <a:off x="78938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8" name="Line 1429"/>
          <p:cNvSpPr>
            <a:spLocks noChangeShapeType="1"/>
          </p:cNvSpPr>
          <p:nvPr/>
        </p:nvSpPr>
        <p:spPr bwMode="auto">
          <a:xfrm rot="5400000" flipV="1">
            <a:off x="78994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9" name="Line 1430"/>
          <p:cNvSpPr>
            <a:spLocks noChangeShapeType="1"/>
          </p:cNvSpPr>
          <p:nvPr/>
        </p:nvSpPr>
        <p:spPr bwMode="auto">
          <a:xfrm rot="5400000" flipV="1">
            <a:off x="79017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0" name="Line 1431"/>
          <p:cNvSpPr>
            <a:spLocks noChangeShapeType="1"/>
          </p:cNvSpPr>
          <p:nvPr/>
        </p:nvSpPr>
        <p:spPr bwMode="auto">
          <a:xfrm rot="5400000" flipV="1">
            <a:off x="79089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1" name="Line 1432"/>
          <p:cNvSpPr>
            <a:spLocks noChangeShapeType="1"/>
          </p:cNvSpPr>
          <p:nvPr/>
        </p:nvSpPr>
        <p:spPr bwMode="auto">
          <a:xfrm rot="5400000" flipV="1">
            <a:off x="79105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2" name="Line 1433"/>
          <p:cNvSpPr>
            <a:spLocks noChangeShapeType="1"/>
          </p:cNvSpPr>
          <p:nvPr/>
        </p:nvSpPr>
        <p:spPr bwMode="auto">
          <a:xfrm rot="5400000" flipV="1">
            <a:off x="79128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3" name="Line 1434"/>
          <p:cNvSpPr>
            <a:spLocks noChangeShapeType="1"/>
          </p:cNvSpPr>
          <p:nvPr/>
        </p:nvSpPr>
        <p:spPr bwMode="auto">
          <a:xfrm rot="5400000" flipV="1">
            <a:off x="79176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4" name="Line 1435"/>
          <p:cNvSpPr>
            <a:spLocks noChangeShapeType="1"/>
          </p:cNvSpPr>
          <p:nvPr/>
        </p:nvSpPr>
        <p:spPr bwMode="auto">
          <a:xfrm rot="5400000" flipV="1">
            <a:off x="79232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5" name="Line 1436"/>
          <p:cNvSpPr>
            <a:spLocks noChangeShapeType="1"/>
          </p:cNvSpPr>
          <p:nvPr/>
        </p:nvSpPr>
        <p:spPr bwMode="auto">
          <a:xfrm rot="5400000" flipV="1">
            <a:off x="79255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6" name="Line 1437"/>
          <p:cNvSpPr>
            <a:spLocks noChangeShapeType="1"/>
          </p:cNvSpPr>
          <p:nvPr/>
        </p:nvSpPr>
        <p:spPr bwMode="auto">
          <a:xfrm rot="5400000" flipV="1">
            <a:off x="79327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7" name="Line 1438"/>
          <p:cNvSpPr>
            <a:spLocks noChangeShapeType="1"/>
          </p:cNvSpPr>
          <p:nvPr/>
        </p:nvSpPr>
        <p:spPr bwMode="auto">
          <a:xfrm rot="5400000" flipV="1">
            <a:off x="7934325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8" name="Line 1439"/>
          <p:cNvSpPr>
            <a:spLocks noChangeShapeType="1"/>
          </p:cNvSpPr>
          <p:nvPr/>
        </p:nvSpPr>
        <p:spPr bwMode="auto">
          <a:xfrm rot="5400000" flipV="1">
            <a:off x="79375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9" name="Line 1440"/>
          <p:cNvSpPr>
            <a:spLocks noChangeShapeType="1"/>
          </p:cNvSpPr>
          <p:nvPr/>
        </p:nvSpPr>
        <p:spPr bwMode="auto">
          <a:xfrm rot="5400000" flipV="1">
            <a:off x="79398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0" name="Line 1441"/>
          <p:cNvSpPr>
            <a:spLocks noChangeShapeType="1"/>
          </p:cNvSpPr>
          <p:nvPr/>
        </p:nvSpPr>
        <p:spPr bwMode="auto">
          <a:xfrm rot="5400000" flipV="1">
            <a:off x="79446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1" name="Line 1442"/>
          <p:cNvSpPr>
            <a:spLocks noChangeShapeType="1"/>
          </p:cNvSpPr>
          <p:nvPr/>
        </p:nvSpPr>
        <p:spPr bwMode="auto">
          <a:xfrm rot="5400000" flipV="1">
            <a:off x="79502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2" name="Line 1443"/>
          <p:cNvSpPr>
            <a:spLocks noChangeShapeType="1"/>
          </p:cNvSpPr>
          <p:nvPr/>
        </p:nvSpPr>
        <p:spPr bwMode="auto">
          <a:xfrm rot="5400000" flipV="1">
            <a:off x="79525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3" name="Line 1444"/>
          <p:cNvSpPr>
            <a:spLocks noChangeShapeType="1"/>
          </p:cNvSpPr>
          <p:nvPr/>
        </p:nvSpPr>
        <p:spPr bwMode="auto">
          <a:xfrm rot="5400000" flipV="1">
            <a:off x="79597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4" name="Line 1445"/>
          <p:cNvSpPr>
            <a:spLocks noChangeShapeType="1"/>
          </p:cNvSpPr>
          <p:nvPr/>
        </p:nvSpPr>
        <p:spPr bwMode="auto">
          <a:xfrm rot="5400000" flipV="1">
            <a:off x="79613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5" name="Line 1446"/>
          <p:cNvSpPr>
            <a:spLocks noChangeShapeType="1"/>
          </p:cNvSpPr>
          <p:nvPr/>
        </p:nvSpPr>
        <p:spPr bwMode="auto">
          <a:xfrm rot="5400000" flipV="1">
            <a:off x="79636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6" name="Line 1447"/>
          <p:cNvSpPr>
            <a:spLocks noChangeShapeType="1"/>
          </p:cNvSpPr>
          <p:nvPr/>
        </p:nvSpPr>
        <p:spPr bwMode="auto">
          <a:xfrm rot="5400000" flipV="1">
            <a:off x="79708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7" name="Line 1448"/>
          <p:cNvSpPr>
            <a:spLocks noChangeShapeType="1"/>
          </p:cNvSpPr>
          <p:nvPr/>
        </p:nvSpPr>
        <p:spPr bwMode="auto">
          <a:xfrm rot="5400000" flipV="1">
            <a:off x="79732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8" name="Line 1449"/>
          <p:cNvSpPr>
            <a:spLocks noChangeShapeType="1"/>
          </p:cNvSpPr>
          <p:nvPr/>
        </p:nvSpPr>
        <p:spPr bwMode="auto">
          <a:xfrm rot="5400000" flipV="1">
            <a:off x="79787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9" name="Line 1450"/>
          <p:cNvSpPr>
            <a:spLocks noChangeShapeType="1"/>
          </p:cNvSpPr>
          <p:nvPr/>
        </p:nvSpPr>
        <p:spPr bwMode="auto">
          <a:xfrm rot="5400000" flipV="1">
            <a:off x="79827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0" name="Line 1451"/>
          <p:cNvSpPr>
            <a:spLocks noChangeShapeType="1"/>
          </p:cNvSpPr>
          <p:nvPr/>
        </p:nvSpPr>
        <p:spPr bwMode="auto">
          <a:xfrm rot="5400000" flipV="1">
            <a:off x="7985125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1" name="Line 1452"/>
          <p:cNvSpPr>
            <a:spLocks noChangeShapeType="1"/>
          </p:cNvSpPr>
          <p:nvPr/>
        </p:nvSpPr>
        <p:spPr bwMode="auto">
          <a:xfrm rot="5400000" flipV="1">
            <a:off x="798750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2" name="Line 1453"/>
          <p:cNvSpPr>
            <a:spLocks noChangeShapeType="1"/>
          </p:cNvSpPr>
          <p:nvPr/>
        </p:nvSpPr>
        <p:spPr bwMode="auto">
          <a:xfrm rot="5400000" flipV="1">
            <a:off x="799306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3" name="Line 1454"/>
          <p:cNvSpPr>
            <a:spLocks noChangeShapeType="1"/>
          </p:cNvSpPr>
          <p:nvPr/>
        </p:nvSpPr>
        <p:spPr bwMode="auto">
          <a:xfrm rot="5400000" flipV="1">
            <a:off x="79954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4" name="Line 1455"/>
          <p:cNvSpPr>
            <a:spLocks noChangeShapeType="1"/>
          </p:cNvSpPr>
          <p:nvPr/>
        </p:nvSpPr>
        <p:spPr bwMode="auto">
          <a:xfrm rot="5400000" flipV="1">
            <a:off x="80010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5" name="Line 1456"/>
          <p:cNvSpPr>
            <a:spLocks noChangeShapeType="1"/>
          </p:cNvSpPr>
          <p:nvPr/>
        </p:nvSpPr>
        <p:spPr bwMode="auto">
          <a:xfrm rot="5400000" flipV="1">
            <a:off x="80057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6" name="Line 1457"/>
          <p:cNvSpPr>
            <a:spLocks noChangeShapeType="1"/>
          </p:cNvSpPr>
          <p:nvPr/>
        </p:nvSpPr>
        <p:spPr bwMode="auto">
          <a:xfrm rot="5400000" flipV="1">
            <a:off x="800973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7" name="Line 1458"/>
          <p:cNvSpPr>
            <a:spLocks noChangeShapeType="1"/>
          </p:cNvSpPr>
          <p:nvPr/>
        </p:nvSpPr>
        <p:spPr bwMode="auto">
          <a:xfrm rot="5400000" flipV="1">
            <a:off x="80121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8" name="Line 1459"/>
          <p:cNvSpPr>
            <a:spLocks noChangeShapeType="1"/>
          </p:cNvSpPr>
          <p:nvPr/>
        </p:nvSpPr>
        <p:spPr bwMode="auto">
          <a:xfrm rot="5400000" flipV="1">
            <a:off x="80144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9" name="Line 1460"/>
          <p:cNvSpPr>
            <a:spLocks noChangeShapeType="1"/>
          </p:cNvSpPr>
          <p:nvPr/>
        </p:nvSpPr>
        <p:spPr bwMode="auto">
          <a:xfrm rot="5400000" flipV="1">
            <a:off x="80216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0" name="Line 1461"/>
          <p:cNvSpPr>
            <a:spLocks noChangeShapeType="1"/>
          </p:cNvSpPr>
          <p:nvPr/>
        </p:nvSpPr>
        <p:spPr bwMode="auto">
          <a:xfrm rot="5400000" flipV="1">
            <a:off x="80240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1" name="Line 1462"/>
          <p:cNvSpPr>
            <a:spLocks noChangeShapeType="1"/>
          </p:cNvSpPr>
          <p:nvPr/>
        </p:nvSpPr>
        <p:spPr bwMode="auto">
          <a:xfrm rot="5400000" flipV="1">
            <a:off x="80295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2" name="Line 1463"/>
          <p:cNvSpPr>
            <a:spLocks noChangeShapeType="1"/>
          </p:cNvSpPr>
          <p:nvPr/>
        </p:nvSpPr>
        <p:spPr bwMode="auto">
          <a:xfrm rot="5400000" flipV="1">
            <a:off x="80335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3" name="Line 1464"/>
          <p:cNvSpPr>
            <a:spLocks noChangeShapeType="1"/>
          </p:cNvSpPr>
          <p:nvPr/>
        </p:nvSpPr>
        <p:spPr bwMode="auto">
          <a:xfrm rot="5400000" flipV="1">
            <a:off x="8035131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4" name="Line 1465"/>
          <p:cNvSpPr>
            <a:spLocks noChangeShapeType="1"/>
          </p:cNvSpPr>
          <p:nvPr/>
        </p:nvSpPr>
        <p:spPr bwMode="auto">
          <a:xfrm rot="5400000" flipV="1">
            <a:off x="804068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5" name="Line 1466"/>
          <p:cNvSpPr>
            <a:spLocks noChangeShapeType="1"/>
          </p:cNvSpPr>
          <p:nvPr/>
        </p:nvSpPr>
        <p:spPr bwMode="auto">
          <a:xfrm rot="5400000" flipV="1">
            <a:off x="80446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6" name="Line 1467"/>
          <p:cNvSpPr>
            <a:spLocks noChangeShapeType="1"/>
          </p:cNvSpPr>
          <p:nvPr/>
        </p:nvSpPr>
        <p:spPr bwMode="auto">
          <a:xfrm rot="5400000" flipV="1">
            <a:off x="80502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7" name="Line 1468"/>
          <p:cNvSpPr>
            <a:spLocks noChangeShapeType="1"/>
          </p:cNvSpPr>
          <p:nvPr/>
        </p:nvSpPr>
        <p:spPr bwMode="auto">
          <a:xfrm rot="5400000" flipV="1">
            <a:off x="8051006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8" name="Line 1469"/>
          <p:cNvSpPr>
            <a:spLocks noChangeShapeType="1"/>
          </p:cNvSpPr>
          <p:nvPr/>
        </p:nvSpPr>
        <p:spPr bwMode="auto">
          <a:xfrm rot="5400000" flipV="1">
            <a:off x="80565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9" name="Line 1470"/>
          <p:cNvSpPr>
            <a:spLocks noChangeShapeType="1"/>
          </p:cNvSpPr>
          <p:nvPr/>
        </p:nvSpPr>
        <p:spPr bwMode="auto">
          <a:xfrm rot="5400000" flipV="1">
            <a:off x="806053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0" name="Line 1471"/>
          <p:cNvSpPr>
            <a:spLocks noChangeShapeType="1"/>
          </p:cNvSpPr>
          <p:nvPr/>
        </p:nvSpPr>
        <p:spPr bwMode="auto">
          <a:xfrm rot="5400000" flipV="1">
            <a:off x="80629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1" name="Line 1472"/>
          <p:cNvSpPr>
            <a:spLocks noChangeShapeType="1"/>
          </p:cNvSpPr>
          <p:nvPr/>
        </p:nvSpPr>
        <p:spPr bwMode="auto">
          <a:xfrm rot="5400000" flipV="1">
            <a:off x="80676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2" name="Line 1473"/>
          <p:cNvSpPr>
            <a:spLocks noChangeShapeType="1"/>
          </p:cNvSpPr>
          <p:nvPr/>
        </p:nvSpPr>
        <p:spPr bwMode="auto">
          <a:xfrm rot="5400000" flipV="1">
            <a:off x="80716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3" name="Line 1474"/>
          <p:cNvSpPr>
            <a:spLocks noChangeShapeType="1"/>
          </p:cNvSpPr>
          <p:nvPr/>
        </p:nvSpPr>
        <p:spPr bwMode="auto">
          <a:xfrm rot="5400000" flipV="1">
            <a:off x="80772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4" name="Line 1475"/>
          <p:cNvSpPr>
            <a:spLocks noChangeShapeType="1"/>
          </p:cNvSpPr>
          <p:nvPr/>
        </p:nvSpPr>
        <p:spPr bwMode="auto">
          <a:xfrm rot="5400000" flipV="1">
            <a:off x="80795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5" name="Line 1476"/>
          <p:cNvSpPr>
            <a:spLocks noChangeShapeType="1"/>
          </p:cNvSpPr>
          <p:nvPr/>
        </p:nvSpPr>
        <p:spPr bwMode="auto">
          <a:xfrm rot="5400000" flipV="1">
            <a:off x="80843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6" name="Line 1477"/>
          <p:cNvSpPr>
            <a:spLocks noChangeShapeType="1"/>
          </p:cNvSpPr>
          <p:nvPr/>
        </p:nvSpPr>
        <p:spPr bwMode="auto">
          <a:xfrm rot="5400000" flipV="1">
            <a:off x="8085137" y="5019676"/>
            <a:ext cx="3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7" name="Line 1478"/>
          <p:cNvSpPr>
            <a:spLocks noChangeShapeType="1"/>
          </p:cNvSpPr>
          <p:nvPr/>
        </p:nvSpPr>
        <p:spPr bwMode="auto">
          <a:xfrm rot="5400000" flipV="1">
            <a:off x="809148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8" name="Line 1479"/>
          <p:cNvSpPr>
            <a:spLocks noChangeShapeType="1"/>
          </p:cNvSpPr>
          <p:nvPr/>
        </p:nvSpPr>
        <p:spPr bwMode="auto">
          <a:xfrm rot="5400000" flipV="1">
            <a:off x="80954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9" name="Line 1480"/>
          <p:cNvSpPr>
            <a:spLocks noChangeShapeType="1"/>
          </p:cNvSpPr>
          <p:nvPr/>
        </p:nvSpPr>
        <p:spPr bwMode="auto">
          <a:xfrm rot="5400000" flipV="1">
            <a:off x="81010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0" name="Line 1481"/>
          <p:cNvSpPr>
            <a:spLocks noChangeShapeType="1"/>
          </p:cNvSpPr>
          <p:nvPr/>
        </p:nvSpPr>
        <p:spPr bwMode="auto">
          <a:xfrm rot="5400000" flipV="1">
            <a:off x="81033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1" name="Line 1482"/>
          <p:cNvSpPr>
            <a:spLocks noChangeShapeType="1"/>
          </p:cNvSpPr>
          <p:nvPr/>
        </p:nvSpPr>
        <p:spPr bwMode="auto">
          <a:xfrm rot="5400000" flipV="1">
            <a:off x="81105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2" name="Line 1483"/>
          <p:cNvSpPr>
            <a:spLocks noChangeShapeType="1"/>
          </p:cNvSpPr>
          <p:nvPr/>
        </p:nvSpPr>
        <p:spPr bwMode="auto">
          <a:xfrm rot="5400000" flipV="1">
            <a:off x="81129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3" name="Line 1484"/>
          <p:cNvSpPr>
            <a:spLocks noChangeShapeType="1"/>
          </p:cNvSpPr>
          <p:nvPr/>
        </p:nvSpPr>
        <p:spPr bwMode="auto">
          <a:xfrm rot="5400000" flipV="1">
            <a:off x="81129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4" name="Line 1485"/>
          <p:cNvSpPr>
            <a:spLocks noChangeShapeType="1"/>
          </p:cNvSpPr>
          <p:nvPr/>
        </p:nvSpPr>
        <p:spPr bwMode="auto">
          <a:xfrm rot="5400000" flipV="1">
            <a:off x="81184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5" name="Line 1486"/>
          <p:cNvSpPr>
            <a:spLocks noChangeShapeType="1"/>
          </p:cNvSpPr>
          <p:nvPr/>
        </p:nvSpPr>
        <p:spPr bwMode="auto">
          <a:xfrm rot="5400000" flipV="1">
            <a:off x="81224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6" name="Line 1487"/>
          <p:cNvSpPr>
            <a:spLocks noChangeShapeType="1"/>
          </p:cNvSpPr>
          <p:nvPr/>
        </p:nvSpPr>
        <p:spPr bwMode="auto">
          <a:xfrm rot="5400000" flipV="1">
            <a:off x="81280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7" name="Line 1488"/>
          <p:cNvSpPr>
            <a:spLocks noChangeShapeType="1"/>
          </p:cNvSpPr>
          <p:nvPr/>
        </p:nvSpPr>
        <p:spPr bwMode="auto">
          <a:xfrm rot="5400000" flipV="1">
            <a:off x="81303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8" name="Line 1489"/>
          <p:cNvSpPr>
            <a:spLocks noChangeShapeType="1"/>
          </p:cNvSpPr>
          <p:nvPr/>
        </p:nvSpPr>
        <p:spPr bwMode="auto">
          <a:xfrm rot="5400000" flipV="1">
            <a:off x="81375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9" name="Line 1490"/>
          <p:cNvSpPr>
            <a:spLocks noChangeShapeType="1"/>
          </p:cNvSpPr>
          <p:nvPr/>
        </p:nvSpPr>
        <p:spPr bwMode="auto">
          <a:xfrm rot="5400000" flipV="1">
            <a:off x="81391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0" name="Line 1491"/>
          <p:cNvSpPr>
            <a:spLocks noChangeShapeType="1"/>
          </p:cNvSpPr>
          <p:nvPr/>
        </p:nvSpPr>
        <p:spPr bwMode="auto">
          <a:xfrm rot="5400000" flipV="1">
            <a:off x="81414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1" name="Line 1492"/>
          <p:cNvSpPr>
            <a:spLocks noChangeShapeType="1"/>
          </p:cNvSpPr>
          <p:nvPr/>
        </p:nvSpPr>
        <p:spPr bwMode="auto">
          <a:xfrm rot="5400000" flipV="1">
            <a:off x="81462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2" name="Line 1493"/>
          <p:cNvSpPr>
            <a:spLocks noChangeShapeType="1"/>
          </p:cNvSpPr>
          <p:nvPr/>
        </p:nvSpPr>
        <p:spPr bwMode="auto">
          <a:xfrm rot="5400000" flipV="1">
            <a:off x="81518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3" name="Line 1494"/>
          <p:cNvSpPr>
            <a:spLocks noChangeShapeType="1"/>
          </p:cNvSpPr>
          <p:nvPr/>
        </p:nvSpPr>
        <p:spPr bwMode="auto">
          <a:xfrm rot="5400000" flipV="1">
            <a:off x="81541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4" name="Line 1495"/>
          <p:cNvSpPr>
            <a:spLocks noChangeShapeType="1"/>
          </p:cNvSpPr>
          <p:nvPr/>
        </p:nvSpPr>
        <p:spPr bwMode="auto">
          <a:xfrm rot="5400000" flipV="1">
            <a:off x="81613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5" name="Line 1496"/>
          <p:cNvSpPr>
            <a:spLocks noChangeShapeType="1"/>
          </p:cNvSpPr>
          <p:nvPr/>
        </p:nvSpPr>
        <p:spPr bwMode="auto">
          <a:xfrm rot="5400000" flipV="1">
            <a:off x="81661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6" name="Line 1497"/>
          <p:cNvSpPr>
            <a:spLocks noChangeShapeType="1"/>
          </p:cNvSpPr>
          <p:nvPr/>
        </p:nvSpPr>
        <p:spPr bwMode="auto">
          <a:xfrm rot="5400000" flipV="1">
            <a:off x="8166894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7" name="Line 1498"/>
          <p:cNvSpPr>
            <a:spLocks noChangeShapeType="1"/>
          </p:cNvSpPr>
          <p:nvPr/>
        </p:nvSpPr>
        <p:spPr bwMode="auto">
          <a:xfrm rot="5400000" flipV="1">
            <a:off x="817086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8" name="Line 1499"/>
          <p:cNvSpPr>
            <a:spLocks noChangeShapeType="1"/>
          </p:cNvSpPr>
          <p:nvPr/>
        </p:nvSpPr>
        <p:spPr bwMode="auto">
          <a:xfrm rot="5400000" flipV="1">
            <a:off x="81732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9" name="Line 1500"/>
          <p:cNvSpPr>
            <a:spLocks noChangeShapeType="1"/>
          </p:cNvSpPr>
          <p:nvPr/>
        </p:nvSpPr>
        <p:spPr bwMode="auto">
          <a:xfrm rot="5400000" flipV="1">
            <a:off x="81788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0" name="Line 1501"/>
          <p:cNvSpPr>
            <a:spLocks noChangeShapeType="1"/>
          </p:cNvSpPr>
          <p:nvPr/>
        </p:nvSpPr>
        <p:spPr bwMode="auto">
          <a:xfrm rot="5400000" flipV="1">
            <a:off x="81811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1" name="Line 1502"/>
          <p:cNvSpPr>
            <a:spLocks noChangeShapeType="1"/>
          </p:cNvSpPr>
          <p:nvPr/>
        </p:nvSpPr>
        <p:spPr bwMode="auto">
          <a:xfrm rot="5400000" flipV="1">
            <a:off x="81883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2" name="Line 1503"/>
          <p:cNvSpPr>
            <a:spLocks noChangeShapeType="1"/>
          </p:cNvSpPr>
          <p:nvPr/>
        </p:nvSpPr>
        <p:spPr bwMode="auto">
          <a:xfrm rot="5400000" flipV="1">
            <a:off x="81899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3" name="Line 1504"/>
          <p:cNvSpPr>
            <a:spLocks noChangeShapeType="1"/>
          </p:cNvSpPr>
          <p:nvPr/>
        </p:nvSpPr>
        <p:spPr bwMode="auto">
          <a:xfrm rot="5400000" flipV="1">
            <a:off x="81922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4" name="Line 1505"/>
          <p:cNvSpPr>
            <a:spLocks noChangeShapeType="1"/>
          </p:cNvSpPr>
          <p:nvPr/>
        </p:nvSpPr>
        <p:spPr bwMode="auto">
          <a:xfrm rot="5400000" flipV="1">
            <a:off x="81994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5" name="Line 1506"/>
          <p:cNvSpPr>
            <a:spLocks noChangeShapeType="1"/>
          </p:cNvSpPr>
          <p:nvPr/>
        </p:nvSpPr>
        <p:spPr bwMode="auto">
          <a:xfrm rot="5400000" flipV="1">
            <a:off x="82018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6" name="Line 1507"/>
          <p:cNvSpPr>
            <a:spLocks noChangeShapeType="1"/>
          </p:cNvSpPr>
          <p:nvPr/>
        </p:nvSpPr>
        <p:spPr bwMode="auto">
          <a:xfrm rot="5400000" flipV="1">
            <a:off x="82073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7" name="Line 1508"/>
          <p:cNvSpPr>
            <a:spLocks noChangeShapeType="1"/>
          </p:cNvSpPr>
          <p:nvPr/>
        </p:nvSpPr>
        <p:spPr bwMode="auto">
          <a:xfrm rot="5400000" flipV="1">
            <a:off x="82113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8" name="Line 1509"/>
          <p:cNvSpPr>
            <a:spLocks noChangeShapeType="1"/>
          </p:cNvSpPr>
          <p:nvPr/>
        </p:nvSpPr>
        <p:spPr bwMode="auto">
          <a:xfrm rot="5400000" flipV="1">
            <a:off x="82169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9" name="Line 1510"/>
          <p:cNvSpPr>
            <a:spLocks noChangeShapeType="1"/>
          </p:cNvSpPr>
          <p:nvPr/>
        </p:nvSpPr>
        <p:spPr bwMode="auto">
          <a:xfrm rot="5400000" flipV="1">
            <a:off x="8217694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0" name="Line 1511"/>
          <p:cNvSpPr>
            <a:spLocks noChangeShapeType="1"/>
          </p:cNvSpPr>
          <p:nvPr/>
        </p:nvSpPr>
        <p:spPr bwMode="auto">
          <a:xfrm rot="5400000" flipV="1">
            <a:off x="8223250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1" name="Line 1512"/>
          <p:cNvSpPr>
            <a:spLocks noChangeShapeType="1"/>
          </p:cNvSpPr>
          <p:nvPr/>
        </p:nvSpPr>
        <p:spPr bwMode="auto">
          <a:xfrm rot="5400000" flipV="1">
            <a:off x="8225631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2" name="Line 1513"/>
          <p:cNvSpPr>
            <a:spLocks noChangeShapeType="1"/>
          </p:cNvSpPr>
          <p:nvPr/>
        </p:nvSpPr>
        <p:spPr bwMode="auto">
          <a:xfrm rot="5400000" flipV="1">
            <a:off x="82296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3" name="Line 1514"/>
          <p:cNvSpPr>
            <a:spLocks noChangeShapeType="1"/>
          </p:cNvSpPr>
          <p:nvPr/>
        </p:nvSpPr>
        <p:spPr bwMode="auto">
          <a:xfrm rot="5400000" flipV="1">
            <a:off x="82343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4" name="Line 1515"/>
          <p:cNvSpPr>
            <a:spLocks noChangeShapeType="1"/>
          </p:cNvSpPr>
          <p:nvPr/>
        </p:nvSpPr>
        <p:spPr bwMode="auto">
          <a:xfrm rot="5400000" flipV="1">
            <a:off x="823833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5" name="Line 1516"/>
          <p:cNvSpPr>
            <a:spLocks noChangeShapeType="1"/>
          </p:cNvSpPr>
          <p:nvPr/>
        </p:nvSpPr>
        <p:spPr bwMode="auto">
          <a:xfrm rot="5400000" flipV="1">
            <a:off x="82407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6" name="Line 1517"/>
          <p:cNvSpPr>
            <a:spLocks noChangeShapeType="1"/>
          </p:cNvSpPr>
          <p:nvPr/>
        </p:nvSpPr>
        <p:spPr bwMode="auto">
          <a:xfrm rot="5400000" flipV="1">
            <a:off x="8221663" y="5038725"/>
            <a:ext cx="46037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7" name="Line 1518"/>
          <p:cNvSpPr>
            <a:spLocks noChangeShapeType="1"/>
          </p:cNvSpPr>
          <p:nvPr/>
        </p:nvSpPr>
        <p:spPr bwMode="auto">
          <a:xfrm rot="5400000" flipV="1">
            <a:off x="8250237" y="50625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8" name="Line 1519"/>
          <p:cNvSpPr>
            <a:spLocks noChangeShapeType="1"/>
          </p:cNvSpPr>
          <p:nvPr/>
        </p:nvSpPr>
        <p:spPr bwMode="auto">
          <a:xfrm rot="5400000" flipV="1">
            <a:off x="8252619" y="5064919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9" name="Line 1520"/>
          <p:cNvSpPr>
            <a:spLocks noChangeShapeType="1"/>
          </p:cNvSpPr>
          <p:nvPr/>
        </p:nvSpPr>
        <p:spPr bwMode="auto">
          <a:xfrm rot="5400000" flipV="1">
            <a:off x="8258175" y="50625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0" name="Line 1521"/>
          <p:cNvSpPr>
            <a:spLocks noChangeShapeType="1"/>
          </p:cNvSpPr>
          <p:nvPr/>
        </p:nvSpPr>
        <p:spPr bwMode="auto">
          <a:xfrm rot="5400000" flipV="1">
            <a:off x="8262144" y="5063331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1" name="Line 1522"/>
          <p:cNvSpPr>
            <a:spLocks noChangeShapeType="1"/>
          </p:cNvSpPr>
          <p:nvPr/>
        </p:nvSpPr>
        <p:spPr bwMode="auto">
          <a:xfrm rot="5400000" flipV="1">
            <a:off x="8267700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2" name="Line 1523"/>
          <p:cNvSpPr>
            <a:spLocks noChangeShapeType="1"/>
          </p:cNvSpPr>
          <p:nvPr/>
        </p:nvSpPr>
        <p:spPr bwMode="auto">
          <a:xfrm rot="5400000" flipV="1">
            <a:off x="8270875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3" name="Line 1524"/>
          <p:cNvSpPr>
            <a:spLocks noChangeShapeType="1"/>
          </p:cNvSpPr>
          <p:nvPr/>
        </p:nvSpPr>
        <p:spPr bwMode="auto">
          <a:xfrm rot="5400000" flipV="1">
            <a:off x="8273256" y="5063332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4" name="Line 1525"/>
          <p:cNvSpPr>
            <a:spLocks noChangeShapeType="1"/>
          </p:cNvSpPr>
          <p:nvPr/>
        </p:nvSpPr>
        <p:spPr bwMode="auto">
          <a:xfrm rot="5400000" flipV="1">
            <a:off x="8278019" y="5063331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5" name="Line 1526"/>
          <p:cNvSpPr>
            <a:spLocks noChangeShapeType="1"/>
          </p:cNvSpPr>
          <p:nvPr/>
        </p:nvSpPr>
        <p:spPr bwMode="auto">
          <a:xfrm rot="5400000" flipV="1">
            <a:off x="8283575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6" name="Line 1527"/>
          <p:cNvSpPr>
            <a:spLocks noChangeShapeType="1"/>
          </p:cNvSpPr>
          <p:nvPr/>
        </p:nvSpPr>
        <p:spPr bwMode="auto">
          <a:xfrm rot="5400000" flipV="1">
            <a:off x="8286750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7" name="Line 1528"/>
          <p:cNvSpPr>
            <a:spLocks noChangeShapeType="1"/>
          </p:cNvSpPr>
          <p:nvPr/>
        </p:nvSpPr>
        <p:spPr bwMode="auto">
          <a:xfrm rot="5400000" flipV="1">
            <a:off x="8289131" y="5063332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8" name="Line 1529"/>
          <p:cNvSpPr>
            <a:spLocks noChangeShapeType="1"/>
          </p:cNvSpPr>
          <p:nvPr/>
        </p:nvSpPr>
        <p:spPr bwMode="auto">
          <a:xfrm rot="5400000" flipV="1">
            <a:off x="8291513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9" name="Line 1530"/>
          <p:cNvSpPr>
            <a:spLocks noChangeShapeType="1"/>
          </p:cNvSpPr>
          <p:nvPr/>
        </p:nvSpPr>
        <p:spPr bwMode="auto">
          <a:xfrm rot="5400000" flipV="1">
            <a:off x="8296275" y="50625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0" name="Freeform 1531"/>
          <p:cNvSpPr>
            <a:spLocks/>
          </p:cNvSpPr>
          <p:nvPr/>
        </p:nvSpPr>
        <p:spPr bwMode="auto">
          <a:xfrm rot="5400000">
            <a:off x="2185194" y="5587207"/>
            <a:ext cx="96837" cy="31750"/>
          </a:xfrm>
          <a:custGeom>
            <a:avLst/>
            <a:gdLst>
              <a:gd name="T0" fmla="*/ 73 w 73"/>
              <a:gd name="T1" fmla="*/ 0 h 26"/>
              <a:gd name="T2" fmla="*/ 73 w 73"/>
              <a:gd name="T3" fmla="*/ 9 h 26"/>
              <a:gd name="T4" fmla="*/ 17 w 73"/>
              <a:gd name="T5" fmla="*/ 9 h 26"/>
              <a:gd name="T6" fmla="*/ 18 w 73"/>
              <a:gd name="T7" fmla="*/ 13 h 26"/>
              <a:gd name="T8" fmla="*/ 22 w 73"/>
              <a:gd name="T9" fmla="*/ 17 h 26"/>
              <a:gd name="T10" fmla="*/ 24 w 73"/>
              <a:gd name="T11" fmla="*/ 22 h 26"/>
              <a:gd name="T12" fmla="*/ 26 w 73"/>
              <a:gd name="T13" fmla="*/ 26 h 26"/>
              <a:gd name="T14" fmla="*/ 18 w 73"/>
              <a:gd name="T15" fmla="*/ 26 h 26"/>
              <a:gd name="T16" fmla="*/ 15 w 73"/>
              <a:gd name="T17" fmla="*/ 20 h 26"/>
              <a:gd name="T18" fmla="*/ 9 w 73"/>
              <a:gd name="T19" fmla="*/ 13 h 26"/>
              <a:gd name="T20" fmla="*/ 4 w 73"/>
              <a:gd name="T21" fmla="*/ 9 h 26"/>
              <a:gd name="T22" fmla="*/ 0 w 73"/>
              <a:gd name="T23" fmla="*/ 6 h 26"/>
              <a:gd name="T24" fmla="*/ 0 w 73"/>
              <a:gd name="T25" fmla="*/ 0 h 26"/>
              <a:gd name="T26" fmla="*/ 73 w 73"/>
              <a:gd name="T27" fmla="*/ 0 h 2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"/>
              <a:gd name="T43" fmla="*/ 0 h 26"/>
              <a:gd name="T44" fmla="*/ 73 w 73"/>
              <a:gd name="T45" fmla="*/ 26 h 2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" h="26">
                <a:moveTo>
                  <a:pt x="73" y="0"/>
                </a:moveTo>
                <a:lnTo>
                  <a:pt x="73" y="9"/>
                </a:lnTo>
                <a:lnTo>
                  <a:pt x="17" y="9"/>
                </a:lnTo>
                <a:lnTo>
                  <a:pt x="18" y="13"/>
                </a:lnTo>
                <a:lnTo>
                  <a:pt x="22" y="17"/>
                </a:lnTo>
                <a:lnTo>
                  <a:pt x="24" y="22"/>
                </a:lnTo>
                <a:lnTo>
                  <a:pt x="26" y="26"/>
                </a:lnTo>
                <a:lnTo>
                  <a:pt x="18" y="26"/>
                </a:lnTo>
                <a:lnTo>
                  <a:pt x="15" y="20"/>
                </a:lnTo>
                <a:lnTo>
                  <a:pt x="9" y="13"/>
                </a:lnTo>
                <a:lnTo>
                  <a:pt x="4" y="9"/>
                </a:lnTo>
                <a:lnTo>
                  <a:pt x="0" y="6"/>
                </a:lnTo>
                <a:lnTo>
                  <a:pt x="0" y="0"/>
                </a:lnTo>
                <a:lnTo>
                  <a:pt x="7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1" name="Freeform 1532"/>
          <p:cNvSpPr>
            <a:spLocks/>
          </p:cNvSpPr>
          <p:nvPr/>
        </p:nvSpPr>
        <p:spPr bwMode="auto">
          <a:xfrm rot="5400000">
            <a:off x="2107406" y="4890294"/>
            <a:ext cx="98425" cy="33338"/>
          </a:xfrm>
          <a:custGeom>
            <a:avLst/>
            <a:gdLst>
              <a:gd name="T0" fmla="*/ 72 w 72"/>
              <a:gd name="T1" fmla="*/ 0 h 26"/>
              <a:gd name="T2" fmla="*/ 72 w 72"/>
              <a:gd name="T3" fmla="*/ 10 h 26"/>
              <a:gd name="T4" fmla="*/ 16 w 72"/>
              <a:gd name="T5" fmla="*/ 10 h 26"/>
              <a:gd name="T6" fmla="*/ 18 w 72"/>
              <a:gd name="T7" fmla="*/ 13 h 26"/>
              <a:gd name="T8" fmla="*/ 21 w 72"/>
              <a:gd name="T9" fmla="*/ 17 h 26"/>
              <a:gd name="T10" fmla="*/ 23 w 72"/>
              <a:gd name="T11" fmla="*/ 22 h 26"/>
              <a:gd name="T12" fmla="*/ 25 w 72"/>
              <a:gd name="T13" fmla="*/ 26 h 26"/>
              <a:gd name="T14" fmla="*/ 18 w 72"/>
              <a:gd name="T15" fmla="*/ 26 h 26"/>
              <a:gd name="T16" fmla="*/ 14 w 72"/>
              <a:gd name="T17" fmla="*/ 19 h 26"/>
              <a:gd name="T18" fmla="*/ 9 w 72"/>
              <a:gd name="T19" fmla="*/ 13 h 26"/>
              <a:gd name="T20" fmla="*/ 3 w 72"/>
              <a:gd name="T21" fmla="*/ 10 h 26"/>
              <a:gd name="T22" fmla="*/ 0 w 72"/>
              <a:gd name="T23" fmla="*/ 6 h 26"/>
              <a:gd name="T24" fmla="*/ 0 w 72"/>
              <a:gd name="T25" fmla="*/ 0 h 26"/>
              <a:gd name="T26" fmla="*/ 72 w 72"/>
              <a:gd name="T27" fmla="*/ 0 h 2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6"/>
              <a:gd name="T44" fmla="*/ 72 w 72"/>
              <a:gd name="T45" fmla="*/ 26 h 2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6">
                <a:moveTo>
                  <a:pt x="72" y="0"/>
                </a:moveTo>
                <a:lnTo>
                  <a:pt x="72" y="10"/>
                </a:lnTo>
                <a:lnTo>
                  <a:pt x="16" y="10"/>
                </a:lnTo>
                <a:lnTo>
                  <a:pt x="18" y="13"/>
                </a:lnTo>
                <a:lnTo>
                  <a:pt x="21" y="17"/>
                </a:lnTo>
                <a:lnTo>
                  <a:pt x="23" y="22"/>
                </a:lnTo>
                <a:lnTo>
                  <a:pt x="25" y="26"/>
                </a:lnTo>
                <a:lnTo>
                  <a:pt x="18" y="26"/>
                </a:lnTo>
                <a:lnTo>
                  <a:pt x="14" y="19"/>
                </a:lnTo>
                <a:lnTo>
                  <a:pt x="9" y="13"/>
                </a:lnTo>
                <a:lnTo>
                  <a:pt x="3" y="10"/>
                </a:lnTo>
                <a:lnTo>
                  <a:pt x="0" y="6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2" name="Freeform 1533"/>
          <p:cNvSpPr>
            <a:spLocks noEditPoints="1"/>
          </p:cNvSpPr>
          <p:nvPr/>
        </p:nvSpPr>
        <p:spPr bwMode="auto">
          <a:xfrm rot="5400000">
            <a:off x="2189162" y="4875213"/>
            <a:ext cx="98425" cy="63500"/>
          </a:xfrm>
          <a:custGeom>
            <a:avLst/>
            <a:gdLst>
              <a:gd name="T0" fmla="*/ 36 w 72"/>
              <a:gd name="T1" fmla="*/ 47 h 47"/>
              <a:gd name="T2" fmla="*/ 29 w 72"/>
              <a:gd name="T3" fmla="*/ 47 h 47"/>
              <a:gd name="T4" fmla="*/ 21 w 72"/>
              <a:gd name="T5" fmla="*/ 45 h 47"/>
              <a:gd name="T6" fmla="*/ 14 w 72"/>
              <a:gd name="T7" fmla="*/ 43 h 47"/>
              <a:gd name="T8" fmla="*/ 9 w 72"/>
              <a:gd name="T9" fmla="*/ 42 h 47"/>
              <a:gd name="T10" fmla="*/ 3 w 72"/>
              <a:gd name="T11" fmla="*/ 36 h 47"/>
              <a:gd name="T12" fmla="*/ 0 w 72"/>
              <a:gd name="T13" fmla="*/ 31 h 47"/>
              <a:gd name="T14" fmla="*/ 0 w 72"/>
              <a:gd name="T15" fmla="*/ 23 h 47"/>
              <a:gd name="T16" fmla="*/ 0 w 72"/>
              <a:gd name="T17" fmla="*/ 18 h 47"/>
              <a:gd name="T18" fmla="*/ 2 w 72"/>
              <a:gd name="T19" fmla="*/ 13 h 47"/>
              <a:gd name="T20" fmla="*/ 5 w 72"/>
              <a:gd name="T21" fmla="*/ 9 h 47"/>
              <a:gd name="T22" fmla="*/ 9 w 72"/>
              <a:gd name="T23" fmla="*/ 5 h 47"/>
              <a:gd name="T24" fmla="*/ 12 w 72"/>
              <a:gd name="T25" fmla="*/ 4 h 47"/>
              <a:gd name="T26" fmla="*/ 20 w 72"/>
              <a:gd name="T27" fmla="*/ 2 h 47"/>
              <a:gd name="T28" fmla="*/ 27 w 72"/>
              <a:gd name="T29" fmla="*/ 0 h 47"/>
              <a:gd name="T30" fmla="*/ 36 w 72"/>
              <a:gd name="T31" fmla="*/ 0 h 47"/>
              <a:gd name="T32" fmla="*/ 43 w 72"/>
              <a:gd name="T33" fmla="*/ 0 h 47"/>
              <a:gd name="T34" fmla="*/ 50 w 72"/>
              <a:gd name="T35" fmla="*/ 0 h 47"/>
              <a:gd name="T36" fmla="*/ 56 w 72"/>
              <a:gd name="T37" fmla="*/ 2 h 47"/>
              <a:gd name="T38" fmla="*/ 63 w 72"/>
              <a:gd name="T39" fmla="*/ 5 h 47"/>
              <a:gd name="T40" fmla="*/ 69 w 72"/>
              <a:gd name="T41" fmla="*/ 9 h 47"/>
              <a:gd name="T42" fmla="*/ 72 w 72"/>
              <a:gd name="T43" fmla="*/ 16 h 47"/>
              <a:gd name="T44" fmla="*/ 72 w 72"/>
              <a:gd name="T45" fmla="*/ 23 h 47"/>
              <a:gd name="T46" fmla="*/ 72 w 72"/>
              <a:gd name="T47" fmla="*/ 29 h 47"/>
              <a:gd name="T48" fmla="*/ 70 w 72"/>
              <a:gd name="T49" fmla="*/ 34 h 47"/>
              <a:gd name="T50" fmla="*/ 65 w 72"/>
              <a:gd name="T51" fmla="*/ 40 h 47"/>
              <a:gd name="T52" fmla="*/ 54 w 72"/>
              <a:gd name="T53" fmla="*/ 45 h 47"/>
              <a:gd name="T54" fmla="*/ 36 w 72"/>
              <a:gd name="T55" fmla="*/ 47 h 47"/>
              <a:gd name="T56" fmla="*/ 36 w 72"/>
              <a:gd name="T57" fmla="*/ 38 h 47"/>
              <a:gd name="T58" fmla="*/ 47 w 72"/>
              <a:gd name="T59" fmla="*/ 36 h 47"/>
              <a:gd name="T60" fmla="*/ 54 w 72"/>
              <a:gd name="T61" fmla="*/ 36 h 47"/>
              <a:gd name="T62" fmla="*/ 59 w 72"/>
              <a:gd name="T63" fmla="*/ 32 h 47"/>
              <a:gd name="T64" fmla="*/ 61 w 72"/>
              <a:gd name="T65" fmla="*/ 31 h 47"/>
              <a:gd name="T66" fmla="*/ 63 w 72"/>
              <a:gd name="T67" fmla="*/ 27 h 47"/>
              <a:gd name="T68" fmla="*/ 65 w 72"/>
              <a:gd name="T69" fmla="*/ 23 h 47"/>
              <a:gd name="T70" fmla="*/ 63 w 72"/>
              <a:gd name="T71" fmla="*/ 20 h 47"/>
              <a:gd name="T72" fmla="*/ 61 w 72"/>
              <a:gd name="T73" fmla="*/ 16 h 47"/>
              <a:gd name="T74" fmla="*/ 59 w 72"/>
              <a:gd name="T75" fmla="*/ 13 h 47"/>
              <a:gd name="T76" fmla="*/ 54 w 72"/>
              <a:gd name="T77" fmla="*/ 11 h 47"/>
              <a:gd name="T78" fmla="*/ 47 w 72"/>
              <a:gd name="T79" fmla="*/ 9 h 47"/>
              <a:gd name="T80" fmla="*/ 36 w 72"/>
              <a:gd name="T81" fmla="*/ 9 h 47"/>
              <a:gd name="T82" fmla="*/ 25 w 72"/>
              <a:gd name="T83" fmla="*/ 9 h 47"/>
              <a:gd name="T84" fmla="*/ 18 w 72"/>
              <a:gd name="T85" fmla="*/ 11 h 47"/>
              <a:gd name="T86" fmla="*/ 12 w 72"/>
              <a:gd name="T87" fmla="*/ 13 h 47"/>
              <a:gd name="T88" fmla="*/ 11 w 72"/>
              <a:gd name="T89" fmla="*/ 16 h 47"/>
              <a:gd name="T90" fmla="*/ 9 w 72"/>
              <a:gd name="T91" fmla="*/ 20 h 47"/>
              <a:gd name="T92" fmla="*/ 7 w 72"/>
              <a:gd name="T93" fmla="*/ 23 h 47"/>
              <a:gd name="T94" fmla="*/ 9 w 72"/>
              <a:gd name="T95" fmla="*/ 29 h 47"/>
              <a:gd name="T96" fmla="*/ 12 w 72"/>
              <a:gd name="T97" fmla="*/ 32 h 47"/>
              <a:gd name="T98" fmla="*/ 18 w 72"/>
              <a:gd name="T99" fmla="*/ 36 h 47"/>
              <a:gd name="T100" fmla="*/ 25 w 72"/>
              <a:gd name="T101" fmla="*/ 36 h 47"/>
              <a:gd name="T102" fmla="*/ 36 w 72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7"/>
              <a:gd name="T158" fmla="*/ 72 w 72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7">
                <a:moveTo>
                  <a:pt x="36" y="47"/>
                </a:moveTo>
                <a:lnTo>
                  <a:pt x="29" y="47"/>
                </a:lnTo>
                <a:lnTo>
                  <a:pt x="21" y="45"/>
                </a:lnTo>
                <a:lnTo>
                  <a:pt x="14" y="43"/>
                </a:lnTo>
                <a:lnTo>
                  <a:pt x="9" y="42"/>
                </a:lnTo>
                <a:lnTo>
                  <a:pt x="3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5"/>
                </a:lnTo>
                <a:lnTo>
                  <a:pt x="12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0"/>
                </a:lnTo>
                <a:lnTo>
                  <a:pt x="56" y="2"/>
                </a:lnTo>
                <a:lnTo>
                  <a:pt x="63" y="5"/>
                </a:lnTo>
                <a:lnTo>
                  <a:pt x="69" y="9"/>
                </a:lnTo>
                <a:lnTo>
                  <a:pt x="72" y="16"/>
                </a:lnTo>
                <a:lnTo>
                  <a:pt x="72" y="23"/>
                </a:lnTo>
                <a:lnTo>
                  <a:pt x="72" y="29"/>
                </a:lnTo>
                <a:lnTo>
                  <a:pt x="70" y="34"/>
                </a:lnTo>
                <a:lnTo>
                  <a:pt x="65" y="40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6"/>
                </a:lnTo>
                <a:lnTo>
                  <a:pt x="54" y="36"/>
                </a:lnTo>
                <a:lnTo>
                  <a:pt x="59" y="32"/>
                </a:lnTo>
                <a:lnTo>
                  <a:pt x="61" y="31"/>
                </a:lnTo>
                <a:lnTo>
                  <a:pt x="63" y="27"/>
                </a:lnTo>
                <a:lnTo>
                  <a:pt x="65" y="23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36" y="9"/>
                </a:lnTo>
                <a:lnTo>
                  <a:pt x="25" y="9"/>
                </a:lnTo>
                <a:lnTo>
                  <a:pt x="18" y="11"/>
                </a:lnTo>
                <a:lnTo>
                  <a:pt x="12" y="13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9"/>
                </a:lnTo>
                <a:lnTo>
                  <a:pt x="12" y="32"/>
                </a:lnTo>
                <a:lnTo>
                  <a:pt x="18" y="36"/>
                </a:lnTo>
                <a:lnTo>
                  <a:pt x="25" y="36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3" name="Freeform 1534"/>
          <p:cNvSpPr>
            <a:spLocks/>
          </p:cNvSpPr>
          <p:nvPr/>
        </p:nvSpPr>
        <p:spPr bwMode="auto">
          <a:xfrm rot="5400000">
            <a:off x="2035969" y="4194969"/>
            <a:ext cx="96837" cy="34925"/>
          </a:xfrm>
          <a:custGeom>
            <a:avLst/>
            <a:gdLst>
              <a:gd name="T0" fmla="*/ 73 w 73"/>
              <a:gd name="T1" fmla="*/ 0 h 27"/>
              <a:gd name="T2" fmla="*/ 73 w 73"/>
              <a:gd name="T3" fmla="*/ 11 h 27"/>
              <a:gd name="T4" fmla="*/ 15 w 73"/>
              <a:gd name="T5" fmla="*/ 11 h 27"/>
              <a:gd name="T6" fmla="*/ 18 w 73"/>
              <a:gd name="T7" fmla="*/ 12 h 27"/>
              <a:gd name="T8" fmla="*/ 22 w 73"/>
              <a:gd name="T9" fmla="*/ 18 h 27"/>
              <a:gd name="T10" fmla="*/ 24 w 73"/>
              <a:gd name="T11" fmla="*/ 21 h 27"/>
              <a:gd name="T12" fmla="*/ 26 w 73"/>
              <a:gd name="T13" fmla="*/ 27 h 27"/>
              <a:gd name="T14" fmla="*/ 18 w 73"/>
              <a:gd name="T15" fmla="*/ 27 h 27"/>
              <a:gd name="T16" fmla="*/ 13 w 73"/>
              <a:gd name="T17" fmla="*/ 20 h 27"/>
              <a:gd name="T18" fmla="*/ 9 w 73"/>
              <a:gd name="T19" fmla="*/ 14 h 27"/>
              <a:gd name="T20" fmla="*/ 4 w 73"/>
              <a:gd name="T21" fmla="*/ 9 h 27"/>
              <a:gd name="T22" fmla="*/ 0 w 73"/>
              <a:gd name="T23" fmla="*/ 7 h 27"/>
              <a:gd name="T24" fmla="*/ 0 w 73"/>
              <a:gd name="T25" fmla="*/ 0 h 27"/>
              <a:gd name="T26" fmla="*/ 73 w 73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"/>
              <a:gd name="T43" fmla="*/ 0 h 27"/>
              <a:gd name="T44" fmla="*/ 73 w 73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" h="27">
                <a:moveTo>
                  <a:pt x="73" y="0"/>
                </a:moveTo>
                <a:lnTo>
                  <a:pt x="73" y="11"/>
                </a:lnTo>
                <a:lnTo>
                  <a:pt x="15" y="11"/>
                </a:lnTo>
                <a:lnTo>
                  <a:pt x="18" y="12"/>
                </a:lnTo>
                <a:lnTo>
                  <a:pt x="22" y="18"/>
                </a:lnTo>
                <a:lnTo>
                  <a:pt x="24" y="21"/>
                </a:lnTo>
                <a:lnTo>
                  <a:pt x="26" y="27"/>
                </a:lnTo>
                <a:lnTo>
                  <a:pt x="18" y="27"/>
                </a:lnTo>
                <a:lnTo>
                  <a:pt x="13" y="20"/>
                </a:lnTo>
                <a:lnTo>
                  <a:pt x="9" y="14"/>
                </a:lnTo>
                <a:lnTo>
                  <a:pt x="4" y="9"/>
                </a:lnTo>
                <a:lnTo>
                  <a:pt x="0" y="7"/>
                </a:lnTo>
                <a:lnTo>
                  <a:pt x="0" y="0"/>
                </a:lnTo>
                <a:lnTo>
                  <a:pt x="7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4" name="Freeform 1535"/>
          <p:cNvSpPr>
            <a:spLocks noEditPoints="1"/>
          </p:cNvSpPr>
          <p:nvPr/>
        </p:nvSpPr>
        <p:spPr bwMode="auto">
          <a:xfrm rot="5400000">
            <a:off x="2112963" y="4179888"/>
            <a:ext cx="96837" cy="65087"/>
          </a:xfrm>
          <a:custGeom>
            <a:avLst/>
            <a:gdLst>
              <a:gd name="T0" fmla="*/ 36 w 73"/>
              <a:gd name="T1" fmla="*/ 49 h 49"/>
              <a:gd name="T2" fmla="*/ 29 w 73"/>
              <a:gd name="T3" fmla="*/ 47 h 49"/>
              <a:gd name="T4" fmla="*/ 22 w 73"/>
              <a:gd name="T5" fmla="*/ 47 h 49"/>
              <a:gd name="T6" fmla="*/ 15 w 73"/>
              <a:gd name="T7" fmla="*/ 45 h 49"/>
              <a:gd name="T8" fmla="*/ 9 w 73"/>
              <a:gd name="T9" fmla="*/ 42 h 49"/>
              <a:gd name="T10" fmla="*/ 4 w 73"/>
              <a:gd name="T11" fmla="*/ 38 h 49"/>
              <a:gd name="T12" fmla="*/ 0 w 73"/>
              <a:gd name="T13" fmla="*/ 31 h 49"/>
              <a:gd name="T14" fmla="*/ 0 w 73"/>
              <a:gd name="T15" fmla="*/ 24 h 49"/>
              <a:gd name="T16" fmla="*/ 0 w 73"/>
              <a:gd name="T17" fmla="*/ 18 h 49"/>
              <a:gd name="T18" fmla="*/ 2 w 73"/>
              <a:gd name="T19" fmla="*/ 15 h 49"/>
              <a:gd name="T20" fmla="*/ 4 w 73"/>
              <a:gd name="T21" fmla="*/ 9 h 49"/>
              <a:gd name="T22" fmla="*/ 9 w 73"/>
              <a:gd name="T23" fmla="*/ 7 h 49"/>
              <a:gd name="T24" fmla="*/ 13 w 73"/>
              <a:gd name="T25" fmla="*/ 4 h 49"/>
              <a:gd name="T26" fmla="*/ 20 w 73"/>
              <a:gd name="T27" fmla="*/ 2 h 49"/>
              <a:gd name="T28" fmla="*/ 27 w 73"/>
              <a:gd name="T29" fmla="*/ 2 h 49"/>
              <a:gd name="T30" fmla="*/ 36 w 73"/>
              <a:gd name="T31" fmla="*/ 0 h 49"/>
              <a:gd name="T32" fmla="*/ 44 w 73"/>
              <a:gd name="T33" fmla="*/ 2 h 49"/>
              <a:gd name="T34" fmla="*/ 51 w 73"/>
              <a:gd name="T35" fmla="*/ 2 h 49"/>
              <a:gd name="T36" fmla="*/ 56 w 73"/>
              <a:gd name="T37" fmla="*/ 4 h 49"/>
              <a:gd name="T38" fmla="*/ 64 w 73"/>
              <a:gd name="T39" fmla="*/ 7 h 49"/>
              <a:gd name="T40" fmla="*/ 69 w 73"/>
              <a:gd name="T41" fmla="*/ 11 h 49"/>
              <a:gd name="T42" fmla="*/ 73 w 73"/>
              <a:gd name="T43" fmla="*/ 16 h 49"/>
              <a:gd name="T44" fmla="*/ 73 w 73"/>
              <a:gd name="T45" fmla="*/ 24 h 49"/>
              <a:gd name="T46" fmla="*/ 73 w 73"/>
              <a:gd name="T47" fmla="*/ 31 h 49"/>
              <a:gd name="T48" fmla="*/ 71 w 73"/>
              <a:gd name="T49" fmla="*/ 36 h 49"/>
              <a:gd name="T50" fmla="*/ 65 w 73"/>
              <a:gd name="T51" fmla="*/ 42 h 49"/>
              <a:gd name="T52" fmla="*/ 55 w 73"/>
              <a:gd name="T53" fmla="*/ 47 h 49"/>
              <a:gd name="T54" fmla="*/ 36 w 73"/>
              <a:gd name="T55" fmla="*/ 49 h 49"/>
              <a:gd name="T56" fmla="*/ 36 w 73"/>
              <a:gd name="T57" fmla="*/ 38 h 49"/>
              <a:gd name="T58" fmla="*/ 47 w 73"/>
              <a:gd name="T59" fmla="*/ 38 h 49"/>
              <a:gd name="T60" fmla="*/ 55 w 73"/>
              <a:gd name="T61" fmla="*/ 36 h 49"/>
              <a:gd name="T62" fmla="*/ 60 w 73"/>
              <a:gd name="T63" fmla="*/ 35 h 49"/>
              <a:gd name="T64" fmla="*/ 62 w 73"/>
              <a:gd name="T65" fmla="*/ 31 h 49"/>
              <a:gd name="T66" fmla="*/ 64 w 73"/>
              <a:gd name="T67" fmla="*/ 29 h 49"/>
              <a:gd name="T68" fmla="*/ 65 w 73"/>
              <a:gd name="T69" fmla="*/ 24 h 49"/>
              <a:gd name="T70" fmla="*/ 64 w 73"/>
              <a:gd name="T71" fmla="*/ 20 h 49"/>
              <a:gd name="T72" fmla="*/ 62 w 73"/>
              <a:gd name="T73" fmla="*/ 18 h 49"/>
              <a:gd name="T74" fmla="*/ 60 w 73"/>
              <a:gd name="T75" fmla="*/ 15 h 49"/>
              <a:gd name="T76" fmla="*/ 55 w 73"/>
              <a:gd name="T77" fmla="*/ 13 h 49"/>
              <a:gd name="T78" fmla="*/ 47 w 73"/>
              <a:gd name="T79" fmla="*/ 11 h 49"/>
              <a:gd name="T80" fmla="*/ 36 w 73"/>
              <a:gd name="T81" fmla="*/ 11 h 49"/>
              <a:gd name="T82" fmla="*/ 26 w 73"/>
              <a:gd name="T83" fmla="*/ 11 h 49"/>
              <a:gd name="T84" fmla="*/ 18 w 73"/>
              <a:gd name="T85" fmla="*/ 13 h 49"/>
              <a:gd name="T86" fmla="*/ 13 w 73"/>
              <a:gd name="T87" fmla="*/ 15 h 49"/>
              <a:gd name="T88" fmla="*/ 11 w 73"/>
              <a:gd name="T89" fmla="*/ 16 h 49"/>
              <a:gd name="T90" fmla="*/ 9 w 73"/>
              <a:gd name="T91" fmla="*/ 20 h 49"/>
              <a:gd name="T92" fmla="*/ 8 w 73"/>
              <a:gd name="T93" fmla="*/ 26 h 49"/>
              <a:gd name="T94" fmla="*/ 9 w 73"/>
              <a:gd name="T95" fmla="*/ 31 h 49"/>
              <a:gd name="T96" fmla="*/ 13 w 73"/>
              <a:gd name="T97" fmla="*/ 35 h 49"/>
              <a:gd name="T98" fmla="*/ 18 w 73"/>
              <a:gd name="T99" fmla="*/ 36 h 49"/>
              <a:gd name="T100" fmla="*/ 26 w 73"/>
              <a:gd name="T101" fmla="*/ 38 h 49"/>
              <a:gd name="T102" fmla="*/ 36 w 73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3"/>
              <a:gd name="T157" fmla="*/ 0 h 49"/>
              <a:gd name="T158" fmla="*/ 73 w 73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3" h="49">
                <a:moveTo>
                  <a:pt x="36" y="49"/>
                </a:moveTo>
                <a:lnTo>
                  <a:pt x="29" y="47"/>
                </a:lnTo>
                <a:lnTo>
                  <a:pt x="22" y="47"/>
                </a:lnTo>
                <a:lnTo>
                  <a:pt x="15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5"/>
                </a:lnTo>
                <a:lnTo>
                  <a:pt x="4" y="9"/>
                </a:lnTo>
                <a:lnTo>
                  <a:pt x="9" y="7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4" y="2"/>
                </a:lnTo>
                <a:lnTo>
                  <a:pt x="51" y="2"/>
                </a:lnTo>
                <a:lnTo>
                  <a:pt x="56" y="4"/>
                </a:lnTo>
                <a:lnTo>
                  <a:pt x="64" y="7"/>
                </a:lnTo>
                <a:lnTo>
                  <a:pt x="69" y="11"/>
                </a:lnTo>
                <a:lnTo>
                  <a:pt x="73" y="16"/>
                </a:lnTo>
                <a:lnTo>
                  <a:pt x="73" y="24"/>
                </a:lnTo>
                <a:lnTo>
                  <a:pt x="73" y="31"/>
                </a:lnTo>
                <a:lnTo>
                  <a:pt x="71" y="36"/>
                </a:lnTo>
                <a:lnTo>
                  <a:pt x="65" y="42"/>
                </a:lnTo>
                <a:lnTo>
                  <a:pt x="55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7" y="38"/>
                </a:lnTo>
                <a:lnTo>
                  <a:pt x="55" y="36"/>
                </a:lnTo>
                <a:lnTo>
                  <a:pt x="60" y="35"/>
                </a:lnTo>
                <a:lnTo>
                  <a:pt x="62" y="31"/>
                </a:lnTo>
                <a:lnTo>
                  <a:pt x="64" y="29"/>
                </a:lnTo>
                <a:lnTo>
                  <a:pt x="65" y="24"/>
                </a:lnTo>
                <a:lnTo>
                  <a:pt x="64" y="20"/>
                </a:lnTo>
                <a:lnTo>
                  <a:pt x="62" y="18"/>
                </a:lnTo>
                <a:lnTo>
                  <a:pt x="60" y="15"/>
                </a:lnTo>
                <a:lnTo>
                  <a:pt x="55" y="13"/>
                </a:lnTo>
                <a:lnTo>
                  <a:pt x="47" y="11"/>
                </a:lnTo>
                <a:lnTo>
                  <a:pt x="36" y="11"/>
                </a:lnTo>
                <a:lnTo>
                  <a:pt x="26" y="11"/>
                </a:lnTo>
                <a:lnTo>
                  <a:pt x="18" y="13"/>
                </a:lnTo>
                <a:lnTo>
                  <a:pt x="13" y="15"/>
                </a:lnTo>
                <a:lnTo>
                  <a:pt x="11" y="16"/>
                </a:lnTo>
                <a:lnTo>
                  <a:pt x="9" y="20"/>
                </a:lnTo>
                <a:lnTo>
                  <a:pt x="8" y="26"/>
                </a:lnTo>
                <a:lnTo>
                  <a:pt x="9" y="31"/>
                </a:lnTo>
                <a:lnTo>
                  <a:pt x="13" y="35"/>
                </a:lnTo>
                <a:lnTo>
                  <a:pt x="18" y="36"/>
                </a:lnTo>
                <a:lnTo>
                  <a:pt x="26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5" name="Freeform 1536"/>
          <p:cNvSpPr>
            <a:spLocks noEditPoints="1"/>
          </p:cNvSpPr>
          <p:nvPr/>
        </p:nvSpPr>
        <p:spPr bwMode="auto">
          <a:xfrm rot="5400000">
            <a:off x="2189956" y="4180682"/>
            <a:ext cx="96837" cy="63500"/>
          </a:xfrm>
          <a:custGeom>
            <a:avLst/>
            <a:gdLst>
              <a:gd name="T0" fmla="*/ 36 w 73"/>
              <a:gd name="T1" fmla="*/ 47 h 47"/>
              <a:gd name="T2" fmla="*/ 29 w 73"/>
              <a:gd name="T3" fmla="*/ 47 h 47"/>
              <a:gd name="T4" fmla="*/ 22 w 73"/>
              <a:gd name="T5" fmla="*/ 45 h 47"/>
              <a:gd name="T6" fmla="*/ 15 w 73"/>
              <a:gd name="T7" fmla="*/ 43 h 47"/>
              <a:gd name="T8" fmla="*/ 9 w 73"/>
              <a:gd name="T9" fmla="*/ 42 h 47"/>
              <a:gd name="T10" fmla="*/ 4 w 73"/>
              <a:gd name="T11" fmla="*/ 36 h 47"/>
              <a:gd name="T12" fmla="*/ 0 w 73"/>
              <a:gd name="T13" fmla="*/ 31 h 47"/>
              <a:gd name="T14" fmla="*/ 0 w 73"/>
              <a:gd name="T15" fmla="*/ 23 h 47"/>
              <a:gd name="T16" fmla="*/ 0 w 73"/>
              <a:gd name="T17" fmla="*/ 18 h 47"/>
              <a:gd name="T18" fmla="*/ 2 w 73"/>
              <a:gd name="T19" fmla="*/ 13 h 47"/>
              <a:gd name="T20" fmla="*/ 4 w 73"/>
              <a:gd name="T21" fmla="*/ 9 h 47"/>
              <a:gd name="T22" fmla="*/ 9 w 73"/>
              <a:gd name="T23" fmla="*/ 5 h 47"/>
              <a:gd name="T24" fmla="*/ 13 w 73"/>
              <a:gd name="T25" fmla="*/ 4 h 47"/>
              <a:gd name="T26" fmla="*/ 20 w 73"/>
              <a:gd name="T27" fmla="*/ 2 h 47"/>
              <a:gd name="T28" fmla="*/ 27 w 73"/>
              <a:gd name="T29" fmla="*/ 0 h 47"/>
              <a:gd name="T30" fmla="*/ 36 w 73"/>
              <a:gd name="T31" fmla="*/ 0 h 47"/>
              <a:gd name="T32" fmla="*/ 44 w 73"/>
              <a:gd name="T33" fmla="*/ 0 h 47"/>
              <a:gd name="T34" fmla="*/ 51 w 73"/>
              <a:gd name="T35" fmla="*/ 0 h 47"/>
              <a:gd name="T36" fmla="*/ 56 w 73"/>
              <a:gd name="T37" fmla="*/ 2 h 47"/>
              <a:gd name="T38" fmla="*/ 64 w 73"/>
              <a:gd name="T39" fmla="*/ 5 h 47"/>
              <a:gd name="T40" fmla="*/ 69 w 73"/>
              <a:gd name="T41" fmla="*/ 9 h 47"/>
              <a:gd name="T42" fmla="*/ 73 w 73"/>
              <a:gd name="T43" fmla="*/ 16 h 47"/>
              <a:gd name="T44" fmla="*/ 73 w 73"/>
              <a:gd name="T45" fmla="*/ 23 h 47"/>
              <a:gd name="T46" fmla="*/ 73 w 73"/>
              <a:gd name="T47" fmla="*/ 29 h 47"/>
              <a:gd name="T48" fmla="*/ 71 w 73"/>
              <a:gd name="T49" fmla="*/ 34 h 47"/>
              <a:gd name="T50" fmla="*/ 65 w 73"/>
              <a:gd name="T51" fmla="*/ 40 h 47"/>
              <a:gd name="T52" fmla="*/ 55 w 73"/>
              <a:gd name="T53" fmla="*/ 45 h 47"/>
              <a:gd name="T54" fmla="*/ 36 w 73"/>
              <a:gd name="T55" fmla="*/ 47 h 47"/>
              <a:gd name="T56" fmla="*/ 36 w 73"/>
              <a:gd name="T57" fmla="*/ 38 h 47"/>
              <a:gd name="T58" fmla="*/ 47 w 73"/>
              <a:gd name="T59" fmla="*/ 36 h 47"/>
              <a:gd name="T60" fmla="*/ 55 w 73"/>
              <a:gd name="T61" fmla="*/ 36 h 47"/>
              <a:gd name="T62" fmla="*/ 60 w 73"/>
              <a:gd name="T63" fmla="*/ 32 h 47"/>
              <a:gd name="T64" fmla="*/ 62 w 73"/>
              <a:gd name="T65" fmla="*/ 31 h 47"/>
              <a:gd name="T66" fmla="*/ 64 w 73"/>
              <a:gd name="T67" fmla="*/ 27 h 47"/>
              <a:gd name="T68" fmla="*/ 65 w 73"/>
              <a:gd name="T69" fmla="*/ 23 h 47"/>
              <a:gd name="T70" fmla="*/ 64 w 73"/>
              <a:gd name="T71" fmla="*/ 20 h 47"/>
              <a:gd name="T72" fmla="*/ 62 w 73"/>
              <a:gd name="T73" fmla="*/ 16 h 47"/>
              <a:gd name="T74" fmla="*/ 60 w 73"/>
              <a:gd name="T75" fmla="*/ 13 h 47"/>
              <a:gd name="T76" fmla="*/ 55 w 73"/>
              <a:gd name="T77" fmla="*/ 11 h 47"/>
              <a:gd name="T78" fmla="*/ 47 w 73"/>
              <a:gd name="T79" fmla="*/ 9 h 47"/>
              <a:gd name="T80" fmla="*/ 36 w 73"/>
              <a:gd name="T81" fmla="*/ 9 h 47"/>
              <a:gd name="T82" fmla="*/ 26 w 73"/>
              <a:gd name="T83" fmla="*/ 9 h 47"/>
              <a:gd name="T84" fmla="*/ 18 w 73"/>
              <a:gd name="T85" fmla="*/ 11 h 47"/>
              <a:gd name="T86" fmla="*/ 13 w 73"/>
              <a:gd name="T87" fmla="*/ 13 h 47"/>
              <a:gd name="T88" fmla="*/ 11 w 73"/>
              <a:gd name="T89" fmla="*/ 16 h 47"/>
              <a:gd name="T90" fmla="*/ 9 w 73"/>
              <a:gd name="T91" fmla="*/ 20 h 47"/>
              <a:gd name="T92" fmla="*/ 8 w 73"/>
              <a:gd name="T93" fmla="*/ 23 h 47"/>
              <a:gd name="T94" fmla="*/ 9 w 73"/>
              <a:gd name="T95" fmla="*/ 29 h 47"/>
              <a:gd name="T96" fmla="*/ 13 w 73"/>
              <a:gd name="T97" fmla="*/ 32 h 47"/>
              <a:gd name="T98" fmla="*/ 18 w 73"/>
              <a:gd name="T99" fmla="*/ 36 h 47"/>
              <a:gd name="T100" fmla="*/ 26 w 73"/>
              <a:gd name="T101" fmla="*/ 36 h 47"/>
              <a:gd name="T102" fmla="*/ 36 w 73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3"/>
              <a:gd name="T157" fmla="*/ 0 h 47"/>
              <a:gd name="T158" fmla="*/ 73 w 73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3" h="47">
                <a:moveTo>
                  <a:pt x="36" y="47"/>
                </a:moveTo>
                <a:lnTo>
                  <a:pt x="29" y="47"/>
                </a:lnTo>
                <a:lnTo>
                  <a:pt x="22" y="45"/>
                </a:lnTo>
                <a:lnTo>
                  <a:pt x="15" y="43"/>
                </a:lnTo>
                <a:lnTo>
                  <a:pt x="9" y="42"/>
                </a:lnTo>
                <a:lnTo>
                  <a:pt x="4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5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4" y="0"/>
                </a:lnTo>
                <a:lnTo>
                  <a:pt x="51" y="0"/>
                </a:lnTo>
                <a:lnTo>
                  <a:pt x="56" y="2"/>
                </a:lnTo>
                <a:lnTo>
                  <a:pt x="64" y="5"/>
                </a:lnTo>
                <a:lnTo>
                  <a:pt x="69" y="9"/>
                </a:lnTo>
                <a:lnTo>
                  <a:pt x="73" y="16"/>
                </a:lnTo>
                <a:lnTo>
                  <a:pt x="73" y="23"/>
                </a:lnTo>
                <a:lnTo>
                  <a:pt x="73" y="29"/>
                </a:lnTo>
                <a:lnTo>
                  <a:pt x="71" y="34"/>
                </a:lnTo>
                <a:lnTo>
                  <a:pt x="65" y="40"/>
                </a:lnTo>
                <a:lnTo>
                  <a:pt x="55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6"/>
                </a:lnTo>
                <a:lnTo>
                  <a:pt x="55" y="36"/>
                </a:lnTo>
                <a:lnTo>
                  <a:pt x="60" y="32"/>
                </a:lnTo>
                <a:lnTo>
                  <a:pt x="62" y="31"/>
                </a:lnTo>
                <a:lnTo>
                  <a:pt x="64" y="27"/>
                </a:lnTo>
                <a:lnTo>
                  <a:pt x="65" y="23"/>
                </a:lnTo>
                <a:lnTo>
                  <a:pt x="64" y="20"/>
                </a:lnTo>
                <a:lnTo>
                  <a:pt x="62" y="16"/>
                </a:lnTo>
                <a:lnTo>
                  <a:pt x="60" y="13"/>
                </a:lnTo>
                <a:lnTo>
                  <a:pt x="55" y="11"/>
                </a:lnTo>
                <a:lnTo>
                  <a:pt x="47" y="9"/>
                </a:lnTo>
                <a:lnTo>
                  <a:pt x="36" y="9"/>
                </a:lnTo>
                <a:lnTo>
                  <a:pt x="26" y="9"/>
                </a:lnTo>
                <a:lnTo>
                  <a:pt x="18" y="11"/>
                </a:lnTo>
                <a:lnTo>
                  <a:pt x="13" y="13"/>
                </a:lnTo>
                <a:lnTo>
                  <a:pt x="11" y="16"/>
                </a:lnTo>
                <a:lnTo>
                  <a:pt x="9" y="20"/>
                </a:lnTo>
                <a:lnTo>
                  <a:pt x="8" y="23"/>
                </a:lnTo>
                <a:lnTo>
                  <a:pt x="9" y="29"/>
                </a:lnTo>
                <a:lnTo>
                  <a:pt x="13" y="32"/>
                </a:lnTo>
                <a:lnTo>
                  <a:pt x="18" y="36"/>
                </a:lnTo>
                <a:lnTo>
                  <a:pt x="26" y="36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6" name="Freeform 1537"/>
          <p:cNvSpPr>
            <a:spLocks/>
          </p:cNvSpPr>
          <p:nvPr/>
        </p:nvSpPr>
        <p:spPr bwMode="auto">
          <a:xfrm rot="5400000">
            <a:off x="1959769" y="3498056"/>
            <a:ext cx="96838" cy="34925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4 w 72"/>
              <a:gd name="T5" fmla="*/ 9 h 25"/>
              <a:gd name="T6" fmla="*/ 18 w 72"/>
              <a:gd name="T7" fmla="*/ 12 h 25"/>
              <a:gd name="T8" fmla="*/ 22 w 72"/>
              <a:gd name="T9" fmla="*/ 18 h 25"/>
              <a:gd name="T10" fmla="*/ 23 w 72"/>
              <a:gd name="T11" fmla="*/ 22 h 25"/>
              <a:gd name="T12" fmla="*/ 25 w 72"/>
              <a:gd name="T13" fmla="*/ 25 h 25"/>
              <a:gd name="T14" fmla="*/ 18 w 72"/>
              <a:gd name="T15" fmla="*/ 25 h 25"/>
              <a:gd name="T16" fmla="*/ 12 w 72"/>
              <a:gd name="T17" fmla="*/ 20 h 25"/>
              <a:gd name="T18" fmla="*/ 9 w 72"/>
              <a:gd name="T19" fmla="*/ 14 h 25"/>
              <a:gd name="T20" fmla="*/ 3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4" y="9"/>
                </a:lnTo>
                <a:lnTo>
                  <a:pt x="18" y="12"/>
                </a:lnTo>
                <a:lnTo>
                  <a:pt x="22" y="18"/>
                </a:lnTo>
                <a:lnTo>
                  <a:pt x="23" y="22"/>
                </a:lnTo>
                <a:lnTo>
                  <a:pt x="25" y="25"/>
                </a:lnTo>
                <a:lnTo>
                  <a:pt x="18" y="25"/>
                </a:lnTo>
                <a:lnTo>
                  <a:pt x="12" y="20"/>
                </a:lnTo>
                <a:lnTo>
                  <a:pt x="9" y="14"/>
                </a:lnTo>
                <a:lnTo>
                  <a:pt x="3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7" name="Freeform 1538"/>
          <p:cNvSpPr>
            <a:spLocks noEditPoints="1"/>
          </p:cNvSpPr>
          <p:nvPr/>
        </p:nvSpPr>
        <p:spPr bwMode="auto">
          <a:xfrm rot="5400000">
            <a:off x="2039938" y="3484562"/>
            <a:ext cx="96838" cy="61913"/>
          </a:xfrm>
          <a:custGeom>
            <a:avLst/>
            <a:gdLst>
              <a:gd name="T0" fmla="*/ 36 w 72"/>
              <a:gd name="T1" fmla="*/ 47 h 47"/>
              <a:gd name="T2" fmla="*/ 27 w 72"/>
              <a:gd name="T3" fmla="*/ 47 h 47"/>
              <a:gd name="T4" fmla="*/ 22 w 72"/>
              <a:gd name="T5" fmla="*/ 47 h 47"/>
              <a:gd name="T6" fmla="*/ 14 w 72"/>
              <a:gd name="T7" fmla="*/ 46 h 47"/>
              <a:gd name="T8" fmla="*/ 7 w 72"/>
              <a:gd name="T9" fmla="*/ 42 h 47"/>
              <a:gd name="T10" fmla="*/ 3 w 72"/>
              <a:gd name="T11" fmla="*/ 36 h 47"/>
              <a:gd name="T12" fmla="*/ 0 w 72"/>
              <a:gd name="T13" fmla="*/ 31 h 47"/>
              <a:gd name="T14" fmla="*/ 0 w 72"/>
              <a:gd name="T15" fmla="*/ 24 h 47"/>
              <a:gd name="T16" fmla="*/ 0 w 72"/>
              <a:gd name="T17" fmla="*/ 18 h 47"/>
              <a:gd name="T18" fmla="*/ 2 w 72"/>
              <a:gd name="T19" fmla="*/ 13 h 47"/>
              <a:gd name="T20" fmla="*/ 3 w 72"/>
              <a:gd name="T21" fmla="*/ 9 h 47"/>
              <a:gd name="T22" fmla="*/ 9 w 72"/>
              <a:gd name="T23" fmla="*/ 6 h 47"/>
              <a:gd name="T24" fmla="*/ 12 w 72"/>
              <a:gd name="T25" fmla="*/ 4 h 47"/>
              <a:gd name="T26" fmla="*/ 18 w 72"/>
              <a:gd name="T27" fmla="*/ 2 h 47"/>
              <a:gd name="T28" fmla="*/ 27 w 72"/>
              <a:gd name="T29" fmla="*/ 0 h 47"/>
              <a:gd name="T30" fmla="*/ 36 w 72"/>
              <a:gd name="T31" fmla="*/ 0 h 47"/>
              <a:gd name="T32" fmla="*/ 43 w 72"/>
              <a:gd name="T33" fmla="*/ 0 h 47"/>
              <a:gd name="T34" fmla="*/ 50 w 72"/>
              <a:gd name="T35" fmla="*/ 2 h 47"/>
              <a:gd name="T36" fmla="*/ 56 w 72"/>
              <a:gd name="T37" fmla="*/ 4 h 47"/>
              <a:gd name="T38" fmla="*/ 63 w 72"/>
              <a:gd name="T39" fmla="*/ 6 h 47"/>
              <a:gd name="T40" fmla="*/ 69 w 72"/>
              <a:gd name="T41" fmla="*/ 11 h 47"/>
              <a:gd name="T42" fmla="*/ 72 w 72"/>
              <a:gd name="T43" fmla="*/ 17 h 47"/>
              <a:gd name="T44" fmla="*/ 72 w 72"/>
              <a:gd name="T45" fmla="*/ 24 h 47"/>
              <a:gd name="T46" fmla="*/ 72 w 72"/>
              <a:gd name="T47" fmla="*/ 31 h 47"/>
              <a:gd name="T48" fmla="*/ 69 w 72"/>
              <a:gd name="T49" fmla="*/ 36 h 47"/>
              <a:gd name="T50" fmla="*/ 65 w 72"/>
              <a:gd name="T51" fmla="*/ 40 h 47"/>
              <a:gd name="T52" fmla="*/ 54 w 72"/>
              <a:gd name="T53" fmla="*/ 46 h 47"/>
              <a:gd name="T54" fmla="*/ 36 w 72"/>
              <a:gd name="T55" fmla="*/ 47 h 47"/>
              <a:gd name="T56" fmla="*/ 36 w 72"/>
              <a:gd name="T57" fmla="*/ 38 h 47"/>
              <a:gd name="T58" fmla="*/ 47 w 72"/>
              <a:gd name="T59" fmla="*/ 38 h 47"/>
              <a:gd name="T60" fmla="*/ 54 w 72"/>
              <a:gd name="T61" fmla="*/ 36 h 47"/>
              <a:gd name="T62" fmla="*/ 60 w 72"/>
              <a:gd name="T63" fmla="*/ 35 h 47"/>
              <a:gd name="T64" fmla="*/ 61 w 72"/>
              <a:gd name="T65" fmla="*/ 31 h 47"/>
              <a:gd name="T66" fmla="*/ 63 w 72"/>
              <a:gd name="T67" fmla="*/ 27 h 47"/>
              <a:gd name="T68" fmla="*/ 65 w 72"/>
              <a:gd name="T69" fmla="*/ 24 h 47"/>
              <a:gd name="T70" fmla="*/ 63 w 72"/>
              <a:gd name="T71" fmla="*/ 20 h 47"/>
              <a:gd name="T72" fmla="*/ 61 w 72"/>
              <a:gd name="T73" fmla="*/ 17 h 47"/>
              <a:gd name="T74" fmla="*/ 60 w 72"/>
              <a:gd name="T75" fmla="*/ 15 h 47"/>
              <a:gd name="T76" fmla="*/ 54 w 72"/>
              <a:gd name="T77" fmla="*/ 11 h 47"/>
              <a:gd name="T78" fmla="*/ 47 w 72"/>
              <a:gd name="T79" fmla="*/ 11 h 47"/>
              <a:gd name="T80" fmla="*/ 36 w 72"/>
              <a:gd name="T81" fmla="*/ 9 h 47"/>
              <a:gd name="T82" fmla="*/ 25 w 72"/>
              <a:gd name="T83" fmla="*/ 11 h 47"/>
              <a:gd name="T84" fmla="*/ 18 w 72"/>
              <a:gd name="T85" fmla="*/ 11 h 47"/>
              <a:gd name="T86" fmla="*/ 12 w 72"/>
              <a:gd name="T87" fmla="*/ 15 h 47"/>
              <a:gd name="T88" fmla="*/ 11 w 72"/>
              <a:gd name="T89" fmla="*/ 17 h 47"/>
              <a:gd name="T90" fmla="*/ 9 w 72"/>
              <a:gd name="T91" fmla="*/ 20 h 47"/>
              <a:gd name="T92" fmla="*/ 7 w 72"/>
              <a:gd name="T93" fmla="*/ 24 h 47"/>
              <a:gd name="T94" fmla="*/ 9 w 72"/>
              <a:gd name="T95" fmla="*/ 29 h 47"/>
              <a:gd name="T96" fmla="*/ 12 w 72"/>
              <a:gd name="T97" fmla="*/ 35 h 47"/>
              <a:gd name="T98" fmla="*/ 18 w 72"/>
              <a:gd name="T99" fmla="*/ 36 h 47"/>
              <a:gd name="T100" fmla="*/ 25 w 72"/>
              <a:gd name="T101" fmla="*/ 38 h 47"/>
              <a:gd name="T102" fmla="*/ 36 w 72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7"/>
              <a:gd name="T158" fmla="*/ 72 w 72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7">
                <a:moveTo>
                  <a:pt x="36" y="47"/>
                </a:moveTo>
                <a:lnTo>
                  <a:pt x="27" y="47"/>
                </a:lnTo>
                <a:lnTo>
                  <a:pt x="22" y="47"/>
                </a:lnTo>
                <a:lnTo>
                  <a:pt x="14" y="46"/>
                </a:lnTo>
                <a:lnTo>
                  <a:pt x="7" y="42"/>
                </a:lnTo>
                <a:lnTo>
                  <a:pt x="3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3" y="9"/>
                </a:lnTo>
                <a:lnTo>
                  <a:pt x="9" y="6"/>
                </a:lnTo>
                <a:lnTo>
                  <a:pt x="12" y="4"/>
                </a:lnTo>
                <a:lnTo>
                  <a:pt x="18" y="2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2"/>
                </a:lnTo>
                <a:lnTo>
                  <a:pt x="56" y="4"/>
                </a:lnTo>
                <a:lnTo>
                  <a:pt x="63" y="6"/>
                </a:lnTo>
                <a:lnTo>
                  <a:pt x="69" y="11"/>
                </a:lnTo>
                <a:lnTo>
                  <a:pt x="72" y="17"/>
                </a:lnTo>
                <a:lnTo>
                  <a:pt x="72" y="24"/>
                </a:lnTo>
                <a:lnTo>
                  <a:pt x="72" y="31"/>
                </a:lnTo>
                <a:lnTo>
                  <a:pt x="69" y="36"/>
                </a:lnTo>
                <a:lnTo>
                  <a:pt x="65" y="40"/>
                </a:lnTo>
                <a:lnTo>
                  <a:pt x="54" y="46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8"/>
                </a:lnTo>
                <a:lnTo>
                  <a:pt x="54" y="36"/>
                </a:lnTo>
                <a:lnTo>
                  <a:pt x="60" y="35"/>
                </a:lnTo>
                <a:lnTo>
                  <a:pt x="61" y="31"/>
                </a:lnTo>
                <a:lnTo>
                  <a:pt x="63" y="27"/>
                </a:lnTo>
                <a:lnTo>
                  <a:pt x="65" y="24"/>
                </a:lnTo>
                <a:lnTo>
                  <a:pt x="63" y="20"/>
                </a:lnTo>
                <a:lnTo>
                  <a:pt x="61" y="17"/>
                </a:lnTo>
                <a:lnTo>
                  <a:pt x="60" y="15"/>
                </a:lnTo>
                <a:lnTo>
                  <a:pt x="54" y="11"/>
                </a:lnTo>
                <a:lnTo>
                  <a:pt x="47" y="11"/>
                </a:lnTo>
                <a:lnTo>
                  <a:pt x="36" y="9"/>
                </a:lnTo>
                <a:lnTo>
                  <a:pt x="25" y="11"/>
                </a:lnTo>
                <a:lnTo>
                  <a:pt x="18" y="11"/>
                </a:lnTo>
                <a:lnTo>
                  <a:pt x="12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2" y="35"/>
                </a:lnTo>
                <a:lnTo>
                  <a:pt x="18" y="36"/>
                </a:lnTo>
                <a:lnTo>
                  <a:pt x="25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8" name="Freeform 1539"/>
          <p:cNvSpPr>
            <a:spLocks noEditPoints="1"/>
          </p:cNvSpPr>
          <p:nvPr/>
        </p:nvSpPr>
        <p:spPr bwMode="auto">
          <a:xfrm rot="5400000">
            <a:off x="2112963" y="3482975"/>
            <a:ext cx="96838" cy="65087"/>
          </a:xfrm>
          <a:custGeom>
            <a:avLst/>
            <a:gdLst>
              <a:gd name="T0" fmla="*/ 36 w 72"/>
              <a:gd name="T1" fmla="*/ 49 h 49"/>
              <a:gd name="T2" fmla="*/ 27 w 72"/>
              <a:gd name="T3" fmla="*/ 47 h 49"/>
              <a:gd name="T4" fmla="*/ 22 w 72"/>
              <a:gd name="T5" fmla="*/ 47 h 49"/>
              <a:gd name="T6" fmla="*/ 14 w 72"/>
              <a:gd name="T7" fmla="*/ 45 h 49"/>
              <a:gd name="T8" fmla="*/ 7 w 72"/>
              <a:gd name="T9" fmla="*/ 42 h 49"/>
              <a:gd name="T10" fmla="*/ 3 w 72"/>
              <a:gd name="T11" fmla="*/ 38 h 49"/>
              <a:gd name="T12" fmla="*/ 0 w 72"/>
              <a:gd name="T13" fmla="*/ 31 h 49"/>
              <a:gd name="T14" fmla="*/ 0 w 72"/>
              <a:gd name="T15" fmla="*/ 24 h 49"/>
              <a:gd name="T16" fmla="*/ 0 w 72"/>
              <a:gd name="T17" fmla="*/ 18 h 49"/>
              <a:gd name="T18" fmla="*/ 2 w 72"/>
              <a:gd name="T19" fmla="*/ 15 h 49"/>
              <a:gd name="T20" fmla="*/ 3 w 72"/>
              <a:gd name="T21" fmla="*/ 9 h 49"/>
              <a:gd name="T22" fmla="*/ 9 w 72"/>
              <a:gd name="T23" fmla="*/ 7 h 49"/>
              <a:gd name="T24" fmla="*/ 12 w 72"/>
              <a:gd name="T25" fmla="*/ 4 h 49"/>
              <a:gd name="T26" fmla="*/ 18 w 72"/>
              <a:gd name="T27" fmla="*/ 2 h 49"/>
              <a:gd name="T28" fmla="*/ 27 w 72"/>
              <a:gd name="T29" fmla="*/ 2 h 49"/>
              <a:gd name="T30" fmla="*/ 36 w 72"/>
              <a:gd name="T31" fmla="*/ 0 h 49"/>
              <a:gd name="T32" fmla="*/ 43 w 72"/>
              <a:gd name="T33" fmla="*/ 2 h 49"/>
              <a:gd name="T34" fmla="*/ 50 w 72"/>
              <a:gd name="T35" fmla="*/ 2 h 49"/>
              <a:gd name="T36" fmla="*/ 56 w 72"/>
              <a:gd name="T37" fmla="*/ 4 h 49"/>
              <a:gd name="T38" fmla="*/ 63 w 72"/>
              <a:gd name="T39" fmla="*/ 7 h 49"/>
              <a:gd name="T40" fmla="*/ 69 w 72"/>
              <a:gd name="T41" fmla="*/ 11 h 49"/>
              <a:gd name="T42" fmla="*/ 72 w 72"/>
              <a:gd name="T43" fmla="*/ 16 h 49"/>
              <a:gd name="T44" fmla="*/ 72 w 72"/>
              <a:gd name="T45" fmla="*/ 24 h 49"/>
              <a:gd name="T46" fmla="*/ 72 w 72"/>
              <a:gd name="T47" fmla="*/ 31 h 49"/>
              <a:gd name="T48" fmla="*/ 69 w 72"/>
              <a:gd name="T49" fmla="*/ 36 h 49"/>
              <a:gd name="T50" fmla="*/ 65 w 72"/>
              <a:gd name="T51" fmla="*/ 42 h 49"/>
              <a:gd name="T52" fmla="*/ 54 w 72"/>
              <a:gd name="T53" fmla="*/ 47 h 49"/>
              <a:gd name="T54" fmla="*/ 36 w 72"/>
              <a:gd name="T55" fmla="*/ 49 h 49"/>
              <a:gd name="T56" fmla="*/ 36 w 72"/>
              <a:gd name="T57" fmla="*/ 38 h 49"/>
              <a:gd name="T58" fmla="*/ 47 w 72"/>
              <a:gd name="T59" fmla="*/ 38 h 49"/>
              <a:gd name="T60" fmla="*/ 54 w 72"/>
              <a:gd name="T61" fmla="*/ 36 h 49"/>
              <a:gd name="T62" fmla="*/ 60 w 72"/>
              <a:gd name="T63" fmla="*/ 35 h 49"/>
              <a:gd name="T64" fmla="*/ 61 w 72"/>
              <a:gd name="T65" fmla="*/ 31 h 49"/>
              <a:gd name="T66" fmla="*/ 63 w 72"/>
              <a:gd name="T67" fmla="*/ 29 h 49"/>
              <a:gd name="T68" fmla="*/ 65 w 72"/>
              <a:gd name="T69" fmla="*/ 24 h 49"/>
              <a:gd name="T70" fmla="*/ 63 w 72"/>
              <a:gd name="T71" fmla="*/ 20 h 49"/>
              <a:gd name="T72" fmla="*/ 61 w 72"/>
              <a:gd name="T73" fmla="*/ 18 h 49"/>
              <a:gd name="T74" fmla="*/ 60 w 72"/>
              <a:gd name="T75" fmla="*/ 15 h 49"/>
              <a:gd name="T76" fmla="*/ 54 w 72"/>
              <a:gd name="T77" fmla="*/ 13 h 49"/>
              <a:gd name="T78" fmla="*/ 47 w 72"/>
              <a:gd name="T79" fmla="*/ 11 h 49"/>
              <a:gd name="T80" fmla="*/ 36 w 72"/>
              <a:gd name="T81" fmla="*/ 11 h 49"/>
              <a:gd name="T82" fmla="*/ 25 w 72"/>
              <a:gd name="T83" fmla="*/ 11 h 49"/>
              <a:gd name="T84" fmla="*/ 18 w 72"/>
              <a:gd name="T85" fmla="*/ 13 h 49"/>
              <a:gd name="T86" fmla="*/ 12 w 72"/>
              <a:gd name="T87" fmla="*/ 15 h 49"/>
              <a:gd name="T88" fmla="*/ 11 w 72"/>
              <a:gd name="T89" fmla="*/ 16 h 49"/>
              <a:gd name="T90" fmla="*/ 9 w 72"/>
              <a:gd name="T91" fmla="*/ 20 h 49"/>
              <a:gd name="T92" fmla="*/ 7 w 72"/>
              <a:gd name="T93" fmla="*/ 26 h 49"/>
              <a:gd name="T94" fmla="*/ 9 w 72"/>
              <a:gd name="T95" fmla="*/ 31 h 49"/>
              <a:gd name="T96" fmla="*/ 12 w 72"/>
              <a:gd name="T97" fmla="*/ 35 h 49"/>
              <a:gd name="T98" fmla="*/ 18 w 72"/>
              <a:gd name="T99" fmla="*/ 36 h 49"/>
              <a:gd name="T100" fmla="*/ 25 w 72"/>
              <a:gd name="T101" fmla="*/ 38 h 49"/>
              <a:gd name="T102" fmla="*/ 36 w 72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9"/>
              <a:gd name="T158" fmla="*/ 72 w 72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9">
                <a:moveTo>
                  <a:pt x="36" y="49"/>
                </a:moveTo>
                <a:lnTo>
                  <a:pt x="27" y="47"/>
                </a:lnTo>
                <a:lnTo>
                  <a:pt x="22" y="47"/>
                </a:lnTo>
                <a:lnTo>
                  <a:pt x="14" y="45"/>
                </a:lnTo>
                <a:lnTo>
                  <a:pt x="7" y="42"/>
                </a:lnTo>
                <a:lnTo>
                  <a:pt x="3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5"/>
                </a:lnTo>
                <a:lnTo>
                  <a:pt x="3" y="9"/>
                </a:lnTo>
                <a:lnTo>
                  <a:pt x="9" y="7"/>
                </a:lnTo>
                <a:lnTo>
                  <a:pt x="12" y="4"/>
                </a:lnTo>
                <a:lnTo>
                  <a:pt x="18" y="2"/>
                </a:lnTo>
                <a:lnTo>
                  <a:pt x="27" y="2"/>
                </a:lnTo>
                <a:lnTo>
                  <a:pt x="36" y="0"/>
                </a:lnTo>
                <a:lnTo>
                  <a:pt x="43" y="2"/>
                </a:lnTo>
                <a:lnTo>
                  <a:pt x="50" y="2"/>
                </a:lnTo>
                <a:lnTo>
                  <a:pt x="56" y="4"/>
                </a:lnTo>
                <a:lnTo>
                  <a:pt x="63" y="7"/>
                </a:lnTo>
                <a:lnTo>
                  <a:pt x="69" y="11"/>
                </a:lnTo>
                <a:lnTo>
                  <a:pt x="72" y="16"/>
                </a:lnTo>
                <a:lnTo>
                  <a:pt x="72" y="24"/>
                </a:lnTo>
                <a:lnTo>
                  <a:pt x="72" y="31"/>
                </a:lnTo>
                <a:lnTo>
                  <a:pt x="69" y="36"/>
                </a:lnTo>
                <a:lnTo>
                  <a:pt x="65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7" y="38"/>
                </a:lnTo>
                <a:lnTo>
                  <a:pt x="54" y="36"/>
                </a:lnTo>
                <a:lnTo>
                  <a:pt x="60" y="35"/>
                </a:lnTo>
                <a:lnTo>
                  <a:pt x="61" y="31"/>
                </a:lnTo>
                <a:lnTo>
                  <a:pt x="63" y="29"/>
                </a:lnTo>
                <a:lnTo>
                  <a:pt x="65" y="24"/>
                </a:lnTo>
                <a:lnTo>
                  <a:pt x="63" y="20"/>
                </a:lnTo>
                <a:lnTo>
                  <a:pt x="61" y="18"/>
                </a:lnTo>
                <a:lnTo>
                  <a:pt x="60" y="15"/>
                </a:lnTo>
                <a:lnTo>
                  <a:pt x="54" y="13"/>
                </a:lnTo>
                <a:lnTo>
                  <a:pt x="47" y="11"/>
                </a:lnTo>
                <a:lnTo>
                  <a:pt x="36" y="11"/>
                </a:lnTo>
                <a:lnTo>
                  <a:pt x="25" y="11"/>
                </a:lnTo>
                <a:lnTo>
                  <a:pt x="18" y="13"/>
                </a:lnTo>
                <a:lnTo>
                  <a:pt x="12" y="15"/>
                </a:lnTo>
                <a:lnTo>
                  <a:pt x="11" y="16"/>
                </a:lnTo>
                <a:lnTo>
                  <a:pt x="9" y="20"/>
                </a:lnTo>
                <a:lnTo>
                  <a:pt x="7" y="26"/>
                </a:lnTo>
                <a:lnTo>
                  <a:pt x="9" y="31"/>
                </a:lnTo>
                <a:lnTo>
                  <a:pt x="12" y="35"/>
                </a:lnTo>
                <a:lnTo>
                  <a:pt x="18" y="36"/>
                </a:lnTo>
                <a:lnTo>
                  <a:pt x="25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9" name="Freeform 1540"/>
          <p:cNvSpPr>
            <a:spLocks noEditPoints="1"/>
          </p:cNvSpPr>
          <p:nvPr/>
        </p:nvSpPr>
        <p:spPr bwMode="auto">
          <a:xfrm rot="5400000">
            <a:off x="2189956" y="3483769"/>
            <a:ext cx="96838" cy="63500"/>
          </a:xfrm>
          <a:custGeom>
            <a:avLst/>
            <a:gdLst>
              <a:gd name="T0" fmla="*/ 36 w 72"/>
              <a:gd name="T1" fmla="*/ 47 h 47"/>
              <a:gd name="T2" fmla="*/ 27 w 72"/>
              <a:gd name="T3" fmla="*/ 47 h 47"/>
              <a:gd name="T4" fmla="*/ 22 w 72"/>
              <a:gd name="T5" fmla="*/ 45 h 47"/>
              <a:gd name="T6" fmla="*/ 14 w 72"/>
              <a:gd name="T7" fmla="*/ 43 h 47"/>
              <a:gd name="T8" fmla="*/ 7 w 72"/>
              <a:gd name="T9" fmla="*/ 42 h 47"/>
              <a:gd name="T10" fmla="*/ 3 w 72"/>
              <a:gd name="T11" fmla="*/ 36 h 47"/>
              <a:gd name="T12" fmla="*/ 0 w 72"/>
              <a:gd name="T13" fmla="*/ 31 h 47"/>
              <a:gd name="T14" fmla="*/ 0 w 72"/>
              <a:gd name="T15" fmla="*/ 23 h 47"/>
              <a:gd name="T16" fmla="*/ 0 w 72"/>
              <a:gd name="T17" fmla="*/ 18 h 47"/>
              <a:gd name="T18" fmla="*/ 2 w 72"/>
              <a:gd name="T19" fmla="*/ 13 h 47"/>
              <a:gd name="T20" fmla="*/ 3 w 72"/>
              <a:gd name="T21" fmla="*/ 9 h 47"/>
              <a:gd name="T22" fmla="*/ 9 w 72"/>
              <a:gd name="T23" fmla="*/ 5 h 47"/>
              <a:gd name="T24" fmla="*/ 12 w 72"/>
              <a:gd name="T25" fmla="*/ 4 h 47"/>
              <a:gd name="T26" fmla="*/ 18 w 72"/>
              <a:gd name="T27" fmla="*/ 2 h 47"/>
              <a:gd name="T28" fmla="*/ 27 w 72"/>
              <a:gd name="T29" fmla="*/ 0 h 47"/>
              <a:gd name="T30" fmla="*/ 36 w 72"/>
              <a:gd name="T31" fmla="*/ 0 h 47"/>
              <a:gd name="T32" fmla="*/ 43 w 72"/>
              <a:gd name="T33" fmla="*/ 0 h 47"/>
              <a:gd name="T34" fmla="*/ 50 w 72"/>
              <a:gd name="T35" fmla="*/ 0 h 47"/>
              <a:gd name="T36" fmla="*/ 56 w 72"/>
              <a:gd name="T37" fmla="*/ 2 h 47"/>
              <a:gd name="T38" fmla="*/ 63 w 72"/>
              <a:gd name="T39" fmla="*/ 5 h 47"/>
              <a:gd name="T40" fmla="*/ 69 w 72"/>
              <a:gd name="T41" fmla="*/ 9 h 47"/>
              <a:gd name="T42" fmla="*/ 72 w 72"/>
              <a:gd name="T43" fmla="*/ 16 h 47"/>
              <a:gd name="T44" fmla="*/ 72 w 72"/>
              <a:gd name="T45" fmla="*/ 23 h 47"/>
              <a:gd name="T46" fmla="*/ 72 w 72"/>
              <a:gd name="T47" fmla="*/ 29 h 47"/>
              <a:gd name="T48" fmla="*/ 69 w 72"/>
              <a:gd name="T49" fmla="*/ 34 h 47"/>
              <a:gd name="T50" fmla="*/ 65 w 72"/>
              <a:gd name="T51" fmla="*/ 40 h 47"/>
              <a:gd name="T52" fmla="*/ 54 w 72"/>
              <a:gd name="T53" fmla="*/ 45 h 47"/>
              <a:gd name="T54" fmla="*/ 36 w 72"/>
              <a:gd name="T55" fmla="*/ 47 h 47"/>
              <a:gd name="T56" fmla="*/ 36 w 72"/>
              <a:gd name="T57" fmla="*/ 38 h 47"/>
              <a:gd name="T58" fmla="*/ 47 w 72"/>
              <a:gd name="T59" fmla="*/ 36 h 47"/>
              <a:gd name="T60" fmla="*/ 54 w 72"/>
              <a:gd name="T61" fmla="*/ 36 h 47"/>
              <a:gd name="T62" fmla="*/ 60 w 72"/>
              <a:gd name="T63" fmla="*/ 32 h 47"/>
              <a:gd name="T64" fmla="*/ 61 w 72"/>
              <a:gd name="T65" fmla="*/ 31 h 47"/>
              <a:gd name="T66" fmla="*/ 63 w 72"/>
              <a:gd name="T67" fmla="*/ 27 h 47"/>
              <a:gd name="T68" fmla="*/ 65 w 72"/>
              <a:gd name="T69" fmla="*/ 23 h 47"/>
              <a:gd name="T70" fmla="*/ 63 w 72"/>
              <a:gd name="T71" fmla="*/ 20 h 47"/>
              <a:gd name="T72" fmla="*/ 61 w 72"/>
              <a:gd name="T73" fmla="*/ 16 h 47"/>
              <a:gd name="T74" fmla="*/ 60 w 72"/>
              <a:gd name="T75" fmla="*/ 13 h 47"/>
              <a:gd name="T76" fmla="*/ 54 w 72"/>
              <a:gd name="T77" fmla="*/ 11 h 47"/>
              <a:gd name="T78" fmla="*/ 47 w 72"/>
              <a:gd name="T79" fmla="*/ 9 h 47"/>
              <a:gd name="T80" fmla="*/ 36 w 72"/>
              <a:gd name="T81" fmla="*/ 9 h 47"/>
              <a:gd name="T82" fmla="*/ 25 w 72"/>
              <a:gd name="T83" fmla="*/ 9 h 47"/>
              <a:gd name="T84" fmla="*/ 18 w 72"/>
              <a:gd name="T85" fmla="*/ 11 h 47"/>
              <a:gd name="T86" fmla="*/ 12 w 72"/>
              <a:gd name="T87" fmla="*/ 13 h 47"/>
              <a:gd name="T88" fmla="*/ 11 w 72"/>
              <a:gd name="T89" fmla="*/ 16 h 47"/>
              <a:gd name="T90" fmla="*/ 9 w 72"/>
              <a:gd name="T91" fmla="*/ 20 h 47"/>
              <a:gd name="T92" fmla="*/ 7 w 72"/>
              <a:gd name="T93" fmla="*/ 23 h 47"/>
              <a:gd name="T94" fmla="*/ 9 w 72"/>
              <a:gd name="T95" fmla="*/ 29 h 47"/>
              <a:gd name="T96" fmla="*/ 12 w 72"/>
              <a:gd name="T97" fmla="*/ 32 h 47"/>
              <a:gd name="T98" fmla="*/ 18 w 72"/>
              <a:gd name="T99" fmla="*/ 36 h 47"/>
              <a:gd name="T100" fmla="*/ 25 w 72"/>
              <a:gd name="T101" fmla="*/ 36 h 47"/>
              <a:gd name="T102" fmla="*/ 36 w 72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7"/>
              <a:gd name="T158" fmla="*/ 72 w 72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7">
                <a:moveTo>
                  <a:pt x="36" y="47"/>
                </a:moveTo>
                <a:lnTo>
                  <a:pt x="27" y="47"/>
                </a:lnTo>
                <a:lnTo>
                  <a:pt x="22" y="45"/>
                </a:lnTo>
                <a:lnTo>
                  <a:pt x="14" y="43"/>
                </a:lnTo>
                <a:lnTo>
                  <a:pt x="7" y="42"/>
                </a:lnTo>
                <a:lnTo>
                  <a:pt x="3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3" y="9"/>
                </a:lnTo>
                <a:lnTo>
                  <a:pt x="9" y="5"/>
                </a:lnTo>
                <a:lnTo>
                  <a:pt x="12" y="4"/>
                </a:lnTo>
                <a:lnTo>
                  <a:pt x="18" y="2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0"/>
                </a:lnTo>
                <a:lnTo>
                  <a:pt x="56" y="2"/>
                </a:lnTo>
                <a:lnTo>
                  <a:pt x="63" y="5"/>
                </a:lnTo>
                <a:lnTo>
                  <a:pt x="69" y="9"/>
                </a:lnTo>
                <a:lnTo>
                  <a:pt x="72" y="16"/>
                </a:lnTo>
                <a:lnTo>
                  <a:pt x="72" y="23"/>
                </a:lnTo>
                <a:lnTo>
                  <a:pt x="72" y="29"/>
                </a:lnTo>
                <a:lnTo>
                  <a:pt x="69" y="34"/>
                </a:lnTo>
                <a:lnTo>
                  <a:pt x="65" y="40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6"/>
                </a:lnTo>
                <a:lnTo>
                  <a:pt x="54" y="36"/>
                </a:lnTo>
                <a:lnTo>
                  <a:pt x="60" y="32"/>
                </a:lnTo>
                <a:lnTo>
                  <a:pt x="61" y="31"/>
                </a:lnTo>
                <a:lnTo>
                  <a:pt x="63" y="27"/>
                </a:lnTo>
                <a:lnTo>
                  <a:pt x="65" y="23"/>
                </a:lnTo>
                <a:lnTo>
                  <a:pt x="63" y="20"/>
                </a:lnTo>
                <a:lnTo>
                  <a:pt x="61" y="16"/>
                </a:lnTo>
                <a:lnTo>
                  <a:pt x="60" y="13"/>
                </a:lnTo>
                <a:lnTo>
                  <a:pt x="54" y="11"/>
                </a:lnTo>
                <a:lnTo>
                  <a:pt x="47" y="9"/>
                </a:lnTo>
                <a:lnTo>
                  <a:pt x="36" y="9"/>
                </a:lnTo>
                <a:lnTo>
                  <a:pt x="25" y="9"/>
                </a:lnTo>
                <a:lnTo>
                  <a:pt x="18" y="11"/>
                </a:lnTo>
                <a:lnTo>
                  <a:pt x="12" y="13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9"/>
                </a:lnTo>
                <a:lnTo>
                  <a:pt x="12" y="32"/>
                </a:lnTo>
                <a:lnTo>
                  <a:pt x="18" y="36"/>
                </a:lnTo>
                <a:lnTo>
                  <a:pt x="25" y="36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0" name="Freeform 1541"/>
          <p:cNvSpPr>
            <a:spLocks/>
          </p:cNvSpPr>
          <p:nvPr/>
        </p:nvSpPr>
        <p:spPr bwMode="auto">
          <a:xfrm rot="5400000">
            <a:off x="1885157" y="2797969"/>
            <a:ext cx="96837" cy="34925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19 w 72"/>
              <a:gd name="T7" fmla="*/ 13 h 25"/>
              <a:gd name="T8" fmla="*/ 23 w 72"/>
              <a:gd name="T9" fmla="*/ 16 h 25"/>
              <a:gd name="T10" fmla="*/ 25 w 72"/>
              <a:gd name="T11" fmla="*/ 22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18 h 25"/>
              <a:gd name="T18" fmla="*/ 10 w 72"/>
              <a:gd name="T19" fmla="*/ 13 h 25"/>
              <a:gd name="T20" fmla="*/ 5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19" y="13"/>
                </a:lnTo>
                <a:lnTo>
                  <a:pt x="23" y="16"/>
                </a:lnTo>
                <a:lnTo>
                  <a:pt x="25" y="22"/>
                </a:lnTo>
                <a:lnTo>
                  <a:pt x="27" y="25"/>
                </a:lnTo>
                <a:lnTo>
                  <a:pt x="18" y="25"/>
                </a:lnTo>
                <a:lnTo>
                  <a:pt x="14" y="18"/>
                </a:lnTo>
                <a:lnTo>
                  <a:pt x="10" y="13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1" name="Freeform 1542"/>
          <p:cNvSpPr>
            <a:spLocks noEditPoints="1"/>
          </p:cNvSpPr>
          <p:nvPr/>
        </p:nvSpPr>
        <p:spPr bwMode="auto">
          <a:xfrm rot="5400000">
            <a:off x="1962151" y="2786062"/>
            <a:ext cx="100012" cy="61913"/>
          </a:xfrm>
          <a:custGeom>
            <a:avLst/>
            <a:gdLst>
              <a:gd name="T0" fmla="*/ 38 w 74"/>
              <a:gd name="T1" fmla="*/ 47 h 47"/>
              <a:gd name="T2" fmla="*/ 28 w 74"/>
              <a:gd name="T3" fmla="*/ 47 h 47"/>
              <a:gd name="T4" fmla="*/ 23 w 74"/>
              <a:gd name="T5" fmla="*/ 46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1 w 74"/>
              <a:gd name="T13" fmla="*/ 31 h 47"/>
              <a:gd name="T14" fmla="*/ 0 w 74"/>
              <a:gd name="T15" fmla="*/ 24 h 47"/>
              <a:gd name="T16" fmla="*/ 1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19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7 w 74"/>
              <a:gd name="T37" fmla="*/ 2 h 47"/>
              <a:gd name="T38" fmla="*/ 65 w 74"/>
              <a:gd name="T39" fmla="*/ 6 h 47"/>
              <a:gd name="T40" fmla="*/ 70 w 74"/>
              <a:gd name="T41" fmla="*/ 11 h 47"/>
              <a:gd name="T42" fmla="*/ 74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6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8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19 w 74"/>
              <a:gd name="T85" fmla="*/ 11 h 47"/>
              <a:gd name="T86" fmla="*/ 14 w 74"/>
              <a:gd name="T87" fmla="*/ 13 h 47"/>
              <a:gd name="T88" fmla="*/ 10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0 w 74"/>
              <a:gd name="T95" fmla="*/ 29 h 47"/>
              <a:gd name="T96" fmla="*/ 14 w 74"/>
              <a:gd name="T97" fmla="*/ 33 h 47"/>
              <a:gd name="T98" fmla="*/ 19 w 74"/>
              <a:gd name="T99" fmla="*/ 37 h 47"/>
              <a:gd name="T100" fmla="*/ 27 w 74"/>
              <a:gd name="T101" fmla="*/ 37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8" y="47"/>
                </a:lnTo>
                <a:lnTo>
                  <a:pt x="23" y="46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19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7" y="2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6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8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19" y="11"/>
                </a:lnTo>
                <a:lnTo>
                  <a:pt x="14" y="13"/>
                </a:lnTo>
                <a:lnTo>
                  <a:pt x="10" y="17"/>
                </a:lnTo>
                <a:lnTo>
                  <a:pt x="9" y="20"/>
                </a:lnTo>
                <a:lnTo>
                  <a:pt x="9" y="24"/>
                </a:lnTo>
                <a:lnTo>
                  <a:pt x="10" y="29"/>
                </a:lnTo>
                <a:lnTo>
                  <a:pt x="14" y="33"/>
                </a:lnTo>
                <a:lnTo>
                  <a:pt x="19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2" name="Freeform 1543"/>
          <p:cNvSpPr>
            <a:spLocks noEditPoints="1"/>
          </p:cNvSpPr>
          <p:nvPr/>
        </p:nvSpPr>
        <p:spPr bwMode="auto">
          <a:xfrm rot="5400000">
            <a:off x="2038351" y="2786062"/>
            <a:ext cx="100012" cy="61913"/>
          </a:xfrm>
          <a:custGeom>
            <a:avLst/>
            <a:gdLst>
              <a:gd name="T0" fmla="*/ 38 w 74"/>
              <a:gd name="T1" fmla="*/ 47 h 47"/>
              <a:gd name="T2" fmla="*/ 28 w 74"/>
              <a:gd name="T3" fmla="*/ 47 h 47"/>
              <a:gd name="T4" fmla="*/ 23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6 h 47"/>
              <a:gd name="T12" fmla="*/ 1 w 74"/>
              <a:gd name="T13" fmla="*/ 31 h 47"/>
              <a:gd name="T14" fmla="*/ 0 w 74"/>
              <a:gd name="T15" fmla="*/ 24 h 47"/>
              <a:gd name="T16" fmla="*/ 1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19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7 w 74"/>
              <a:gd name="T37" fmla="*/ 4 h 47"/>
              <a:gd name="T38" fmla="*/ 65 w 74"/>
              <a:gd name="T39" fmla="*/ 6 h 47"/>
              <a:gd name="T40" fmla="*/ 70 w 74"/>
              <a:gd name="T41" fmla="*/ 11 h 47"/>
              <a:gd name="T42" fmla="*/ 74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6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8 w 74"/>
              <a:gd name="T59" fmla="*/ 38 h 47"/>
              <a:gd name="T60" fmla="*/ 56 w 74"/>
              <a:gd name="T61" fmla="*/ 36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5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19 w 74"/>
              <a:gd name="T85" fmla="*/ 11 h 47"/>
              <a:gd name="T86" fmla="*/ 14 w 74"/>
              <a:gd name="T87" fmla="*/ 15 h 47"/>
              <a:gd name="T88" fmla="*/ 10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0 w 74"/>
              <a:gd name="T95" fmla="*/ 29 h 47"/>
              <a:gd name="T96" fmla="*/ 14 w 74"/>
              <a:gd name="T97" fmla="*/ 35 h 47"/>
              <a:gd name="T98" fmla="*/ 19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8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5" y="36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19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8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19" y="11"/>
                </a:lnTo>
                <a:lnTo>
                  <a:pt x="14" y="15"/>
                </a:lnTo>
                <a:lnTo>
                  <a:pt x="10" y="17"/>
                </a:lnTo>
                <a:lnTo>
                  <a:pt x="9" y="20"/>
                </a:lnTo>
                <a:lnTo>
                  <a:pt x="9" y="24"/>
                </a:lnTo>
                <a:lnTo>
                  <a:pt x="10" y="29"/>
                </a:lnTo>
                <a:lnTo>
                  <a:pt x="14" y="35"/>
                </a:lnTo>
                <a:lnTo>
                  <a:pt x="19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3" name="Freeform 1544"/>
          <p:cNvSpPr>
            <a:spLocks noEditPoints="1"/>
          </p:cNvSpPr>
          <p:nvPr/>
        </p:nvSpPr>
        <p:spPr bwMode="auto">
          <a:xfrm rot="5400000">
            <a:off x="2111376" y="2784475"/>
            <a:ext cx="100012" cy="65087"/>
          </a:xfrm>
          <a:custGeom>
            <a:avLst/>
            <a:gdLst>
              <a:gd name="T0" fmla="*/ 38 w 74"/>
              <a:gd name="T1" fmla="*/ 49 h 49"/>
              <a:gd name="T2" fmla="*/ 28 w 74"/>
              <a:gd name="T3" fmla="*/ 47 h 49"/>
              <a:gd name="T4" fmla="*/ 23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5 w 74"/>
              <a:gd name="T11" fmla="*/ 38 h 49"/>
              <a:gd name="T12" fmla="*/ 1 w 74"/>
              <a:gd name="T13" fmla="*/ 31 h 49"/>
              <a:gd name="T14" fmla="*/ 0 w 74"/>
              <a:gd name="T15" fmla="*/ 24 h 49"/>
              <a:gd name="T16" fmla="*/ 1 w 74"/>
              <a:gd name="T17" fmla="*/ 18 h 49"/>
              <a:gd name="T18" fmla="*/ 3 w 74"/>
              <a:gd name="T19" fmla="*/ 15 h 49"/>
              <a:gd name="T20" fmla="*/ 5 w 74"/>
              <a:gd name="T21" fmla="*/ 9 h 49"/>
              <a:gd name="T22" fmla="*/ 9 w 74"/>
              <a:gd name="T23" fmla="*/ 7 h 49"/>
              <a:gd name="T24" fmla="*/ 14 w 74"/>
              <a:gd name="T25" fmla="*/ 4 h 49"/>
              <a:gd name="T26" fmla="*/ 19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7 h 49"/>
              <a:gd name="T40" fmla="*/ 70 w 74"/>
              <a:gd name="T41" fmla="*/ 11 h 49"/>
              <a:gd name="T42" fmla="*/ 74 w 74"/>
              <a:gd name="T43" fmla="*/ 16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2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8 w 74"/>
              <a:gd name="T59" fmla="*/ 38 h 49"/>
              <a:gd name="T60" fmla="*/ 56 w 74"/>
              <a:gd name="T61" fmla="*/ 36 h 49"/>
              <a:gd name="T62" fmla="*/ 59 w 74"/>
              <a:gd name="T63" fmla="*/ 35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4 h 49"/>
              <a:gd name="T70" fmla="*/ 65 w 74"/>
              <a:gd name="T71" fmla="*/ 20 h 49"/>
              <a:gd name="T72" fmla="*/ 63 w 74"/>
              <a:gd name="T73" fmla="*/ 18 h 49"/>
              <a:gd name="T74" fmla="*/ 59 w 74"/>
              <a:gd name="T75" fmla="*/ 15 h 49"/>
              <a:gd name="T76" fmla="*/ 56 w 74"/>
              <a:gd name="T77" fmla="*/ 13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19 w 74"/>
              <a:gd name="T85" fmla="*/ 13 h 49"/>
              <a:gd name="T86" fmla="*/ 14 w 74"/>
              <a:gd name="T87" fmla="*/ 15 h 49"/>
              <a:gd name="T88" fmla="*/ 10 w 74"/>
              <a:gd name="T89" fmla="*/ 16 h 49"/>
              <a:gd name="T90" fmla="*/ 9 w 74"/>
              <a:gd name="T91" fmla="*/ 20 h 49"/>
              <a:gd name="T92" fmla="*/ 9 w 74"/>
              <a:gd name="T93" fmla="*/ 26 h 49"/>
              <a:gd name="T94" fmla="*/ 10 w 74"/>
              <a:gd name="T95" fmla="*/ 31 h 49"/>
              <a:gd name="T96" fmla="*/ 14 w 74"/>
              <a:gd name="T97" fmla="*/ 35 h 49"/>
              <a:gd name="T98" fmla="*/ 19 w 74"/>
              <a:gd name="T99" fmla="*/ 36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8" y="47"/>
                </a:lnTo>
                <a:lnTo>
                  <a:pt x="23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5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19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7" y="4"/>
                </a:lnTo>
                <a:lnTo>
                  <a:pt x="65" y="7"/>
                </a:lnTo>
                <a:lnTo>
                  <a:pt x="70" y="11"/>
                </a:lnTo>
                <a:lnTo>
                  <a:pt x="74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2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8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19" y="13"/>
                </a:lnTo>
                <a:lnTo>
                  <a:pt x="14" y="15"/>
                </a:lnTo>
                <a:lnTo>
                  <a:pt x="10" y="16"/>
                </a:lnTo>
                <a:lnTo>
                  <a:pt x="9" y="20"/>
                </a:lnTo>
                <a:lnTo>
                  <a:pt x="9" y="26"/>
                </a:lnTo>
                <a:lnTo>
                  <a:pt x="10" y="31"/>
                </a:lnTo>
                <a:lnTo>
                  <a:pt x="14" y="35"/>
                </a:lnTo>
                <a:lnTo>
                  <a:pt x="19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4" name="Freeform 1545"/>
          <p:cNvSpPr>
            <a:spLocks noEditPoints="1"/>
          </p:cNvSpPr>
          <p:nvPr/>
        </p:nvSpPr>
        <p:spPr bwMode="auto">
          <a:xfrm rot="5400000">
            <a:off x="2188369" y="2785269"/>
            <a:ext cx="100012" cy="63500"/>
          </a:xfrm>
          <a:custGeom>
            <a:avLst/>
            <a:gdLst>
              <a:gd name="T0" fmla="*/ 38 w 74"/>
              <a:gd name="T1" fmla="*/ 47 h 47"/>
              <a:gd name="T2" fmla="*/ 28 w 74"/>
              <a:gd name="T3" fmla="*/ 47 h 47"/>
              <a:gd name="T4" fmla="*/ 23 w 74"/>
              <a:gd name="T5" fmla="*/ 45 h 47"/>
              <a:gd name="T6" fmla="*/ 16 w 74"/>
              <a:gd name="T7" fmla="*/ 43 h 47"/>
              <a:gd name="T8" fmla="*/ 9 w 74"/>
              <a:gd name="T9" fmla="*/ 42 h 47"/>
              <a:gd name="T10" fmla="*/ 5 w 74"/>
              <a:gd name="T11" fmla="*/ 36 h 47"/>
              <a:gd name="T12" fmla="*/ 1 w 74"/>
              <a:gd name="T13" fmla="*/ 31 h 47"/>
              <a:gd name="T14" fmla="*/ 0 w 74"/>
              <a:gd name="T15" fmla="*/ 23 h 47"/>
              <a:gd name="T16" fmla="*/ 1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4 h 47"/>
              <a:gd name="T26" fmla="*/ 19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2 h 47"/>
              <a:gd name="T38" fmla="*/ 65 w 74"/>
              <a:gd name="T39" fmla="*/ 5 h 47"/>
              <a:gd name="T40" fmla="*/ 70 w 74"/>
              <a:gd name="T41" fmla="*/ 9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0 w 74"/>
              <a:gd name="T49" fmla="*/ 34 h 47"/>
              <a:gd name="T50" fmla="*/ 66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8 w 74"/>
              <a:gd name="T59" fmla="*/ 36 h 47"/>
              <a:gd name="T60" fmla="*/ 56 w 74"/>
              <a:gd name="T61" fmla="*/ 36 h 47"/>
              <a:gd name="T62" fmla="*/ 59 w 74"/>
              <a:gd name="T63" fmla="*/ 32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19 w 74"/>
              <a:gd name="T85" fmla="*/ 11 h 47"/>
              <a:gd name="T86" fmla="*/ 14 w 74"/>
              <a:gd name="T87" fmla="*/ 13 h 47"/>
              <a:gd name="T88" fmla="*/ 10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0 w 74"/>
              <a:gd name="T95" fmla="*/ 29 h 47"/>
              <a:gd name="T96" fmla="*/ 14 w 74"/>
              <a:gd name="T97" fmla="*/ 32 h 47"/>
              <a:gd name="T98" fmla="*/ 19 w 74"/>
              <a:gd name="T99" fmla="*/ 36 h 47"/>
              <a:gd name="T100" fmla="*/ 27 w 74"/>
              <a:gd name="T101" fmla="*/ 36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8" y="47"/>
                </a:lnTo>
                <a:lnTo>
                  <a:pt x="23" y="45"/>
                </a:lnTo>
                <a:lnTo>
                  <a:pt x="16" y="43"/>
                </a:lnTo>
                <a:lnTo>
                  <a:pt x="9" y="42"/>
                </a:lnTo>
                <a:lnTo>
                  <a:pt x="5" y="36"/>
                </a:lnTo>
                <a:lnTo>
                  <a:pt x="1" y="31"/>
                </a:lnTo>
                <a:lnTo>
                  <a:pt x="0" y="23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19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7" y="2"/>
                </a:lnTo>
                <a:lnTo>
                  <a:pt x="65" y="5"/>
                </a:lnTo>
                <a:lnTo>
                  <a:pt x="70" y="9"/>
                </a:lnTo>
                <a:lnTo>
                  <a:pt x="74" y="16"/>
                </a:lnTo>
                <a:lnTo>
                  <a:pt x="74" y="23"/>
                </a:lnTo>
                <a:lnTo>
                  <a:pt x="74" y="29"/>
                </a:lnTo>
                <a:lnTo>
                  <a:pt x="70" y="34"/>
                </a:lnTo>
                <a:lnTo>
                  <a:pt x="66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8" y="36"/>
                </a:lnTo>
                <a:lnTo>
                  <a:pt x="56" y="36"/>
                </a:lnTo>
                <a:lnTo>
                  <a:pt x="59" y="32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19" y="11"/>
                </a:lnTo>
                <a:lnTo>
                  <a:pt x="14" y="13"/>
                </a:lnTo>
                <a:lnTo>
                  <a:pt x="10" y="16"/>
                </a:lnTo>
                <a:lnTo>
                  <a:pt x="9" y="20"/>
                </a:lnTo>
                <a:lnTo>
                  <a:pt x="9" y="23"/>
                </a:lnTo>
                <a:lnTo>
                  <a:pt x="10" y="29"/>
                </a:lnTo>
                <a:lnTo>
                  <a:pt x="14" y="32"/>
                </a:lnTo>
                <a:lnTo>
                  <a:pt x="19" y="36"/>
                </a:lnTo>
                <a:lnTo>
                  <a:pt x="27" y="36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5" name="Freeform 1546"/>
          <p:cNvSpPr>
            <a:spLocks/>
          </p:cNvSpPr>
          <p:nvPr/>
        </p:nvSpPr>
        <p:spPr bwMode="auto">
          <a:xfrm rot="5400000">
            <a:off x="1810544" y="2102644"/>
            <a:ext cx="96838" cy="38100"/>
          </a:xfrm>
          <a:custGeom>
            <a:avLst/>
            <a:gdLst>
              <a:gd name="T0" fmla="*/ 72 w 72"/>
              <a:gd name="T1" fmla="*/ 0 h 27"/>
              <a:gd name="T2" fmla="*/ 72 w 72"/>
              <a:gd name="T3" fmla="*/ 11 h 27"/>
              <a:gd name="T4" fmla="*/ 16 w 72"/>
              <a:gd name="T5" fmla="*/ 11 h 27"/>
              <a:gd name="T6" fmla="*/ 20 w 72"/>
              <a:gd name="T7" fmla="*/ 15 h 27"/>
              <a:gd name="T8" fmla="*/ 24 w 72"/>
              <a:gd name="T9" fmla="*/ 18 h 27"/>
              <a:gd name="T10" fmla="*/ 25 w 72"/>
              <a:gd name="T11" fmla="*/ 24 h 27"/>
              <a:gd name="T12" fmla="*/ 27 w 72"/>
              <a:gd name="T13" fmla="*/ 27 h 27"/>
              <a:gd name="T14" fmla="*/ 18 w 72"/>
              <a:gd name="T15" fmla="*/ 27 h 27"/>
              <a:gd name="T16" fmla="*/ 15 w 72"/>
              <a:gd name="T17" fmla="*/ 20 h 27"/>
              <a:gd name="T18" fmla="*/ 11 w 72"/>
              <a:gd name="T19" fmla="*/ 15 h 27"/>
              <a:gd name="T20" fmla="*/ 5 w 72"/>
              <a:gd name="T21" fmla="*/ 9 h 27"/>
              <a:gd name="T22" fmla="*/ 0 w 72"/>
              <a:gd name="T23" fmla="*/ 7 h 27"/>
              <a:gd name="T24" fmla="*/ 0 w 72"/>
              <a:gd name="T25" fmla="*/ 0 h 27"/>
              <a:gd name="T26" fmla="*/ 72 w 72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7"/>
              <a:gd name="T44" fmla="*/ 72 w 72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7">
                <a:moveTo>
                  <a:pt x="72" y="0"/>
                </a:moveTo>
                <a:lnTo>
                  <a:pt x="72" y="11"/>
                </a:lnTo>
                <a:lnTo>
                  <a:pt x="16" y="11"/>
                </a:lnTo>
                <a:lnTo>
                  <a:pt x="20" y="15"/>
                </a:lnTo>
                <a:lnTo>
                  <a:pt x="24" y="18"/>
                </a:lnTo>
                <a:lnTo>
                  <a:pt x="25" y="24"/>
                </a:lnTo>
                <a:lnTo>
                  <a:pt x="27" y="27"/>
                </a:lnTo>
                <a:lnTo>
                  <a:pt x="18" y="27"/>
                </a:lnTo>
                <a:lnTo>
                  <a:pt x="15" y="20"/>
                </a:lnTo>
                <a:lnTo>
                  <a:pt x="11" y="15"/>
                </a:lnTo>
                <a:lnTo>
                  <a:pt x="5" y="9"/>
                </a:lnTo>
                <a:lnTo>
                  <a:pt x="0" y="7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6" name="Freeform 1547"/>
          <p:cNvSpPr>
            <a:spLocks noEditPoints="1"/>
          </p:cNvSpPr>
          <p:nvPr/>
        </p:nvSpPr>
        <p:spPr bwMode="auto">
          <a:xfrm rot="5400000">
            <a:off x="1887537" y="209232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4 h 47"/>
              <a:gd name="T8" fmla="*/ 9 w 74"/>
              <a:gd name="T9" fmla="*/ 40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9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2 h 47"/>
              <a:gd name="T38" fmla="*/ 65 w 74"/>
              <a:gd name="T39" fmla="*/ 6 h 47"/>
              <a:gd name="T40" fmla="*/ 71 w 74"/>
              <a:gd name="T41" fmla="*/ 9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29 h 47"/>
              <a:gd name="T48" fmla="*/ 71 w 74"/>
              <a:gd name="T49" fmla="*/ 35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7 h 47"/>
              <a:gd name="T58" fmla="*/ 47 w 74"/>
              <a:gd name="T59" fmla="*/ 37 h 47"/>
              <a:gd name="T60" fmla="*/ 56 w 74"/>
              <a:gd name="T61" fmla="*/ 35 h 47"/>
              <a:gd name="T62" fmla="*/ 60 w 74"/>
              <a:gd name="T63" fmla="*/ 33 h 47"/>
              <a:gd name="T64" fmla="*/ 63 w 74"/>
              <a:gd name="T65" fmla="*/ 31 h 47"/>
              <a:gd name="T66" fmla="*/ 65 w 74"/>
              <a:gd name="T67" fmla="*/ 28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60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5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5 w 74"/>
              <a:gd name="T97" fmla="*/ 33 h 47"/>
              <a:gd name="T98" fmla="*/ 20 w 74"/>
              <a:gd name="T99" fmla="*/ 35 h 47"/>
              <a:gd name="T100" fmla="*/ 27 w 74"/>
              <a:gd name="T101" fmla="*/ 37 h 47"/>
              <a:gd name="T102" fmla="*/ 38 w 74"/>
              <a:gd name="T103" fmla="*/ 37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4"/>
                </a:lnTo>
                <a:lnTo>
                  <a:pt x="9" y="40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4" y="13"/>
                </a:lnTo>
                <a:lnTo>
                  <a:pt x="5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0"/>
                </a:lnTo>
                <a:lnTo>
                  <a:pt x="58" y="2"/>
                </a:lnTo>
                <a:lnTo>
                  <a:pt x="65" y="6"/>
                </a:lnTo>
                <a:lnTo>
                  <a:pt x="71" y="9"/>
                </a:lnTo>
                <a:lnTo>
                  <a:pt x="72" y="17"/>
                </a:lnTo>
                <a:lnTo>
                  <a:pt x="74" y="24"/>
                </a:lnTo>
                <a:lnTo>
                  <a:pt x="74" y="29"/>
                </a:lnTo>
                <a:lnTo>
                  <a:pt x="71" y="35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7"/>
                </a:moveTo>
                <a:lnTo>
                  <a:pt x="47" y="37"/>
                </a:lnTo>
                <a:lnTo>
                  <a:pt x="56" y="35"/>
                </a:lnTo>
                <a:lnTo>
                  <a:pt x="60" y="33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5" y="33"/>
                </a:lnTo>
                <a:lnTo>
                  <a:pt x="20" y="35"/>
                </a:lnTo>
                <a:lnTo>
                  <a:pt x="27" y="37"/>
                </a:lnTo>
                <a:lnTo>
                  <a:pt x="38" y="3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7" name="Freeform 1548"/>
          <p:cNvSpPr>
            <a:spLocks noEditPoints="1"/>
          </p:cNvSpPr>
          <p:nvPr/>
        </p:nvSpPr>
        <p:spPr bwMode="auto">
          <a:xfrm rot="5400000">
            <a:off x="1962150" y="209232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2 h 47"/>
              <a:gd name="T36" fmla="*/ 58 w 74"/>
              <a:gd name="T37" fmla="*/ 2 h 47"/>
              <a:gd name="T38" fmla="*/ 65 w 74"/>
              <a:gd name="T39" fmla="*/ 6 h 47"/>
              <a:gd name="T40" fmla="*/ 71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1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60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60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5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5 w 74"/>
              <a:gd name="T97" fmla="*/ 33 h 47"/>
              <a:gd name="T98" fmla="*/ 20 w 74"/>
              <a:gd name="T99" fmla="*/ 37 h 47"/>
              <a:gd name="T100" fmla="*/ 27 w 74"/>
              <a:gd name="T101" fmla="*/ 37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2"/>
                </a:lnTo>
                <a:lnTo>
                  <a:pt x="58" y="2"/>
                </a:lnTo>
                <a:lnTo>
                  <a:pt x="65" y="6"/>
                </a:lnTo>
                <a:lnTo>
                  <a:pt x="71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1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60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5" y="33"/>
                </a:lnTo>
                <a:lnTo>
                  <a:pt x="20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8" name="Freeform 1549"/>
          <p:cNvSpPr>
            <a:spLocks noEditPoints="1"/>
          </p:cNvSpPr>
          <p:nvPr/>
        </p:nvSpPr>
        <p:spPr bwMode="auto">
          <a:xfrm rot="5400000">
            <a:off x="2038350" y="209232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2 h 47"/>
              <a:gd name="T36" fmla="*/ 58 w 74"/>
              <a:gd name="T37" fmla="*/ 4 h 47"/>
              <a:gd name="T38" fmla="*/ 65 w 74"/>
              <a:gd name="T39" fmla="*/ 6 h 47"/>
              <a:gd name="T40" fmla="*/ 71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1 w 74"/>
              <a:gd name="T49" fmla="*/ 36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60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60 w 74"/>
              <a:gd name="T75" fmla="*/ 15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5 w 74"/>
              <a:gd name="T87" fmla="*/ 15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5 w 74"/>
              <a:gd name="T97" fmla="*/ 35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6"/>
                </a:lnTo>
                <a:lnTo>
                  <a:pt x="71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5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5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9" name="Freeform 1550"/>
          <p:cNvSpPr>
            <a:spLocks noEditPoints="1"/>
          </p:cNvSpPr>
          <p:nvPr/>
        </p:nvSpPr>
        <p:spPr bwMode="auto">
          <a:xfrm rot="5400000">
            <a:off x="2111375" y="2090738"/>
            <a:ext cx="100013" cy="65087"/>
          </a:xfrm>
          <a:custGeom>
            <a:avLst/>
            <a:gdLst>
              <a:gd name="T0" fmla="*/ 38 w 74"/>
              <a:gd name="T1" fmla="*/ 49 h 49"/>
              <a:gd name="T2" fmla="*/ 29 w 74"/>
              <a:gd name="T3" fmla="*/ 47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5 w 74"/>
              <a:gd name="T11" fmla="*/ 38 h 49"/>
              <a:gd name="T12" fmla="*/ 2 w 74"/>
              <a:gd name="T13" fmla="*/ 31 h 49"/>
              <a:gd name="T14" fmla="*/ 0 w 74"/>
              <a:gd name="T15" fmla="*/ 24 h 49"/>
              <a:gd name="T16" fmla="*/ 2 w 74"/>
              <a:gd name="T17" fmla="*/ 18 h 49"/>
              <a:gd name="T18" fmla="*/ 4 w 74"/>
              <a:gd name="T19" fmla="*/ 15 h 49"/>
              <a:gd name="T20" fmla="*/ 5 w 74"/>
              <a:gd name="T21" fmla="*/ 9 h 49"/>
              <a:gd name="T22" fmla="*/ 9 w 74"/>
              <a:gd name="T23" fmla="*/ 7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7 h 49"/>
              <a:gd name="T40" fmla="*/ 71 w 74"/>
              <a:gd name="T41" fmla="*/ 11 h 49"/>
              <a:gd name="T42" fmla="*/ 72 w 74"/>
              <a:gd name="T43" fmla="*/ 16 h 49"/>
              <a:gd name="T44" fmla="*/ 74 w 74"/>
              <a:gd name="T45" fmla="*/ 24 h 49"/>
              <a:gd name="T46" fmla="*/ 74 w 74"/>
              <a:gd name="T47" fmla="*/ 31 h 49"/>
              <a:gd name="T48" fmla="*/ 71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7 w 74"/>
              <a:gd name="T59" fmla="*/ 38 h 49"/>
              <a:gd name="T60" fmla="*/ 56 w 74"/>
              <a:gd name="T61" fmla="*/ 36 h 49"/>
              <a:gd name="T62" fmla="*/ 60 w 74"/>
              <a:gd name="T63" fmla="*/ 35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4 h 49"/>
              <a:gd name="T70" fmla="*/ 65 w 74"/>
              <a:gd name="T71" fmla="*/ 20 h 49"/>
              <a:gd name="T72" fmla="*/ 63 w 74"/>
              <a:gd name="T73" fmla="*/ 18 h 49"/>
              <a:gd name="T74" fmla="*/ 60 w 74"/>
              <a:gd name="T75" fmla="*/ 15 h 49"/>
              <a:gd name="T76" fmla="*/ 56 w 74"/>
              <a:gd name="T77" fmla="*/ 13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20 w 74"/>
              <a:gd name="T85" fmla="*/ 13 h 49"/>
              <a:gd name="T86" fmla="*/ 15 w 74"/>
              <a:gd name="T87" fmla="*/ 15 h 49"/>
              <a:gd name="T88" fmla="*/ 11 w 74"/>
              <a:gd name="T89" fmla="*/ 16 h 49"/>
              <a:gd name="T90" fmla="*/ 9 w 74"/>
              <a:gd name="T91" fmla="*/ 20 h 49"/>
              <a:gd name="T92" fmla="*/ 9 w 74"/>
              <a:gd name="T93" fmla="*/ 26 h 49"/>
              <a:gd name="T94" fmla="*/ 11 w 74"/>
              <a:gd name="T95" fmla="*/ 31 h 49"/>
              <a:gd name="T96" fmla="*/ 15 w 74"/>
              <a:gd name="T97" fmla="*/ 35 h 49"/>
              <a:gd name="T98" fmla="*/ 20 w 74"/>
              <a:gd name="T99" fmla="*/ 36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5"/>
                </a:lnTo>
                <a:lnTo>
                  <a:pt x="5" y="9"/>
                </a:lnTo>
                <a:lnTo>
                  <a:pt x="9" y="7"/>
                </a:lnTo>
                <a:lnTo>
                  <a:pt x="15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3" y="2"/>
                </a:lnTo>
                <a:lnTo>
                  <a:pt x="58" y="4"/>
                </a:lnTo>
                <a:lnTo>
                  <a:pt x="65" y="7"/>
                </a:lnTo>
                <a:lnTo>
                  <a:pt x="71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2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8"/>
                </a:lnTo>
                <a:lnTo>
                  <a:pt x="60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5" y="15"/>
                </a:lnTo>
                <a:lnTo>
                  <a:pt x="11" y="16"/>
                </a:lnTo>
                <a:lnTo>
                  <a:pt x="9" y="20"/>
                </a:lnTo>
                <a:lnTo>
                  <a:pt x="9" y="26"/>
                </a:lnTo>
                <a:lnTo>
                  <a:pt x="11" y="31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0" name="Freeform 1551"/>
          <p:cNvSpPr>
            <a:spLocks noEditPoints="1"/>
          </p:cNvSpPr>
          <p:nvPr/>
        </p:nvSpPr>
        <p:spPr bwMode="auto">
          <a:xfrm rot="5400000">
            <a:off x="2188368" y="2091532"/>
            <a:ext cx="100013" cy="63500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3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2 h 47"/>
              <a:gd name="T38" fmla="*/ 65 w 74"/>
              <a:gd name="T39" fmla="*/ 5 h 47"/>
              <a:gd name="T40" fmla="*/ 71 w 74"/>
              <a:gd name="T41" fmla="*/ 9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1 w 74"/>
              <a:gd name="T49" fmla="*/ 34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6 h 47"/>
              <a:gd name="T60" fmla="*/ 56 w 74"/>
              <a:gd name="T61" fmla="*/ 36 h 47"/>
              <a:gd name="T62" fmla="*/ 60 w 74"/>
              <a:gd name="T63" fmla="*/ 32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60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5 w 74"/>
              <a:gd name="T87" fmla="*/ 13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5 w 74"/>
              <a:gd name="T97" fmla="*/ 32 h 47"/>
              <a:gd name="T98" fmla="*/ 20 w 74"/>
              <a:gd name="T99" fmla="*/ 36 h 47"/>
              <a:gd name="T100" fmla="*/ 27 w 74"/>
              <a:gd name="T101" fmla="*/ 36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3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9" y="5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0"/>
                </a:lnTo>
                <a:lnTo>
                  <a:pt x="58" y="2"/>
                </a:lnTo>
                <a:lnTo>
                  <a:pt x="65" y="5"/>
                </a:lnTo>
                <a:lnTo>
                  <a:pt x="71" y="9"/>
                </a:lnTo>
                <a:lnTo>
                  <a:pt x="72" y="16"/>
                </a:lnTo>
                <a:lnTo>
                  <a:pt x="74" y="23"/>
                </a:lnTo>
                <a:lnTo>
                  <a:pt x="74" y="29"/>
                </a:lnTo>
                <a:lnTo>
                  <a:pt x="71" y="34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6"/>
                </a:lnTo>
                <a:lnTo>
                  <a:pt x="56" y="36"/>
                </a:lnTo>
                <a:lnTo>
                  <a:pt x="60" y="32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60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5" y="32"/>
                </a:lnTo>
                <a:lnTo>
                  <a:pt x="20" y="36"/>
                </a:lnTo>
                <a:lnTo>
                  <a:pt x="27" y="36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1" name="Freeform 1552"/>
          <p:cNvSpPr>
            <a:spLocks noEditPoints="1"/>
          </p:cNvSpPr>
          <p:nvPr/>
        </p:nvSpPr>
        <p:spPr bwMode="auto">
          <a:xfrm rot="5400000">
            <a:off x="2328862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2" name="Freeform 1553"/>
          <p:cNvSpPr>
            <a:spLocks/>
          </p:cNvSpPr>
          <p:nvPr/>
        </p:nvSpPr>
        <p:spPr bwMode="auto">
          <a:xfrm rot="5400000">
            <a:off x="2840831" y="5782469"/>
            <a:ext cx="100013" cy="34925"/>
          </a:xfrm>
          <a:custGeom>
            <a:avLst/>
            <a:gdLst>
              <a:gd name="T0" fmla="*/ 72 w 72"/>
              <a:gd name="T1" fmla="*/ 0 h 27"/>
              <a:gd name="T2" fmla="*/ 72 w 72"/>
              <a:gd name="T3" fmla="*/ 9 h 27"/>
              <a:gd name="T4" fmla="*/ 16 w 72"/>
              <a:gd name="T5" fmla="*/ 9 h 27"/>
              <a:gd name="T6" fmla="*/ 20 w 72"/>
              <a:gd name="T7" fmla="*/ 13 h 27"/>
              <a:gd name="T8" fmla="*/ 23 w 72"/>
              <a:gd name="T9" fmla="*/ 18 h 27"/>
              <a:gd name="T10" fmla="*/ 25 w 72"/>
              <a:gd name="T11" fmla="*/ 22 h 27"/>
              <a:gd name="T12" fmla="*/ 27 w 72"/>
              <a:gd name="T13" fmla="*/ 27 h 27"/>
              <a:gd name="T14" fmla="*/ 18 w 72"/>
              <a:gd name="T15" fmla="*/ 27 h 27"/>
              <a:gd name="T16" fmla="*/ 14 w 72"/>
              <a:gd name="T17" fmla="*/ 20 h 27"/>
              <a:gd name="T18" fmla="*/ 11 w 72"/>
              <a:gd name="T19" fmla="*/ 14 h 27"/>
              <a:gd name="T20" fmla="*/ 5 w 72"/>
              <a:gd name="T21" fmla="*/ 9 h 27"/>
              <a:gd name="T22" fmla="*/ 0 w 72"/>
              <a:gd name="T23" fmla="*/ 5 h 27"/>
              <a:gd name="T24" fmla="*/ 0 w 72"/>
              <a:gd name="T25" fmla="*/ 0 h 27"/>
              <a:gd name="T26" fmla="*/ 72 w 72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7"/>
              <a:gd name="T44" fmla="*/ 72 w 72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7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3"/>
                </a:lnTo>
                <a:lnTo>
                  <a:pt x="23" y="18"/>
                </a:lnTo>
                <a:lnTo>
                  <a:pt x="25" y="22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11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3" name="Freeform 1554"/>
          <p:cNvSpPr>
            <a:spLocks/>
          </p:cNvSpPr>
          <p:nvPr/>
        </p:nvSpPr>
        <p:spPr bwMode="auto">
          <a:xfrm rot="5400000">
            <a:off x="2922588" y="5768975"/>
            <a:ext cx="96838" cy="65087"/>
          </a:xfrm>
          <a:custGeom>
            <a:avLst/>
            <a:gdLst>
              <a:gd name="T0" fmla="*/ 52 w 72"/>
              <a:gd name="T1" fmla="*/ 48 h 48"/>
              <a:gd name="T2" fmla="*/ 50 w 72"/>
              <a:gd name="T3" fmla="*/ 38 h 48"/>
              <a:gd name="T4" fmla="*/ 56 w 72"/>
              <a:gd name="T5" fmla="*/ 37 h 48"/>
              <a:gd name="T6" fmla="*/ 61 w 72"/>
              <a:gd name="T7" fmla="*/ 35 h 48"/>
              <a:gd name="T8" fmla="*/ 63 w 72"/>
              <a:gd name="T9" fmla="*/ 31 h 48"/>
              <a:gd name="T10" fmla="*/ 63 w 72"/>
              <a:gd name="T11" fmla="*/ 26 h 48"/>
              <a:gd name="T12" fmla="*/ 63 w 72"/>
              <a:gd name="T13" fmla="*/ 20 h 48"/>
              <a:gd name="T14" fmla="*/ 61 w 72"/>
              <a:gd name="T15" fmla="*/ 17 h 48"/>
              <a:gd name="T16" fmla="*/ 59 w 72"/>
              <a:gd name="T17" fmla="*/ 15 h 48"/>
              <a:gd name="T18" fmla="*/ 54 w 72"/>
              <a:gd name="T19" fmla="*/ 11 h 48"/>
              <a:gd name="T20" fmla="*/ 47 w 72"/>
              <a:gd name="T21" fmla="*/ 11 h 48"/>
              <a:gd name="T22" fmla="*/ 39 w 72"/>
              <a:gd name="T23" fmla="*/ 11 h 48"/>
              <a:gd name="T24" fmla="*/ 36 w 72"/>
              <a:gd name="T25" fmla="*/ 15 h 48"/>
              <a:gd name="T26" fmla="*/ 32 w 72"/>
              <a:gd name="T27" fmla="*/ 17 h 48"/>
              <a:gd name="T28" fmla="*/ 32 w 72"/>
              <a:gd name="T29" fmla="*/ 20 h 48"/>
              <a:gd name="T30" fmla="*/ 30 w 72"/>
              <a:gd name="T31" fmla="*/ 26 h 48"/>
              <a:gd name="T32" fmla="*/ 32 w 72"/>
              <a:gd name="T33" fmla="*/ 29 h 48"/>
              <a:gd name="T34" fmla="*/ 32 w 72"/>
              <a:gd name="T35" fmla="*/ 33 h 48"/>
              <a:gd name="T36" fmla="*/ 34 w 72"/>
              <a:gd name="T37" fmla="*/ 35 h 48"/>
              <a:gd name="T38" fmla="*/ 38 w 72"/>
              <a:gd name="T39" fmla="*/ 38 h 48"/>
              <a:gd name="T40" fmla="*/ 36 w 72"/>
              <a:gd name="T41" fmla="*/ 48 h 48"/>
              <a:gd name="T42" fmla="*/ 0 w 72"/>
              <a:gd name="T43" fmla="*/ 40 h 48"/>
              <a:gd name="T44" fmla="*/ 0 w 72"/>
              <a:gd name="T45" fmla="*/ 6 h 48"/>
              <a:gd name="T46" fmla="*/ 9 w 72"/>
              <a:gd name="T47" fmla="*/ 6 h 48"/>
              <a:gd name="T48" fmla="*/ 9 w 72"/>
              <a:gd name="T49" fmla="*/ 31 h 48"/>
              <a:gd name="T50" fmla="*/ 27 w 72"/>
              <a:gd name="T51" fmla="*/ 35 h 48"/>
              <a:gd name="T52" fmla="*/ 23 w 72"/>
              <a:gd name="T53" fmla="*/ 29 h 48"/>
              <a:gd name="T54" fmla="*/ 23 w 72"/>
              <a:gd name="T55" fmla="*/ 22 h 48"/>
              <a:gd name="T56" fmla="*/ 23 w 72"/>
              <a:gd name="T57" fmla="*/ 17 h 48"/>
              <a:gd name="T58" fmla="*/ 25 w 72"/>
              <a:gd name="T59" fmla="*/ 11 h 48"/>
              <a:gd name="T60" fmla="*/ 29 w 72"/>
              <a:gd name="T61" fmla="*/ 8 h 48"/>
              <a:gd name="T62" fmla="*/ 34 w 72"/>
              <a:gd name="T63" fmla="*/ 4 h 48"/>
              <a:gd name="T64" fmla="*/ 39 w 72"/>
              <a:gd name="T65" fmla="*/ 2 h 48"/>
              <a:gd name="T66" fmla="*/ 47 w 72"/>
              <a:gd name="T67" fmla="*/ 0 h 48"/>
              <a:gd name="T68" fmla="*/ 52 w 72"/>
              <a:gd name="T69" fmla="*/ 2 h 48"/>
              <a:gd name="T70" fmla="*/ 57 w 72"/>
              <a:gd name="T71" fmla="*/ 4 h 48"/>
              <a:gd name="T72" fmla="*/ 63 w 72"/>
              <a:gd name="T73" fmla="*/ 6 h 48"/>
              <a:gd name="T74" fmla="*/ 68 w 72"/>
              <a:gd name="T75" fmla="*/ 11 h 48"/>
              <a:gd name="T76" fmla="*/ 70 w 72"/>
              <a:gd name="T77" fmla="*/ 19 h 48"/>
              <a:gd name="T78" fmla="*/ 72 w 72"/>
              <a:gd name="T79" fmla="*/ 26 h 48"/>
              <a:gd name="T80" fmla="*/ 72 w 72"/>
              <a:gd name="T81" fmla="*/ 31 h 48"/>
              <a:gd name="T82" fmla="*/ 70 w 72"/>
              <a:gd name="T83" fmla="*/ 37 h 48"/>
              <a:gd name="T84" fmla="*/ 67 w 72"/>
              <a:gd name="T85" fmla="*/ 42 h 48"/>
              <a:gd name="T86" fmla="*/ 63 w 72"/>
              <a:gd name="T87" fmla="*/ 44 h 48"/>
              <a:gd name="T88" fmla="*/ 57 w 72"/>
              <a:gd name="T89" fmla="*/ 48 h 48"/>
              <a:gd name="T90" fmla="*/ 52 w 72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8"/>
              <a:gd name="T140" fmla="*/ 72 w 72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8">
                <a:moveTo>
                  <a:pt x="52" y="48"/>
                </a:moveTo>
                <a:lnTo>
                  <a:pt x="50" y="38"/>
                </a:lnTo>
                <a:lnTo>
                  <a:pt x="56" y="37"/>
                </a:lnTo>
                <a:lnTo>
                  <a:pt x="61" y="35"/>
                </a:lnTo>
                <a:lnTo>
                  <a:pt x="63" y="31"/>
                </a:lnTo>
                <a:lnTo>
                  <a:pt x="63" y="26"/>
                </a:lnTo>
                <a:lnTo>
                  <a:pt x="63" y="20"/>
                </a:lnTo>
                <a:lnTo>
                  <a:pt x="61" y="17"/>
                </a:lnTo>
                <a:lnTo>
                  <a:pt x="59" y="15"/>
                </a:lnTo>
                <a:lnTo>
                  <a:pt x="54" y="11"/>
                </a:lnTo>
                <a:lnTo>
                  <a:pt x="47" y="11"/>
                </a:lnTo>
                <a:lnTo>
                  <a:pt x="39" y="11"/>
                </a:lnTo>
                <a:lnTo>
                  <a:pt x="36" y="15"/>
                </a:lnTo>
                <a:lnTo>
                  <a:pt x="32" y="17"/>
                </a:lnTo>
                <a:lnTo>
                  <a:pt x="32" y="20"/>
                </a:lnTo>
                <a:lnTo>
                  <a:pt x="30" y="26"/>
                </a:lnTo>
                <a:lnTo>
                  <a:pt x="32" y="29"/>
                </a:lnTo>
                <a:lnTo>
                  <a:pt x="32" y="33"/>
                </a:lnTo>
                <a:lnTo>
                  <a:pt x="34" y="35"/>
                </a:lnTo>
                <a:lnTo>
                  <a:pt x="38" y="38"/>
                </a:lnTo>
                <a:lnTo>
                  <a:pt x="36" y="48"/>
                </a:lnTo>
                <a:lnTo>
                  <a:pt x="0" y="40"/>
                </a:lnTo>
                <a:lnTo>
                  <a:pt x="0" y="6"/>
                </a:lnTo>
                <a:lnTo>
                  <a:pt x="9" y="6"/>
                </a:lnTo>
                <a:lnTo>
                  <a:pt x="9" y="31"/>
                </a:lnTo>
                <a:lnTo>
                  <a:pt x="27" y="35"/>
                </a:lnTo>
                <a:lnTo>
                  <a:pt x="23" y="29"/>
                </a:lnTo>
                <a:lnTo>
                  <a:pt x="23" y="22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39" y="2"/>
                </a:lnTo>
                <a:lnTo>
                  <a:pt x="47" y="0"/>
                </a:lnTo>
                <a:lnTo>
                  <a:pt x="52" y="2"/>
                </a:lnTo>
                <a:lnTo>
                  <a:pt x="57" y="4"/>
                </a:lnTo>
                <a:lnTo>
                  <a:pt x="63" y="6"/>
                </a:lnTo>
                <a:lnTo>
                  <a:pt x="68" y="11"/>
                </a:lnTo>
                <a:lnTo>
                  <a:pt x="70" y="19"/>
                </a:lnTo>
                <a:lnTo>
                  <a:pt x="72" y="26"/>
                </a:lnTo>
                <a:lnTo>
                  <a:pt x="72" y="31"/>
                </a:lnTo>
                <a:lnTo>
                  <a:pt x="70" y="37"/>
                </a:lnTo>
                <a:lnTo>
                  <a:pt x="67" y="42"/>
                </a:lnTo>
                <a:lnTo>
                  <a:pt x="63" y="44"/>
                </a:lnTo>
                <a:lnTo>
                  <a:pt x="57" y="48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4" name="Freeform 1555"/>
          <p:cNvSpPr>
            <a:spLocks noEditPoints="1"/>
          </p:cNvSpPr>
          <p:nvPr/>
        </p:nvSpPr>
        <p:spPr bwMode="auto">
          <a:xfrm rot="5400000">
            <a:off x="2994025" y="5767388"/>
            <a:ext cx="100013" cy="65087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4 h 47"/>
              <a:gd name="T8" fmla="*/ 9 w 74"/>
              <a:gd name="T9" fmla="*/ 40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0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9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29 h 47"/>
              <a:gd name="T48" fmla="*/ 70 w 74"/>
              <a:gd name="T49" fmla="*/ 35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6 h 47"/>
              <a:gd name="T58" fmla="*/ 47 w 74"/>
              <a:gd name="T59" fmla="*/ 36 h 47"/>
              <a:gd name="T60" fmla="*/ 56 w 74"/>
              <a:gd name="T61" fmla="*/ 35 h 47"/>
              <a:gd name="T62" fmla="*/ 59 w 74"/>
              <a:gd name="T63" fmla="*/ 33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6 h 47"/>
              <a:gd name="T90" fmla="*/ 9 w 74"/>
              <a:gd name="T91" fmla="*/ 18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3 h 47"/>
              <a:gd name="T98" fmla="*/ 20 w 74"/>
              <a:gd name="T99" fmla="*/ 35 h 47"/>
              <a:gd name="T100" fmla="*/ 27 w 74"/>
              <a:gd name="T101" fmla="*/ 36 h 47"/>
              <a:gd name="T102" fmla="*/ 38 w 74"/>
              <a:gd name="T103" fmla="*/ 36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4"/>
                </a:lnTo>
                <a:lnTo>
                  <a:pt x="9" y="40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6"/>
                </a:lnTo>
                <a:lnTo>
                  <a:pt x="70" y="9"/>
                </a:lnTo>
                <a:lnTo>
                  <a:pt x="72" y="16"/>
                </a:lnTo>
                <a:lnTo>
                  <a:pt x="74" y="24"/>
                </a:lnTo>
                <a:lnTo>
                  <a:pt x="74" y="29"/>
                </a:lnTo>
                <a:lnTo>
                  <a:pt x="70" y="35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6"/>
                </a:moveTo>
                <a:lnTo>
                  <a:pt x="47" y="36"/>
                </a:lnTo>
                <a:lnTo>
                  <a:pt x="56" y="35"/>
                </a:lnTo>
                <a:lnTo>
                  <a:pt x="59" y="33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18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5"/>
                </a:lnTo>
                <a:lnTo>
                  <a:pt x="27" y="36"/>
                </a:lnTo>
                <a:lnTo>
                  <a:pt x="38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5" name="Freeform 1556"/>
          <p:cNvSpPr>
            <a:spLocks/>
          </p:cNvSpPr>
          <p:nvPr/>
        </p:nvSpPr>
        <p:spPr bwMode="auto">
          <a:xfrm rot="5400000">
            <a:off x="3439318" y="5768182"/>
            <a:ext cx="100013" cy="63500"/>
          </a:xfrm>
          <a:custGeom>
            <a:avLst/>
            <a:gdLst>
              <a:gd name="T0" fmla="*/ 52 w 74"/>
              <a:gd name="T1" fmla="*/ 38 h 47"/>
              <a:gd name="T2" fmla="*/ 63 w 74"/>
              <a:gd name="T3" fmla="*/ 32 h 47"/>
              <a:gd name="T4" fmla="*/ 65 w 74"/>
              <a:gd name="T5" fmla="*/ 23 h 47"/>
              <a:gd name="T6" fmla="*/ 61 w 74"/>
              <a:gd name="T7" fmla="*/ 14 h 47"/>
              <a:gd name="T8" fmla="*/ 50 w 74"/>
              <a:gd name="T9" fmla="*/ 9 h 47"/>
              <a:gd name="T10" fmla="*/ 41 w 74"/>
              <a:gd name="T11" fmla="*/ 14 h 47"/>
              <a:gd name="T12" fmla="*/ 38 w 74"/>
              <a:gd name="T13" fmla="*/ 23 h 47"/>
              <a:gd name="T14" fmla="*/ 38 w 74"/>
              <a:gd name="T15" fmla="*/ 29 h 47"/>
              <a:gd name="T16" fmla="*/ 31 w 74"/>
              <a:gd name="T17" fmla="*/ 27 h 47"/>
              <a:gd name="T18" fmla="*/ 29 w 74"/>
              <a:gd name="T19" fmla="*/ 22 h 47"/>
              <a:gd name="T20" fmla="*/ 23 w 74"/>
              <a:gd name="T21" fmla="*/ 14 h 47"/>
              <a:gd name="T22" fmla="*/ 14 w 74"/>
              <a:gd name="T23" fmla="*/ 14 h 47"/>
              <a:gd name="T24" fmla="*/ 9 w 74"/>
              <a:gd name="T25" fmla="*/ 20 h 47"/>
              <a:gd name="T26" fmla="*/ 9 w 74"/>
              <a:gd name="T27" fmla="*/ 29 h 47"/>
              <a:gd name="T28" fmla="*/ 16 w 74"/>
              <a:gd name="T29" fmla="*/ 36 h 47"/>
              <a:gd name="T30" fmla="*/ 20 w 74"/>
              <a:gd name="T31" fmla="*/ 47 h 47"/>
              <a:gd name="T32" fmla="*/ 9 w 74"/>
              <a:gd name="T33" fmla="*/ 41 h 47"/>
              <a:gd name="T34" fmla="*/ 3 w 74"/>
              <a:gd name="T35" fmla="*/ 34 h 47"/>
              <a:gd name="T36" fmla="*/ 0 w 74"/>
              <a:gd name="T37" fmla="*/ 25 h 47"/>
              <a:gd name="T38" fmla="*/ 3 w 74"/>
              <a:gd name="T39" fmla="*/ 14 h 47"/>
              <a:gd name="T40" fmla="*/ 9 w 74"/>
              <a:gd name="T41" fmla="*/ 7 h 47"/>
              <a:gd name="T42" fmla="*/ 18 w 74"/>
              <a:gd name="T43" fmla="*/ 3 h 47"/>
              <a:gd name="T44" fmla="*/ 27 w 74"/>
              <a:gd name="T45" fmla="*/ 7 h 47"/>
              <a:gd name="T46" fmla="*/ 32 w 74"/>
              <a:gd name="T47" fmla="*/ 14 h 47"/>
              <a:gd name="T48" fmla="*/ 40 w 74"/>
              <a:gd name="T49" fmla="*/ 3 h 47"/>
              <a:gd name="T50" fmla="*/ 50 w 74"/>
              <a:gd name="T51" fmla="*/ 0 h 47"/>
              <a:gd name="T52" fmla="*/ 63 w 74"/>
              <a:gd name="T53" fmla="*/ 3 h 47"/>
              <a:gd name="T54" fmla="*/ 70 w 74"/>
              <a:gd name="T55" fmla="*/ 13 h 47"/>
              <a:gd name="T56" fmla="*/ 74 w 74"/>
              <a:gd name="T57" fmla="*/ 25 h 47"/>
              <a:gd name="T58" fmla="*/ 72 w 74"/>
              <a:gd name="T59" fmla="*/ 36 h 47"/>
              <a:gd name="T60" fmla="*/ 65 w 74"/>
              <a:gd name="T61" fmla="*/ 43 h 47"/>
              <a:gd name="T62" fmla="*/ 54 w 74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4"/>
              <a:gd name="T97" fmla="*/ 0 h 47"/>
              <a:gd name="T98" fmla="*/ 74 w 74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4" h="47">
                <a:moveTo>
                  <a:pt x="54" y="47"/>
                </a:moveTo>
                <a:lnTo>
                  <a:pt x="52" y="38"/>
                </a:lnTo>
                <a:lnTo>
                  <a:pt x="59" y="36"/>
                </a:lnTo>
                <a:lnTo>
                  <a:pt x="63" y="32"/>
                </a:lnTo>
                <a:lnTo>
                  <a:pt x="65" y="29"/>
                </a:lnTo>
                <a:lnTo>
                  <a:pt x="65" y="23"/>
                </a:lnTo>
                <a:lnTo>
                  <a:pt x="65" y="18"/>
                </a:lnTo>
                <a:lnTo>
                  <a:pt x="61" y="14"/>
                </a:lnTo>
                <a:lnTo>
                  <a:pt x="56" y="11"/>
                </a:lnTo>
                <a:lnTo>
                  <a:pt x="50" y="9"/>
                </a:lnTo>
                <a:lnTo>
                  <a:pt x="45" y="11"/>
                </a:lnTo>
                <a:lnTo>
                  <a:pt x="41" y="14"/>
                </a:lnTo>
                <a:lnTo>
                  <a:pt x="38" y="18"/>
                </a:lnTo>
                <a:lnTo>
                  <a:pt x="38" y="23"/>
                </a:lnTo>
                <a:lnTo>
                  <a:pt x="38" y="27"/>
                </a:lnTo>
                <a:lnTo>
                  <a:pt x="38" y="29"/>
                </a:lnTo>
                <a:lnTo>
                  <a:pt x="31" y="29"/>
                </a:lnTo>
                <a:lnTo>
                  <a:pt x="31" y="27"/>
                </a:lnTo>
                <a:lnTo>
                  <a:pt x="29" y="22"/>
                </a:lnTo>
                <a:lnTo>
                  <a:pt x="27" y="18"/>
                </a:lnTo>
                <a:lnTo>
                  <a:pt x="23" y="14"/>
                </a:lnTo>
                <a:lnTo>
                  <a:pt x="20" y="14"/>
                </a:lnTo>
                <a:lnTo>
                  <a:pt x="14" y="14"/>
                </a:lnTo>
                <a:lnTo>
                  <a:pt x="12" y="16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2" y="32"/>
                </a:lnTo>
                <a:lnTo>
                  <a:pt x="16" y="36"/>
                </a:lnTo>
                <a:lnTo>
                  <a:pt x="20" y="36"/>
                </a:lnTo>
                <a:lnTo>
                  <a:pt x="20" y="47"/>
                </a:lnTo>
                <a:lnTo>
                  <a:pt x="14" y="45"/>
                </a:lnTo>
                <a:lnTo>
                  <a:pt x="9" y="41"/>
                </a:lnTo>
                <a:lnTo>
                  <a:pt x="5" y="40"/>
                </a:lnTo>
                <a:lnTo>
                  <a:pt x="3" y="34"/>
                </a:lnTo>
                <a:lnTo>
                  <a:pt x="2" y="31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3"/>
                </a:lnTo>
                <a:lnTo>
                  <a:pt x="23" y="5"/>
                </a:lnTo>
                <a:lnTo>
                  <a:pt x="27" y="7"/>
                </a:lnTo>
                <a:lnTo>
                  <a:pt x="31" y="11"/>
                </a:lnTo>
                <a:lnTo>
                  <a:pt x="32" y="14"/>
                </a:lnTo>
                <a:lnTo>
                  <a:pt x="36" y="9"/>
                </a:lnTo>
                <a:lnTo>
                  <a:pt x="40" y="3"/>
                </a:lnTo>
                <a:lnTo>
                  <a:pt x="45" y="2"/>
                </a:lnTo>
                <a:lnTo>
                  <a:pt x="50" y="0"/>
                </a:lnTo>
                <a:lnTo>
                  <a:pt x="58" y="2"/>
                </a:lnTo>
                <a:lnTo>
                  <a:pt x="63" y="3"/>
                </a:lnTo>
                <a:lnTo>
                  <a:pt x="67" y="7"/>
                </a:lnTo>
                <a:lnTo>
                  <a:pt x="70" y="13"/>
                </a:lnTo>
                <a:lnTo>
                  <a:pt x="74" y="18"/>
                </a:lnTo>
                <a:lnTo>
                  <a:pt x="74" y="25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65" y="43"/>
                </a:lnTo>
                <a:lnTo>
                  <a:pt x="59" y="47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6" name="Freeform 1557"/>
          <p:cNvSpPr>
            <a:spLocks noEditPoints="1"/>
          </p:cNvSpPr>
          <p:nvPr/>
        </p:nvSpPr>
        <p:spPr bwMode="auto">
          <a:xfrm rot="5400000">
            <a:off x="3511550" y="5765800"/>
            <a:ext cx="100013" cy="68263"/>
          </a:xfrm>
          <a:custGeom>
            <a:avLst/>
            <a:gdLst>
              <a:gd name="T0" fmla="*/ 38 w 74"/>
              <a:gd name="T1" fmla="*/ 49 h 49"/>
              <a:gd name="T2" fmla="*/ 29 w 74"/>
              <a:gd name="T3" fmla="*/ 47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1 h 49"/>
              <a:gd name="T10" fmla="*/ 5 w 74"/>
              <a:gd name="T11" fmla="*/ 38 h 49"/>
              <a:gd name="T12" fmla="*/ 2 w 74"/>
              <a:gd name="T13" fmla="*/ 31 h 49"/>
              <a:gd name="T14" fmla="*/ 0 w 74"/>
              <a:gd name="T15" fmla="*/ 23 h 49"/>
              <a:gd name="T16" fmla="*/ 2 w 74"/>
              <a:gd name="T17" fmla="*/ 18 h 49"/>
              <a:gd name="T18" fmla="*/ 3 w 74"/>
              <a:gd name="T19" fmla="*/ 14 h 49"/>
              <a:gd name="T20" fmla="*/ 5 w 74"/>
              <a:gd name="T21" fmla="*/ 9 h 49"/>
              <a:gd name="T22" fmla="*/ 9 w 74"/>
              <a:gd name="T23" fmla="*/ 7 h 49"/>
              <a:gd name="T24" fmla="*/ 14 w 74"/>
              <a:gd name="T25" fmla="*/ 3 h 49"/>
              <a:gd name="T26" fmla="*/ 20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2 w 74"/>
              <a:gd name="T35" fmla="*/ 2 h 49"/>
              <a:gd name="T36" fmla="*/ 58 w 74"/>
              <a:gd name="T37" fmla="*/ 3 h 49"/>
              <a:gd name="T38" fmla="*/ 65 w 74"/>
              <a:gd name="T39" fmla="*/ 7 h 49"/>
              <a:gd name="T40" fmla="*/ 70 w 74"/>
              <a:gd name="T41" fmla="*/ 11 h 49"/>
              <a:gd name="T42" fmla="*/ 72 w 74"/>
              <a:gd name="T43" fmla="*/ 16 h 49"/>
              <a:gd name="T44" fmla="*/ 74 w 74"/>
              <a:gd name="T45" fmla="*/ 23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1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7 w 74"/>
              <a:gd name="T59" fmla="*/ 38 h 49"/>
              <a:gd name="T60" fmla="*/ 56 w 74"/>
              <a:gd name="T61" fmla="*/ 36 h 49"/>
              <a:gd name="T62" fmla="*/ 59 w 74"/>
              <a:gd name="T63" fmla="*/ 34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3 h 49"/>
              <a:gd name="T70" fmla="*/ 65 w 74"/>
              <a:gd name="T71" fmla="*/ 20 h 49"/>
              <a:gd name="T72" fmla="*/ 63 w 74"/>
              <a:gd name="T73" fmla="*/ 18 h 49"/>
              <a:gd name="T74" fmla="*/ 59 w 74"/>
              <a:gd name="T75" fmla="*/ 14 h 49"/>
              <a:gd name="T76" fmla="*/ 56 w 74"/>
              <a:gd name="T77" fmla="*/ 12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20 w 74"/>
              <a:gd name="T85" fmla="*/ 12 h 49"/>
              <a:gd name="T86" fmla="*/ 14 w 74"/>
              <a:gd name="T87" fmla="*/ 14 h 49"/>
              <a:gd name="T88" fmla="*/ 11 w 74"/>
              <a:gd name="T89" fmla="*/ 16 h 49"/>
              <a:gd name="T90" fmla="*/ 9 w 74"/>
              <a:gd name="T91" fmla="*/ 20 h 49"/>
              <a:gd name="T92" fmla="*/ 9 w 74"/>
              <a:gd name="T93" fmla="*/ 25 h 49"/>
              <a:gd name="T94" fmla="*/ 11 w 74"/>
              <a:gd name="T95" fmla="*/ 31 h 49"/>
              <a:gd name="T96" fmla="*/ 14 w 74"/>
              <a:gd name="T97" fmla="*/ 34 h 49"/>
              <a:gd name="T98" fmla="*/ 20 w 74"/>
              <a:gd name="T99" fmla="*/ 36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5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3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8" y="3"/>
                </a:lnTo>
                <a:lnTo>
                  <a:pt x="65" y="7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1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9"/>
                </a:lnTo>
                <a:lnTo>
                  <a:pt x="65" y="23"/>
                </a:lnTo>
                <a:lnTo>
                  <a:pt x="65" y="20"/>
                </a:lnTo>
                <a:lnTo>
                  <a:pt x="63" y="18"/>
                </a:lnTo>
                <a:lnTo>
                  <a:pt x="59" y="14"/>
                </a:lnTo>
                <a:lnTo>
                  <a:pt x="56" y="12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2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5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7" name="Freeform 1558"/>
          <p:cNvSpPr>
            <a:spLocks noEditPoints="1"/>
          </p:cNvSpPr>
          <p:nvPr/>
        </p:nvSpPr>
        <p:spPr bwMode="auto">
          <a:xfrm rot="5400000">
            <a:off x="3586956" y="5768182"/>
            <a:ext cx="100013" cy="63500"/>
          </a:xfrm>
          <a:custGeom>
            <a:avLst/>
            <a:gdLst>
              <a:gd name="T0" fmla="*/ 38 w 74"/>
              <a:gd name="T1" fmla="*/ 48 h 48"/>
              <a:gd name="T2" fmla="*/ 29 w 74"/>
              <a:gd name="T3" fmla="*/ 48 h 48"/>
              <a:gd name="T4" fmla="*/ 22 w 74"/>
              <a:gd name="T5" fmla="*/ 46 h 48"/>
              <a:gd name="T6" fmla="*/ 16 w 74"/>
              <a:gd name="T7" fmla="*/ 44 h 48"/>
              <a:gd name="T8" fmla="*/ 9 w 74"/>
              <a:gd name="T9" fmla="*/ 42 h 48"/>
              <a:gd name="T10" fmla="*/ 5 w 74"/>
              <a:gd name="T11" fmla="*/ 37 h 48"/>
              <a:gd name="T12" fmla="*/ 2 w 74"/>
              <a:gd name="T13" fmla="*/ 31 h 48"/>
              <a:gd name="T14" fmla="*/ 0 w 74"/>
              <a:gd name="T15" fmla="*/ 24 h 48"/>
              <a:gd name="T16" fmla="*/ 2 w 74"/>
              <a:gd name="T17" fmla="*/ 19 h 48"/>
              <a:gd name="T18" fmla="*/ 3 w 74"/>
              <a:gd name="T19" fmla="*/ 13 h 48"/>
              <a:gd name="T20" fmla="*/ 5 w 74"/>
              <a:gd name="T21" fmla="*/ 10 h 48"/>
              <a:gd name="T22" fmla="*/ 9 w 74"/>
              <a:gd name="T23" fmla="*/ 6 h 48"/>
              <a:gd name="T24" fmla="*/ 14 w 74"/>
              <a:gd name="T25" fmla="*/ 4 h 48"/>
              <a:gd name="T26" fmla="*/ 20 w 74"/>
              <a:gd name="T27" fmla="*/ 2 h 48"/>
              <a:gd name="T28" fmla="*/ 27 w 74"/>
              <a:gd name="T29" fmla="*/ 0 h 48"/>
              <a:gd name="T30" fmla="*/ 38 w 74"/>
              <a:gd name="T31" fmla="*/ 0 h 48"/>
              <a:gd name="T32" fmla="*/ 45 w 74"/>
              <a:gd name="T33" fmla="*/ 0 h 48"/>
              <a:gd name="T34" fmla="*/ 52 w 74"/>
              <a:gd name="T35" fmla="*/ 0 h 48"/>
              <a:gd name="T36" fmla="*/ 58 w 74"/>
              <a:gd name="T37" fmla="*/ 2 h 48"/>
              <a:gd name="T38" fmla="*/ 65 w 74"/>
              <a:gd name="T39" fmla="*/ 6 h 48"/>
              <a:gd name="T40" fmla="*/ 70 w 74"/>
              <a:gd name="T41" fmla="*/ 10 h 48"/>
              <a:gd name="T42" fmla="*/ 72 w 74"/>
              <a:gd name="T43" fmla="*/ 17 h 48"/>
              <a:gd name="T44" fmla="*/ 74 w 74"/>
              <a:gd name="T45" fmla="*/ 24 h 48"/>
              <a:gd name="T46" fmla="*/ 74 w 74"/>
              <a:gd name="T47" fmla="*/ 29 h 48"/>
              <a:gd name="T48" fmla="*/ 70 w 74"/>
              <a:gd name="T49" fmla="*/ 35 h 48"/>
              <a:gd name="T50" fmla="*/ 67 w 74"/>
              <a:gd name="T51" fmla="*/ 40 h 48"/>
              <a:gd name="T52" fmla="*/ 54 w 74"/>
              <a:gd name="T53" fmla="*/ 46 h 48"/>
              <a:gd name="T54" fmla="*/ 38 w 74"/>
              <a:gd name="T55" fmla="*/ 48 h 48"/>
              <a:gd name="T56" fmla="*/ 38 w 74"/>
              <a:gd name="T57" fmla="*/ 38 h 48"/>
              <a:gd name="T58" fmla="*/ 47 w 74"/>
              <a:gd name="T59" fmla="*/ 37 h 48"/>
              <a:gd name="T60" fmla="*/ 56 w 74"/>
              <a:gd name="T61" fmla="*/ 37 h 48"/>
              <a:gd name="T62" fmla="*/ 59 w 74"/>
              <a:gd name="T63" fmla="*/ 33 h 48"/>
              <a:gd name="T64" fmla="*/ 63 w 74"/>
              <a:gd name="T65" fmla="*/ 31 h 48"/>
              <a:gd name="T66" fmla="*/ 65 w 74"/>
              <a:gd name="T67" fmla="*/ 28 h 48"/>
              <a:gd name="T68" fmla="*/ 65 w 74"/>
              <a:gd name="T69" fmla="*/ 24 h 48"/>
              <a:gd name="T70" fmla="*/ 65 w 74"/>
              <a:gd name="T71" fmla="*/ 20 h 48"/>
              <a:gd name="T72" fmla="*/ 63 w 74"/>
              <a:gd name="T73" fmla="*/ 17 h 48"/>
              <a:gd name="T74" fmla="*/ 59 w 74"/>
              <a:gd name="T75" fmla="*/ 13 h 48"/>
              <a:gd name="T76" fmla="*/ 56 w 74"/>
              <a:gd name="T77" fmla="*/ 11 h 48"/>
              <a:gd name="T78" fmla="*/ 47 w 74"/>
              <a:gd name="T79" fmla="*/ 10 h 48"/>
              <a:gd name="T80" fmla="*/ 38 w 74"/>
              <a:gd name="T81" fmla="*/ 10 h 48"/>
              <a:gd name="T82" fmla="*/ 27 w 74"/>
              <a:gd name="T83" fmla="*/ 10 h 48"/>
              <a:gd name="T84" fmla="*/ 20 w 74"/>
              <a:gd name="T85" fmla="*/ 11 h 48"/>
              <a:gd name="T86" fmla="*/ 14 w 74"/>
              <a:gd name="T87" fmla="*/ 13 h 48"/>
              <a:gd name="T88" fmla="*/ 11 w 74"/>
              <a:gd name="T89" fmla="*/ 17 h 48"/>
              <a:gd name="T90" fmla="*/ 9 w 74"/>
              <a:gd name="T91" fmla="*/ 20 h 48"/>
              <a:gd name="T92" fmla="*/ 9 w 74"/>
              <a:gd name="T93" fmla="*/ 24 h 48"/>
              <a:gd name="T94" fmla="*/ 11 w 74"/>
              <a:gd name="T95" fmla="*/ 29 h 48"/>
              <a:gd name="T96" fmla="*/ 14 w 74"/>
              <a:gd name="T97" fmla="*/ 33 h 48"/>
              <a:gd name="T98" fmla="*/ 20 w 74"/>
              <a:gd name="T99" fmla="*/ 37 h 48"/>
              <a:gd name="T100" fmla="*/ 27 w 74"/>
              <a:gd name="T101" fmla="*/ 37 h 48"/>
              <a:gd name="T102" fmla="*/ 38 w 74"/>
              <a:gd name="T103" fmla="*/ 38 h 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8"/>
              <a:gd name="T158" fmla="*/ 74 w 74"/>
              <a:gd name="T159" fmla="*/ 48 h 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8">
                <a:moveTo>
                  <a:pt x="38" y="48"/>
                </a:moveTo>
                <a:lnTo>
                  <a:pt x="29" y="48"/>
                </a:lnTo>
                <a:lnTo>
                  <a:pt x="22" y="46"/>
                </a:lnTo>
                <a:lnTo>
                  <a:pt x="16" y="44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10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6"/>
                </a:lnTo>
                <a:lnTo>
                  <a:pt x="70" y="10"/>
                </a:lnTo>
                <a:lnTo>
                  <a:pt x="72" y="17"/>
                </a:lnTo>
                <a:lnTo>
                  <a:pt x="74" y="24"/>
                </a:lnTo>
                <a:lnTo>
                  <a:pt x="74" y="29"/>
                </a:lnTo>
                <a:lnTo>
                  <a:pt x="70" y="35"/>
                </a:lnTo>
                <a:lnTo>
                  <a:pt x="67" y="40"/>
                </a:lnTo>
                <a:lnTo>
                  <a:pt x="54" y="46"/>
                </a:lnTo>
                <a:lnTo>
                  <a:pt x="38" y="48"/>
                </a:lnTo>
                <a:close/>
                <a:moveTo>
                  <a:pt x="38" y="38"/>
                </a:moveTo>
                <a:lnTo>
                  <a:pt x="47" y="37"/>
                </a:lnTo>
                <a:lnTo>
                  <a:pt x="56" y="37"/>
                </a:lnTo>
                <a:lnTo>
                  <a:pt x="59" y="33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10"/>
                </a:lnTo>
                <a:lnTo>
                  <a:pt x="38" y="10"/>
                </a:lnTo>
                <a:lnTo>
                  <a:pt x="27" y="10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8" name="Freeform 1559"/>
          <p:cNvSpPr>
            <a:spLocks noEditPoints="1"/>
          </p:cNvSpPr>
          <p:nvPr/>
        </p:nvSpPr>
        <p:spPr bwMode="auto">
          <a:xfrm rot="5400000">
            <a:off x="4031457" y="5768181"/>
            <a:ext cx="96838" cy="66675"/>
          </a:xfrm>
          <a:custGeom>
            <a:avLst/>
            <a:gdLst>
              <a:gd name="T0" fmla="*/ 70 w 70"/>
              <a:gd name="T1" fmla="*/ 18 h 51"/>
              <a:gd name="T2" fmla="*/ 54 w 70"/>
              <a:gd name="T3" fmla="*/ 18 h 51"/>
              <a:gd name="T4" fmla="*/ 54 w 70"/>
              <a:gd name="T5" fmla="*/ 51 h 51"/>
              <a:gd name="T6" fmla="*/ 45 w 70"/>
              <a:gd name="T7" fmla="*/ 51 h 51"/>
              <a:gd name="T8" fmla="*/ 0 w 70"/>
              <a:gd name="T9" fmla="*/ 17 h 51"/>
              <a:gd name="T10" fmla="*/ 0 w 70"/>
              <a:gd name="T11" fmla="*/ 9 h 51"/>
              <a:gd name="T12" fmla="*/ 45 w 70"/>
              <a:gd name="T13" fmla="*/ 9 h 51"/>
              <a:gd name="T14" fmla="*/ 45 w 70"/>
              <a:gd name="T15" fmla="*/ 0 h 51"/>
              <a:gd name="T16" fmla="*/ 54 w 70"/>
              <a:gd name="T17" fmla="*/ 0 h 51"/>
              <a:gd name="T18" fmla="*/ 54 w 70"/>
              <a:gd name="T19" fmla="*/ 9 h 51"/>
              <a:gd name="T20" fmla="*/ 70 w 70"/>
              <a:gd name="T21" fmla="*/ 9 h 51"/>
              <a:gd name="T22" fmla="*/ 70 w 70"/>
              <a:gd name="T23" fmla="*/ 18 h 51"/>
              <a:gd name="T24" fmla="*/ 45 w 70"/>
              <a:gd name="T25" fmla="*/ 18 h 51"/>
              <a:gd name="T26" fmla="*/ 18 w 70"/>
              <a:gd name="T27" fmla="*/ 18 h 51"/>
              <a:gd name="T28" fmla="*/ 45 w 70"/>
              <a:gd name="T29" fmla="*/ 40 h 51"/>
              <a:gd name="T30" fmla="*/ 45 w 70"/>
              <a:gd name="T31" fmla="*/ 18 h 5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0"/>
              <a:gd name="T49" fmla="*/ 0 h 51"/>
              <a:gd name="T50" fmla="*/ 70 w 70"/>
              <a:gd name="T51" fmla="*/ 51 h 5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0" h="51">
                <a:moveTo>
                  <a:pt x="70" y="18"/>
                </a:moveTo>
                <a:lnTo>
                  <a:pt x="54" y="18"/>
                </a:lnTo>
                <a:lnTo>
                  <a:pt x="54" y="51"/>
                </a:lnTo>
                <a:lnTo>
                  <a:pt x="45" y="51"/>
                </a:lnTo>
                <a:lnTo>
                  <a:pt x="0" y="17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4" y="0"/>
                </a:lnTo>
                <a:lnTo>
                  <a:pt x="54" y="9"/>
                </a:lnTo>
                <a:lnTo>
                  <a:pt x="70" y="9"/>
                </a:lnTo>
                <a:lnTo>
                  <a:pt x="70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40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9" name="Freeform 1560"/>
          <p:cNvSpPr>
            <a:spLocks/>
          </p:cNvSpPr>
          <p:nvPr/>
        </p:nvSpPr>
        <p:spPr bwMode="auto">
          <a:xfrm rot="5400000">
            <a:off x="4105275" y="5770563"/>
            <a:ext cx="96838" cy="61912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6 h 47"/>
              <a:gd name="T4" fmla="*/ 56 w 72"/>
              <a:gd name="T5" fmla="*/ 36 h 47"/>
              <a:gd name="T6" fmla="*/ 61 w 72"/>
              <a:gd name="T7" fmla="*/ 33 h 47"/>
              <a:gd name="T8" fmla="*/ 63 w 72"/>
              <a:gd name="T9" fmla="*/ 29 h 47"/>
              <a:gd name="T10" fmla="*/ 63 w 72"/>
              <a:gd name="T11" fmla="*/ 24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3 h 47"/>
              <a:gd name="T18" fmla="*/ 54 w 72"/>
              <a:gd name="T19" fmla="*/ 9 h 47"/>
              <a:gd name="T20" fmla="*/ 47 w 72"/>
              <a:gd name="T21" fmla="*/ 9 h 47"/>
              <a:gd name="T22" fmla="*/ 39 w 72"/>
              <a:gd name="T23" fmla="*/ 9 h 47"/>
              <a:gd name="T24" fmla="*/ 36 w 72"/>
              <a:gd name="T25" fmla="*/ 13 h 47"/>
              <a:gd name="T26" fmla="*/ 32 w 72"/>
              <a:gd name="T27" fmla="*/ 15 h 47"/>
              <a:gd name="T28" fmla="*/ 32 w 72"/>
              <a:gd name="T29" fmla="*/ 18 h 47"/>
              <a:gd name="T30" fmla="*/ 30 w 72"/>
              <a:gd name="T31" fmla="*/ 24 h 47"/>
              <a:gd name="T32" fmla="*/ 32 w 72"/>
              <a:gd name="T33" fmla="*/ 27 h 47"/>
              <a:gd name="T34" fmla="*/ 32 w 72"/>
              <a:gd name="T35" fmla="*/ 31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5 h 47"/>
              <a:gd name="T42" fmla="*/ 0 w 72"/>
              <a:gd name="T43" fmla="*/ 38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4 h 47"/>
              <a:gd name="T52" fmla="*/ 23 w 72"/>
              <a:gd name="T53" fmla="*/ 27 h 47"/>
              <a:gd name="T54" fmla="*/ 23 w 72"/>
              <a:gd name="T55" fmla="*/ 22 h 47"/>
              <a:gd name="T56" fmla="*/ 23 w 72"/>
              <a:gd name="T57" fmla="*/ 15 h 47"/>
              <a:gd name="T58" fmla="*/ 25 w 72"/>
              <a:gd name="T59" fmla="*/ 11 h 47"/>
              <a:gd name="T60" fmla="*/ 29 w 72"/>
              <a:gd name="T61" fmla="*/ 6 h 47"/>
              <a:gd name="T62" fmla="*/ 34 w 72"/>
              <a:gd name="T63" fmla="*/ 2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2 h 47"/>
              <a:gd name="T72" fmla="*/ 63 w 72"/>
              <a:gd name="T73" fmla="*/ 6 h 47"/>
              <a:gd name="T74" fmla="*/ 68 w 72"/>
              <a:gd name="T75" fmla="*/ 11 h 47"/>
              <a:gd name="T76" fmla="*/ 70 w 72"/>
              <a:gd name="T77" fmla="*/ 16 h 47"/>
              <a:gd name="T78" fmla="*/ 72 w 72"/>
              <a:gd name="T79" fmla="*/ 24 h 47"/>
              <a:gd name="T80" fmla="*/ 72 w 72"/>
              <a:gd name="T81" fmla="*/ 29 h 47"/>
              <a:gd name="T82" fmla="*/ 70 w 72"/>
              <a:gd name="T83" fmla="*/ 34 h 47"/>
              <a:gd name="T84" fmla="*/ 67 w 72"/>
              <a:gd name="T85" fmla="*/ 40 h 47"/>
              <a:gd name="T86" fmla="*/ 63 w 72"/>
              <a:gd name="T87" fmla="*/ 44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6"/>
                </a:lnTo>
                <a:lnTo>
                  <a:pt x="56" y="36"/>
                </a:lnTo>
                <a:lnTo>
                  <a:pt x="61" y="33"/>
                </a:lnTo>
                <a:lnTo>
                  <a:pt x="63" y="29"/>
                </a:lnTo>
                <a:lnTo>
                  <a:pt x="63" y="24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9"/>
                </a:lnTo>
                <a:lnTo>
                  <a:pt x="47" y="9"/>
                </a:lnTo>
                <a:lnTo>
                  <a:pt x="39" y="9"/>
                </a:lnTo>
                <a:lnTo>
                  <a:pt x="36" y="13"/>
                </a:lnTo>
                <a:lnTo>
                  <a:pt x="32" y="15"/>
                </a:lnTo>
                <a:lnTo>
                  <a:pt x="32" y="18"/>
                </a:lnTo>
                <a:lnTo>
                  <a:pt x="30" y="24"/>
                </a:lnTo>
                <a:lnTo>
                  <a:pt x="32" y="27"/>
                </a:lnTo>
                <a:lnTo>
                  <a:pt x="32" y="31"/>
                </a:lnTo>
                <a:lnTo>
                  <a:pt x="34" y="34"/>
                </a:lnTo>
                <a:lnTo>
                  <a:pt x="38" y="36"/>
                </a:lnTo>
                <a:lnTo>
                  <a:pt x="36" y="45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7"/>
                </a:lnTo>
                <a:lnTo>
                  <a:pt x="23" y="22"/>
                </a:lnTo>
                <a:lnTo>
                  <a:pt x="23" y="15"/>
                </a:lnTo>
                <a:lnTo>
                  <a:pt x="25" y="11"/>
                </a:lnTo>
                <a:lnTo>
                  <a:pt x="29" y="6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2"/>
                </a:lnTo>
                <a:lnTo>
                  <a:pt x="63" y="6"/>
                </a:lnTo>
                <a:lnTo>
                  <a:pt x="68" y="11"/>
                </a:lnTo>
                <a:lnTo>
                  <a:pt x="70" y="16"/>
                </a:lnTo>
                <a:lnTo>
                  <a:pt x="72" y="24"/>
                </a:lnTo>
                <a:lnTo>
                  <a:pt x="72" y="29"/>
                </a:lnTo>
                <a:lnTo>
                  <a:pt x="70" y="34"/>
                </a:lnTo>
                <a:lnTo>
                  <a:pt x="67" y="40"/>
                </a:lnTo>
                <a:lnTo>
                  <a:pt x="63" y="44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0" name="Freeform 1561"/>
          <p:cNvSpPr>
            <a:spLocks noEditPoints="1"/>
          </p:cNvSpPr>
          <p:nvPr/>
        </p:nvSpPr>
        <p:spPr bwMode="auto">
          <a:xfrm rot="5400000">
            <a:off x="4178300" y="576897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2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3 h 47"/>
              <a:gd name="T98" fmla="*/ 20 w 74"/>
              <a:gd name="T99" fmla="*/ 36 h 47"/>
              <a:gd name="T100" fmla="*/ 27 w 74"/>
              <a:gd name="T101" fmla="*/ 36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5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2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6"/>
                </a:lnTo>
                <a:lnTo>
                  <a:pt x="27" y="36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1" name="Freeform 1562"/>
          <p:cNvSpPr>
            <a:spLocks noEditPoints="1"/>
          </p:cNvSpPr>
          <p:nvPr/>
        </p:nvSpPr>
        <p:spPr bwMode="auto">
          <a:xfrm rot="5400000">
            <a:off x="4621212" y="5767388"/>
            <a:ext cx="100013" cy="65088"/>
          </a:xfrm>
          <a:custGeom>
            <a:avLst/>
            <a:gdLst>
              <a:gd name="T0" fmla="*/ 20 w 74"/>
              <a:gd name="T1" fmla="*/ 11 h 49"/>
              <a:gd name="T2" fmla="*/ 12 w 74"/>
              <a:gd name="T3" fmla="*/ 14 h 49"/>
              <a:gd name="T4" fmla="*/ 9 w 74"/>
              <a:gd name="T5" fmla="*/ 23 h 49"/>
              <a:gd name="T6" fmla="*/ 11 w 74"/>
              <a:gd name="T7" fmla="*/ 30 h 49"/>
              <a:gd name="T8" fmla="*/ 20 w 74"/>
              <a:gd name="T9" fmla="*/ 38 h 49"/>
              <a:gd name="T10" fmla="*/ 29 w 74"/>
              <a:gd name="T11" fmla="*/ 40 h 49"/>
              <a:gd name="T12" fmla="*/ 31 w 74"/>
              <a:gd name="T13" fmla="*/ 36 h 49"/>
              <a:gd name="T14" fmla="*/ 27 w 74"/>
              <a:gd name="T15" fmla="*/ 27 h 49"/>
              <a:gd name="T16" fmla="*/ 27 w 74"/>
              <a:gd name="T17" fmla="*/ 16 h 49"/>
              <a:gd name="T18" fmla="*/ 32 w 74"/>
              <a:gd name="T19" fmla="*/ 7 h 49"/>
              <a:gd name="T20" fmla="*/ 43 w 74"/>
              <a:gd name="T21" fmla="*/ 2 h 49"/>
              <a:gd name="T22" fmla="*/ 56 w 74"/>
              <a:gd name="T23" fmla="*/ 2 h 49"/>
              <a:gd name="T24" fmla="*/ 67 w 74"/>
              <a:gd name="T25" fmla="*/ 7 h 49"/>
              <a:gd name="T26" fmla="*/ 74 w 74"/>
              <a:gd name="T27" fmla="*/ 18 h 49"/>
              <a:gd name="T28" fmla="*/ 72 w 74"/>
              <a:gd name="T29" fmla="*/ 30 h 49"/>
              <a:gd name="T30" fmla="*/ 65 w 74"/>
              <a:gd name="T31" fmla="*/ 41 h 49"/>
              <a:gd name="T32" fmla="*/ 56 w 74"/>
              <a:gd name="T33" fmla="*/ 47 h 49"/>
              <a:gd name="T34" fmla="*/ 40 w 74"/>
              <a:gd name="T35" fmla="*/ 49 h 49"/>
              <a:gd name="T36" fmla="*/ 9 w 74"/>
              <a:gd name="T37" fmla="*/ 41 h 49"/>
              <a:gd name="T38" fmla="*/ 2 w 74"/>
              <a:gd name="T39" fmla="*/ 30 h 49"/>
              <a:gd name="T40" fmla="*/ 2 w 74"/>
              <a:gd name="T41" fmla="*/ 18 h 49"/>
              <a:gd name="T42" fmla="*/ 5 w 74"/>
              <a:gd name="T43" fmla="*/ 9 h 49"/>
              <a:gd name="T44" fmla="*/ 14 w 74"/>
              <a:gd name="T45" fmla="*/ 3 h 49"/>
              <a:gd name="T46" fmla="*/ 49 w 74"/>
              <a:gd name="T47" fmla="*/ 40 h 49"/>
              <a:gd name="T48" fmla="*/ 58 w 74"/>
              <a:gd name="T49" fmla="*/ 38 h 49"/>
              <a:gd name="T50" fmla="*/ 63 w 74"/>
              <a:gd name="T51" fmla="*/ 32 h 49"/>
              <a:gd name="T52" fmla="*/ 65 w 74"/>
              <a:gd name="T53" fmla="*/ 23 h 49"/>
              <a:gd name="T54" fmla="*/ 61 w 74"/>
              <a:gd name="T55" fmla="*/ 14 h 49"/>
              <a:gd name="T56" fmla="*/ 49 w 74"/>
              <a:gd name="T57" fmla="*/ 11 h 49"/>
              <a:gd name="T58" fmla="*/ 38 w 74"/>
              <a:gd name="T59" fmla="*/ 14 h 49"/>
              <a:gd name="T60" fmla="*/ 34 w 74"/>
              <a:gd name="T61" fmla="*/ 25 h 49"/>
              <a:gd name="T62" fmla="*/ 38 w 74"/>
              <a:gd name="T63" fmla="*/ 36 h 49"/>
              <a:gd name="T64" fmla="*/ 49 w 74"/>
              <a:gd name="T65" fmla="*/ 40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4"/>
              <a:gd name="T100" fmla="*/ 0 h 49"/>
              <a:gd name="T101" fmla="*/ 74 w 74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4" h="49">
                <a:moveTo>
                  <a:pt x="20" y="2"/>
                </a:moveTo>
                <a:lnTo>
                  <a:pt x="20" y="11"/>
                </a:lnTo>
                <a:lnTo>
                  <a:pt x="16" y="12"/>
                </a:lnTo>
                <a:lnTo>
                  <a:pt x="12" y="14"/>
                </a:lnTo>
                <a:lnTo>
                  <a:pt x="11" y="18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8"/>
                </a:lnTo>
                <a:lnTo>
                  <a:pt x="23" y="38"/>
                </a:lnTo>
                <a:lnTo>
                  <a:pt x="29" y="40"/>
                </a:lnTo>
                <a:lnTo>
                  <a:pt x="36" y="40"/>
                </a:lnTo>
                <a:lnTo>
                  <a:pt x="31" y="36"/>
                </a:lnTo>
                <a:lnTo>
                  <a:pt x="29" y="32"/>
                </a:lnTo>
                <a:lnTo>
                  <a:pt x="27" y="27"/>
                </a:lnTo>
                <a:lnTo>
                  <a:pt x="25" y="21"/>
                </a:lnTo>
                <a:lnTo>
                  <a:pt x="27" y="16"/>
                </a:lnTo>
                <a:lnTo>
                  <a:pt x="29" y="11"/>
                </a:lnTo>
                <a:lnTo>
                  <a:pt x="32" y="7"/>
                </a:lnTo>
                <a:lnTo>
                  <a:pt x="38" y="3"/>
                </a:lnTo>
                <a:lnTo>
                  <a:pt x="43" y="2"/>
                </a:lnTo>
                <a:lnTo>
                  <a:pt x="49" y="0"/>
                </a:lnTo>
                <a:lnTo>
                  <a:pt x="56" y="2"/>
                </a:lnTo>
                <a:lnTo>
                  <a:pt x="61" y="3"/>
                </a:lnTo>
                <a:lnTo>
                  <a:pt x="67" y="7"/>
                </a:lnTo>
                <a:lnTo>
                  <a:pt x="70" y="12"/>
                </a:lnTo>
                <a:lnTo>
                  <a:pt x="74" y="18"/>
                </a:lnTo>
                <a:lnTo>
                  <a:pt x="74" y="23"/>
                </a:lnTo>
                <a:lnTo>
                  <a:pt x="72" y="30"/>
                </a:lnTo>
                <a:lnTo>
                  <a:pt x="70" y="36"/>
                </a:lnTo>
                <a:lnTo>
                  <a:pt x="65" y="41"/>
                </a:lnTo>
                <a:lnTo>
                  <a:pt x="61" y="45"/>
                </a:lnTo>
                <a:lnTo>
                  <a:pt x="56" y="47"/>
                </a:lnTo>
                <a:lnTo>
                  <a:pt x="47" y="49"/>
                </a:lnTo>
                <a:lnTo>
                  <a:pt x="40" y="49"/>
                </a:lnTo>
                <a:lnTo>
                  <a:pt x="22" y="47"/>
                </a:lnTo>
                <a:lnTo>
                  <a:pt x="9" y="41"/>
                </a:lnTo>
                <a:lnTo>
                  <a:pt x="3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close/>
                <a:moveTo>
                  <a:pt x="49" y="40"/>
                </a:moveTo>
                <a:lnTo>
                  <a:pt x="54" y="40"/>
                </a:lnTo>
                <a:lnTo>
                  <a:pt x="58" y="38"/>
                </a:lnTo>
                <a:lnTo>
                  <a:pt x="61" y="34"/>
                </a:lnTo>
                <a:lnTo>
                  <a:pt x="63" y="32"/>
                </a:lnTo>
                <a:lnTo>
                  <a:pt x="65" y="29"/>
                </a:lnTo>
                <a:lnTo>
                  <a:pt x="65" y="23"/>
                </a:lnTo>
                <a:lnTo>
                  <a:pt x="65" y="18"/>
                </a:lnTo>
                <a:lnTo>
                  <a:pt x="61" y="14"/>
                </a:lnTo>
                <a:lnTo>
                  <a:pt x="56" y="11"/>
                </a:lnTo>
                <a:lnTo>
                  <a:pt x="49" y="11"/>
                </a:lnTo>
                <a:lnTo>
                  <a:pt x="43" y="11"/>
                </a:lnTo>
                <a:lnTo>
                  <a:pt x="38" y="14"/>
                </a:lnTo>
                <a:lnTo>
                  <a:pt x="34" y="18"/>
                </a:lnTo>
                <a:lnTo>
                  <a:pt x="34" y="25"/>
                </a:lnTo>
                <a:lnTo>
                  <a:pt x="34" y="30"/>
                </a:lnTo>
                <a:lnTo>
                  <a:pt x="38" y="36"/>
                </a:lnTo>
                <a:lnTo>
                  <a:pt x="43" y="38"/>
                </a:lnTo>
                <a:lnTo>
                  <a:pt x="49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2" name="Freeform 1563"/>
          <p:cNvSpPr>
            <a:spLocks noEditPoints="1"/>
          </p:cNvSpPr>
          <p:nvPr/>
        </p:nvSpPr>
        <p:spPr bwMode="auto">
          <a:xfrm rot="5400000">
            <a:off x="4694237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4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9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9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29 h 47"/>
              <a:gd name="T48" fmla="*/ 70 w 74"/>
              <a:gd name="T49" fmla="*/ 35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7 h 47"/>
              <a:gd name="T60" fmla="*/ 56 w 74"/>
              <a:gd name="T61" fmla="*/ 37 h 47"/>
              <a:gd name="T62" fmla="*/ 59 w 74"/>
              <a:gd name="T63" fmla="*/ 33 h 47"/>
              <a:gd name="T64" fmla="*/ 63 w 74"/>
              <a:gd name="T65" fmla="*/ 31 h 47"/>
              <a:gd name="T66" fmla="*/ 65 w 74"/>
              <a:gd name="T67" fmla="*/ 28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3 h 47"/>
              <a:gd name="T98" fmla="*/ 20 w 74"/>
              <a:gd name="T99" fmla="*/ 37 h 47"/>
              <a:gd name="T100" fmla="*/ 27 w 74"/>
              <a:gd name="T101" fmla="*/ 37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4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6"/>
                </a:lnTo>
                <a:lnTo>
                  <a:pt x="70" y="9"/>
                </a:lnTo>
                <a:lnTo>
                  <a:pt x="72" y="17"/>
                </a:lnTo>
                <a:lnTo>
                  <a:pt x="74" y="24"/>
                </a:lnTo>
                <a:lnTo>
                  <a:pt x="74" y="29"/>
                </a:lnTo>
                <a:lnTo>
                  <a:pt x="70" y="35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7"/>
                </a:lnTo>
                <a:lnTo>
                  <a:pt x="56" y="37"/>
                </a:lnTo>
                <a:lnTo>
                  <a:pt x="59" y="33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3" name="Freeform 1564"/>
          <p:cNvSpPr>
            <a:spLocks noEditPoints="1"/>
          </p:cNvSpPr>
          <p:nvPr/>
        </p:nvSpPr>
        <p:spPr bwMode="auto">
          <a:xfrm rot="5400000">
            <a:off x="4770437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5 h 47"/>
              <a:gd name="T98" fmla="*/ 20 w 74"/>
              <a:gd name="T99" fmla="*/ 37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2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4" name="Freeform 1565"/>
          <p:cNvSpPr>
            <a:spLocks/>
          </p:cNvSpPr>
          <p:nvPr/>
        </p:nvSpPr>
        <p:spPr bwMode="auto">
          <a:xfrm rot="5400000">
            <a:off x="5214938" y="5770562"/>
            <a:ext cx="96838" cy="61913"/>
          </a:xfrm>
          <a:custGeom>
            <a:avLst/>
            <a:gdLst>
              <a:gd name="T0" fmla="*/ 9 w 70"/>
              <a:gd name="T1" fmla="*/ 45 h 45"/>
              <a:gd name="T2" fmla="*/ 0 w 70"/>
              <a:gd name="T3" fmla="*/ 45 h 45"/>
              <a:gd name="T4" fmla="*/ 0 w 70"/>
              <a:gd name="T5" fmla="*/ 0 h 45"/>
              <a:gd name="T6" fmla="*/ 7 w 70"/>
              <a:gd name="T7" fmla="*/ 0 h 45"/>
              <a:gd name="T8" fmla="*/ 16 w 70"/>
              <a:gd name="T9" fmla="*/ 5 h 45"/>
              <a:gd name="T10" fmla="*/ 27 w 70"/>
              <a:gd name="T11" fmla="*/ 13 h 45"/>
              <a:gd name="T12" fmla="*/ 39 w 70"/>
              <a:gd name="T13" fmla="*/ 18 h 45"/>
              <a:gd name="T14" fmla="*/ 52 w 70"/>
              <a:gd name="T15" fmla="*/ 22 h 45"/>
              <a:gd name="T16" fmla="*/ 61 w 70"/>
              <a:gd name="T17" fmla="*/ 24 h 45"/>
              <a:gd name="T18" fmla="*/ 70 w 70"/>
              <a:gd name="T19" fmla="*/ 25 h 45"/>
              <a:gd name="T20" fmla="*/ 70 w 70"/>
              <a:gd name="T21" fmla="*/ 34 h 45"/>
              <a:gd name="T22" fmla="*/ 61 w 70"/>
              <a:gd name="T23" fmla="*/ 34 h 45"/>
              <a:gd name="T24" fmla="*/ 50 w 70"/>
              <a:gd name="T25" fmla="*/ 31 h 45"/>
              <a:gd name="T26" fmla="*/ 39 w 70"/>
              <a:gd name="T27" fmla="*/ 27 h 45"/>
              <a:gd name="T28" fmla="*/ 27 w 70"/>
              <a:gd name="T29" fmla="*/ 22 h 45"/>
              <a:gd name="T30" fmla="*/ 18 w 70"/>
              <a:gd name="T31" fmla="*/ 16 h 45"/>
              <a:gd name="T32" fmla="*/ 9 w 70"/>
              <a:gd name="T33" fmla="*/ 9 h 45"/>
              <a:gd name="T34" fmla="*/ 9 w 70"/>
              <a:gd name="T35" fmla="*/ 45 h 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0"/>
              <a:gd name="T55" fmla="*/ 0 h 45"/>
              <a:gd name="T56" fmla="*/ 70 w 70"/>
              <a:gd name="T57" fmla="*/ 45 h 4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0" h="45">
                <a:moveTo>
                  <a:pt x="9" y="45"/>
                </a:moveTo>
                <a:lnTo>
                  <a:pt x="0" y="45"/>
                </a:lnTo>
                <a:lnTo>
                  <a:pt x="0" y="0"/>
                </a:lnTo>
                <a:lnTo>
                  <a:pt x="7" y="0"/>
                </a:lnTo>
                <a:lnTo>
                  <a:pt x="16" y="5"/>
                </a:lnTo>
                <a:lnTo>
                  <a:pt x="27" y="13"/>
                </a:lnTo>
                <a:lnTo>
                  <a:pt x="39" y="18"/>
                </a:lnTo>
                <a:lnTo>
                  <a:pt x="52" y="22"/>
                </a:lnTo>
                <a:lnTo>
                  <a:pt x="61" y="24"/>
                </a:lnTo>
                <a:lnTo>
                  <a:pt x="70" y="25"/>
                </a:lnTo>
                <a:lnTo>
                  <a:pt x="70" y="34"/>
                </a:lnTo>
                <a:lnTo>
                  <a:pt x="61" y="34"/>
                </a:lnTo>
                <a:lnTo>
                  <a:pt x="50" y="31"/>
                </a:lnTo>
                <a:lnTo>
                  <a:pt x="39" y="27"/>
                </a:lnTo>
                <a:lnTo>
                  <a:pt x="27" y="22"/>
                </a:lnTo>
                <a:lnTo>
                  <a:pt x="18" y="16"/>
                </a:lnTo>
                <a:lnTo>
                  <a:pt x="9" y="9"/>
                </a:lnTo>
                <a:lnTo>
                  <a:pt x="9" y="45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5" name="Freeform 1566"/>
          <p:cNvSpPr>
            <a:spLocks/>
          </p:cNvSpPr>
          <p:nvPr/>
        </p:nvSpPr>
        <p:spPr bwMode="auto">
          <a:xfrm rot="5400000">
            <a:off x="5291138" y="5770562"/>
            <a:ext cx="96838" cy="61913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6 h 47"/>
              <a:gd name="T6" fmla="*/ 61 w 72"/>
              <a:gd name="T7" fmla="*/ 32 h 47"/>
              <a:gd name="T8" fmla="*/ 63 w 72"/>
              <a:gd name="T9" fmla="*/ 29 h 47"/>
              <a:gd name="T10" fmla="*/ 63 w 72"/>
              <a:gd name="T11" fmla="*/ 23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3 h 47"/>
              <a:gd name="T18" fmla="*/ 54 w 72"/>
              <a:gd name="T19" fmla="*/ 11 h 47"/>
              <a:gd name="T20" fmla="*/ 47 w 72"/>
              <a:gd name="T21" fmla="*/ 9 h 47"/>
              <a:gd name="T22" fmla="*/ 39 w 72"/>
              <a:gd name="T23" fmla="*/ 11 h 47"/>
              <a:gd name="T24" fmla="*/ 36 w 72"/>
              <a:gd name="T25" fmla="*/ 13 h 47"/>
              <a:gd name="T26" fmla="*/ 32 w 72"/>
              <a:gd name="T27" fmla="*/ 16 h 47"/>
              <a:gd name="T28" fmla="*/ 32 w 72"/>
              <a:gd name="T29" fmla="*/ 20 h 47"/>
              <a:gd name="T30" fmla="*/ 30 w 72"/>
              <a:gd name="T31" fmla="*/ 23 h 47"/>
              <a:gd name="T32" fmla="*/ 32 w 72"/>
              <a:gd name="T33" fmla="*/ 29 h 47"/>
              <a:gd name="T34" fmla="*/ 32 w 72"/>
              <a:gd name="T35" fmla="*/ 31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5 h 47"/>
              <a:gd name="T42" fmla="*/ 0 w 72"/>
              <a:gd name="T43" fmla="*/ 38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4 h 47"/>
              <a:gd name="T52" fmla="*/ 23 w 72"/>
              <a:gd name="T53" fmla="*/ 29 h 47"/>
              <a:gd name="T54" fmla="*/ 23 w 72"/>
              <a:gd name="T55" fmla="*/ 22 h 47"/>
              <a:gd name="T56" fmla="*/ 23 w 72"/>
              <a:gd name="T57" fmla="*/ 16 h 47"/>
              <a:gd name="T58" fmla="*/ 25 w 72"/>
              <a:gd name="T59" fmla="*/ 11 h 47"/>
              <a:gd name="T60" fmla="*/ 29 w 72"/>
              <a:gd name="T61" fmla="*/ 5 h 47"/>
              <a:gd name="T62" fmla="*/ 34 w 72"/>
              <a:gd name="T63" fmla="*/ 2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2 h 47"/>
              <a:gd name="T72" fmla="*/ 63 w 72"/>
              <a:gd name="T73" fmla="*/ 5 h 47"/>
              <a:gd name="T74" fmla="*/ 68 w 72"/>
              <a:gd name="T75" fmla="*/ 11 h 47"/>
              <a:gd name="T76" fmla="*/ 70 w 72"/>
              <a:gd name="T77" fmla="*/ 16 h 47"/>
              <a:gd name="T78" fmla="*/ 72 w 72"/>
              <a:gd name="T79" fmla="*/ 23 h 47"/>
              <a:gd name="T80" fmla="*/ 72 w 72"/>
              <a:gd name="T81" fmla="*/ 31 h 47"/>
              <a:gd name="T82" fmla="*/ 70 w 72"/>
              <a:gd name="T83" fmla="*/ 36 h 47"/>
              <a:gd name="T84" fmla="*/ 67 w 72"/>
              <a:gd name="T85" fmla="*/ 40 h 47"/>
              <a:gd name="T86" fmla="*/ 63 w 72"/>
              <a:gd name="T87" fmla="*/ 43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6"/>
                </a:lnTo>
                <a:lnTo>
                  <a:pt x="61" y="32"/>
                </a:lnTo>
                <a:lnTo>
                  <a:pt x="63" y="29"/>
                </a:lnTo>
                <a:lnTo>
                  <a:pt x="63" y="23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39" y="11"/>
                </a:lnTo>
                <a:lnTo>
                  <a:pt x="36" y="13"/>
                </a:lnTo>
                <a:lnTo>
                  <a:pt x="32" y="16"/>
                </a:lnTo>
                <a:lnTo>
                  <a:pt x="32" y="20"/>
                </a:lnTo>
                <a:lnTo>
                  <a:pt x="30" y="23"/>
                </a:lnTo>
                <a:lnTo>
                  <a:pt x="32" y="29"/>
                </a:lnTo>
                <a:lnTo>
                  <a:pt x="32" y="31"/>
                </a:lnTo>
                <a:lnTo>
                  <a:pt x="34" y="34"/>
                </a:lnTo>
                <a:lnTo>
                  <a:pt x="38" y="36"/>
                </a:lnTo>
                <a:lnTo>
                  <a:pt x="36" y="45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2"/>
                </a:lnTo>
                <a:lnTo>
                  <a:pt x="63" y="5"/>
                </a:lnTo>
                <a:lnTo>
                  <a:pt x="68" y="11"/>
                </a:lnTo>
                <a:lnTo>
                  <a:pt x="70" y="16"/>
                </a:lnTo>
                <a:lnTo>
                  <a:pt x="72" y="23"/>
                </a:lnTo>
                <a:lnTo>
                  <a:pt x="72" y="31"/>
                </a:lnTo>
                <a:lnTo>
                  <a:pt x="70" y="36"/>
                </a:lnTo>
                <a:lnTo>
                  <a:pt x="67" y="40"/>
                </a:lnTo>
                <a:lnTo>
                  <a:pt x="63" y="43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6" name="Freeform 1567"/>
          <p:cNvSpPr>
            <a:spLocks noEditPoints="1"/>
          </p:cNvSpPr>
          <p:nvPr/>
        </p:nvSpPr>
        <p:spPr bwMode="auto">
          <a:xfrm rot="5400000">
            <a:off x="5364162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3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3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7" name="Freeform 1568"/>
          <p:cNvSpPr>
            <a:spLocks noEditPoints="1"/>
          </p:cNvSpPr>
          <p:nvPr/>
        </p:nvSpPr>
        <p:spPr bwMode="auto">
          <a:xfrm rot="5400000">
            <a:off x="5807075" y="5767388"/>
            <a:ext cx="100013" cy="65087"/>
          </a:xfrm>
          <a:custGeom>
            <a:avLst/>
            <a:gdLst>
              <a:gd name="T0" fmla="*/ 54 w 74"/>
              <a:gd name="T1" fmla="*/ 36 h 47"/>
              <a:gd name="T2" fmla="*/ 63 w 74"/>
              <a:gd name="T3" fmla="*/ 32 h 47"/>
              <a:gd name="T4" fmla="*/ 65 w 74"/>
              <a:gd name="T5" fmla="*/ 25 h 47"/>
              <a:gd name="T6" fmla="*/ 63 w 74"/>
              <a:gd name="T7" fmla="*/ 18 h 47"/>
              <a:gd name="T8" fmla="*/ 59 w 74"/>
              <a:gd name="T9" fmla="*/ 12 h 47"/>
              <a:gd name="T10" fmla="*/ 52 w 74"/>
              <a:gd name="T11" fmla="*/ 10 h 47"/>
              <a:gd name="T12" fmla="*/ 41 w 74"/>
              <a:gd name="T13" fmla="*/ 9 h 47"/>
              <a:gd name="T14" fmla="*/ 40 w 74"/>
              <a:gd name="T15" fmla="*/ 9 h 47"/>
              <a:gd name="T16" fmla="*/ 47 w 74"/>
              <a:gd name="T17" fmla="*/ 16 h 47"/>
              <a:gd name="T18" fmla="*/ 49 w 74"/>
              <a:gd name="T19" fmla="*/ 25 h 47"/>
              <a:gd name="T20" fmla="*/ 45 w 74"/>
              <a:gd name="T21" fmla="*/ 36 h 47"/>
              <a:gd name="T22" fmla="*/ 38 w 74"/>
              <a:gd name="T23" fmla="*/ 43 h 47"/>
              <a:gd name="T24" fmla="*/ 25 w 74"/>
              <a:gd name="T25" fmla="*/ 47 h 47"/>
              <a:gd name="T26" fmla="*/ 12 w 74"/>
              <a:gd name="T27" fmla="*/ 43 h 47"/>
              <a:gd name="T28" fmla="*/ 3 w 74"/>
              <a:gd name="T29" fmla="*/ 36 h 47"/>
              <a:gd name="T30" fmla="*/ 0 w 74"/>
              <a:gd name="T31" fmla="*/ 23 h 47"/>
              <a:gd name="T32" fmla="*/ 3 w 74"/>
              <a:gd name="T33" fmla="*/ 10 h 47"/>
              <a:gd name="T34" fmla="*/ 14 w 74"/>
              <a:gd name="T35" fmla="*/ 1 h 47"/>
              <a:gd name="T36" fmla="*/ 27 w 74"/>
              <a:gd name="T37" fmla="*/ 0 h 47"/>
              <a:gd name="T38" fmla="*/ 43 w 74"/>
              <a:gd name="T39" fmla="*/ 0 h 47"/>
              <a:gd name="T40" fmla="*/ 58 w 74"/>
              <a:gd name="T41" fmla="*/ 1 h 47"/>
              <a:gd name="T42" fmla="*/ 70 w 74"/>
              <a:gd name="T43" fmla="*/ 10 h 47"/>
              <a:gd name="T44" fmla="*/ 74 w 74"/>
              <a:gd name="T45" fmla="*/ 25 h 47"/>
              <a:gd name="T46" fmla="*/ 72 w 74"/>
              <a:gd name="T47" fmla="*/ 36 h 47"/>
              <a:gd name="T48" fmla="*/ 65 w 74"/>
              <a:gd name="T49" fmla="*/ 41 h 47"/>
              <a:gd name="T50" fmla="*/ 56 w 74"/>
              <a:gd name="T51" fmla="*/ 45 h 47"/>
              <a:gd name="T52" fmla="*/ 18 w 74"/>
              <a:gd name="T53" fmla="*/ 10 h 47"/>
              <a:gd name="T54" fmla="*/ 11 w 74"/>
              <a:gd name="T55" fmla="*/ 18 h 47"/>
              <a:gd name="T56" fmla="*/ 11 w 74"/>
              <a:gd name="T57" fmla="*/ 28 h 47"/>
              <a:gd name="T58" fmla="*/ 18 w 74"/>
              <a:gd name="T59" fmla="*/ 36 h 47"/>
              <a:gd name="T60" fmla="*/ 31 w 74"/>
              <a:gd name="T61" fmla="*/ 36 h 47"/>
              <a:gd name="T62" fmla="*/ 40 w 74"/>
              <a:gd name="T63" fmla="*/ 28 h 47"/>
              <a:gd name="T64" fmla="*/ 40 w 74"/>
              <a:gd name="T65" fmla="*/ 18 h 47"/>
              <a:gd name="T66" fmla="*/ 31 w 74"/>
              <a:gd name="T67" fmla="*/ 10 h 4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4"/>
              <a:gd name="T103" fmla="*/ 0 h 47"/>
              <a:gd name="T104" fmla="*/ 74 w 74"/>
              <a:gd name="T105" fmla="*/ 47 h 4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4" h="47">
                <a:moveTo>
                  <a:pt x="56" y="45"/>
                </a:moveTo>
                <a:lnTo>
                  <a:pt x="54" y="36"/>
                </a:lnTo>
                <a:lnTo>
                  <a:pt x="59" y="34"/>
                </a:lnTo>
                <a:lnTo>
                  <a:pt x="63" y="32"/>
                </a:lnTo>
                <a:lnTo>
                  <a:pt x="65" y="28"/>
                </a:lnTo>
                <a:lnTo>
                  <a:pt x="65" y="25"/>
                </a:lnTo>
                <a:lnTo>
                  <a:pt x="65" y="21"/>
                </a:lnTo>
                <a:lnTo>
                  <a:pt x="63" y="18"/>
                </a:lnTo>
                <a:lnTo>
                  <a:pt x="61" y="14"/>
                </a:lnTo>
                <a:lnTo>
                  <a:pt x="59" y="12"/>
                </a:lnTo>
                <a:lnTo>
                  <a:pt x="56" y="10"/>
                </a:lnTo>
                <a:lnTo>
                  <a:pt x="52" y="10"/>
                </a:lnTo>
                <a:lnTo>
                  <a:pt x="47" y="9"/>
                </a:lnTo>
                <a:lnTo>
                  <a:pt x="41" y="9"/>
                </a:lnTo>
                <a:lnTo>
                  <a:pt x="40" y="9"/>
                </a:lnTo>
                <a:lnTo>
                  <a:pt x="43" y="12"/>
                </a:lnTo>
                <a:lnTo>
                  <a:pt x="47" y="16"/>
                </a:lnTo>
                <a:lnTo>
                  <a:pt x="49" y="21"/>
                </a:lnTo>
                <a:lnTo>
                  <a:pt x="49" y="25"/>
                </a:lnTo>
                <a:lnTo>
                  <a:pt x="49" y="30"/>
                </a:lnTo>
                <a:lnTo>
                  <a:pt x="45" y="36"/>
                </a:lnTo>
                <a:lnTo>
                  <a:pt x="41" y="41"/>
                </a:lnTo>
                <a:lnTo>
                  <a:pt x="38" y="43"/>
                </a:lnTo>
                <a:lnTo>
                  <a:pt x="32" y="47"/>
                </a:lnTo>
                <a:lnTo>
                  <a:pt x="25" y="47"/>
                </a:lnTo>
                <a:lnTo>
                  <a:pt x="18" y="45"/>
                </a:lnTo>
                <a:lnTo>
                  <a:pt x="12" y="43"/>
                </a:lnTo>
                <a:lnTo>
                  <a:pt x="7" y="39"/>
                </a:lnTo>
                <a:lnTo>
                  <a:pt x="3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0"/>
                </a:lnTo>
                <a:lnTo>
                  <a:pt x="9" y="5"/>
                </a:lnTo>
                <a:lnTo>
                  <a:pt x="14" y="1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1"/>
                </a:lnTo>
                <a:lnTo>
                  <a:pt x="58" y="1"/>
                </a:lnTo>
                <a:lnTo>
                  <a:pt x="65" y="7"/>
                </a:lnTo>
                <a:lnTo>
                  <a:pt x="70" y="10"/>
                </a:lnTo>
                <a:lnTo>
                  <a:pt x="72" y="18"/>
                </a:lnTo>
                <a:lnTo>
                  <a:pt x="74" y="25"/>
                </a:lnTo>
                <a:lnTo>
                  <a:pt x="74" y="30"/>
                </a:lnTo>
                <a:lnTo>
                  <a:pt x="72" y="36"/>
                </a:lnTo>
                <a:lnTo>
                  <a:pt x="69" y="39"/>
                </a:lnTo>
                <a:lnTo>
                  <a:pt x="65" y="41"/>
                </a:lnTo>
                <a:lnTo>
                  <a:pt x="61" y="45"/>
                </a:lnTo>
                <a:lnTo>
                  <a:pt x="56" y="45"/>
                </a:lnTo>
                <a:close/>
                <a:moveTo>
                  <a:pt x="25" y="9"/>
                </a:moveTo>
                <a:lnTo>
                  <a:pt x="18" y="10"/>
                </a:lnTo>
                <a:lnTo>
                  <a:pt x="12" y="12"/>
                </a:lnTo>
                <a:lnTo>
                  <a:pt x="11" y="18"/>
                </a:lnTo>
                <a:lnTo>
                  <a:pt x="9" y="23"/>
                </a:lnTo>
                <a:lnTo>
                  <a:pt x="11" y="28"/>
                </a:lnTo>
                <a:lnTo>
                  <a:pt x="14" y="32"/>
                </a:lnTo>
                <a:lnTo>
                  <a:pt x="18" y="36"/>
                </a:lnTo>
                <a:lnTo>
                  <a:pt x="25" y="38"/>
                </a:lnTo>
                <a:lnTo>
                  <a:pt x="31" y="36"/>
                </a:lnTo>
                <a:lnTo>
                  <a:pt x="36" y="34"/>
                </a:lnTo>
                <a:lnTo>
                  <a:pt x="40" y="28"/>
                </a:lnTo>
                <a:lnTo>
                  <a:pt x="40" y="23"/>
                </a:lnTo>
                <a:lnTo>
                  <a:pt x="40" y="18"/>
                </a:lnTo>
                <a:lnTo>
                  <a:pt x="36" y="12"/>
                </a:lnTo>
                <a:lnTo>
                  <a:pt x="31" y="10"/>
                </a:lnTo>
                <a:lnTo>
                  <a:pt x="25" y="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8" name="Freeform 1569"/>
          <p:cNvSpPr>
            <a:spLocks noEditPoints="1"/>
          </p:cNvSpPr>
          <p:nvPr/>
        </p:nvSpPr>
        <p:spPr bwMode="auto">
          <a:xfrm rot="5400000">
            <a:off x="5881687" y="5767388"/>
            <a:ext cx="100013" cy="65088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9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6 h 47"/>
              <a:gd name="T40" fmla="*/ 70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8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5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5 h 47"/>
              <a:gd name="T98" fmla="*/ 20 w 74"/>
              <a:gd name="T99" fmla="*/ 37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9" name="Freeform 1570"/>
          <p:cNvSpPr>
            <a:spLocks noEditPoints="1"/>
          </p:cNvSpPr>
          <p:nvPr/>
        </p:nvSpPr>
        <p:spPr bwMode="auto">
          <a:xfrm rot="5400000">
            <a:off x="5957887" y="5767388"/>
            <a:ext cx="100013" cy="65088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8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5 h 47"/>
              <a:gd name="T20" fmla="*/ 5 w 74"/>
              <a:gd name="T21" fmla="*/ 9 h 47"/>
              <a:gd name="T22" fmla="*/ 9 w 74"/>
              <a:gd name="T23" fmla="*/ 8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2 h 47"/>
              <a:gd name="T30" fmla="*/ 38 w 74"/>
              <a:gd name="T31" fmla="*/ 0 h 47"/>
              <a:gd name="T32" fmla="*/ 45 w 74"/>
              <a:gd name="T33" fmla="*/ 2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8 h 47"/>
              <a:gd name="T40" fmla="*/ 70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5 h 47"/>
              <a:gd name="T76" fmla="*/ 56 w 74"/>
              <a:gd name="T77" fmla="*/ 13 h 47"/>
              <a:gd name="T78" fmla="*/ 47 w 74"/>
              <a:gd name="T79" fmla="*/ 11 h 47"/>
              <a:gd name="T80" fmla="*/ 38 w 74"/>
              <a:gd name="T81" fmla="*/ 11 h 47"/>
              <a:gd name="T82" fmla="*/ 27 w 74"/>
              <a:gd name="T83" fmla="*/ 11 h 47"/>
              <a:gd name="T84" fmla="*/ 20 w 74"/>
              <a:gd name="T85" fmla="*/ 13 h 47"/>
              <a:gd name="T86" fmla="*/ 14 w 74"/>
              <a:gd name="T87" fmla="*/ 15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5 h 47"/>
              <a:gd name="T98" fmla="*/ 20 w 74"/>
              <a:gd name="T99" fmla="*/ 37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0" name="Freeform 1571"/>
          <p:cNvSpPr>
            <a:spLocks/>
          </p:cNvSpPr>
          <p:nvPr/>
        </p:nvSpPr>
        <p:spPr bwMode="auto">
          <a:xfrm rot="5400000">
            <a:off x="6357143" y="5780882"/>
            <a:ext cx="100013" cy="38100"/>
          </a:xfrm>
          <a:custGeom>
            <a:avLst/>
            <a:gdLst>
              <a:gd name="T0" fmla="*/ 72 w 72"/>
              <a:gd name="T1" fmla="*/ 0 h 28"/>
              <a:gd name="T2" fmla="*/ 72 w 72"/>
              <a:gd name="T3" fmla="*/ 11 h 28"/>
              <a:gd name="T4" fmla="*/ 16 w 72"/>
              <a:gd name="T5" fmla="*/ 11 h 28"/>
              <a:gd name="T6" fmla="*/ 20 w 72"/>
              <a:gd name="T7" fmla="*/ 15 h 28"/>
              <a:gd name="T8" fmla="*/ 23 w 72"/>
              <a:gd name="T9" fmla="*/ 19 h 28"/>
              <a:gd name="T10" fmla="*/ 25 w 72"/>
              <a:gd name="T11" fmla="*/ 24 h 28"/>
              <a:gd name="T12" fmla="*/ 27 w 72"/>
              <a:gd name="T13" fmla="*/ 28 h 28"/>
              <a:gd name="T14" fmla="*/ 18 w 72"/>
              <a:gd name="T15" fmla="*/ 28 h 28"/>
              <a:gd name="T16" fmla="*/ 14 w 72"/>
              <a:gd name="T17" fmla="*/ 20 h 28"/>
              <a:gd name="T18" fmla="*/ 11 w 72"/>
              <a:gd name="T19" fmla="*/ 15 h 28"/>
              <a:gd name="T20" fmla="*/ 5 w 72"/>
              <a:gd name="T21" fmla="*/ 10 h 28"/>
              <a:gd name="T22" fmla="*/ 0 w 72"/>
              <a:gd name="T23" fmla="*/ 8 h 28"/>
              <a:gd name="T24" fmla="*/ 0 w 72"/>
              <a:gd name="T25" fmla="*/ 0 h 28"/>
              <a:gd name="T26" fmla="*/ 72 w 72"/>
              <a:gd name="T27" fmla="*/ 0 h 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8"/>
              <a:gd name="T44" fmla="*/ 72 w 72"/>
              <a:gd name="T45" fmla="*/ 28 h 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8">
                <a:moveTo>
                  <a:pt x="72" y="0"/>
                </a:moveTo>
                <a:lnTo>
                  <a:pt x="72" y="11"/>
                </a:lnTo>
                <a:lnTo>
                  <a:pt x="16" y="11"/>
                </a:lnTo>
                <a:lnTo>
                  <a:pt x="20" y="15"/>
                </a:lnTo>
                <a:lnTo>
                  <a:pt x="23" y="19"/>
                </a:lnTo>
                <a:lnTo>
                  <a:pt x="25" y="24"/>
                </a:lnTo>
                <a:lnTo>
                  <a:pt x="27" y="28"/>
                </a:lnTo>
                <a:lnTo>
                  <a:pt x="18" y="28"/>
                </a:lnTo>
                <a:lnTo>
                  <a:pt x="14" y="20"/>
                </a:lnTo>
                <a:lnTo>
                  <a:pt x="11" y="15"/>
                </a:lnTo>
                <a:lnTo>
                  <a:pt x="5" y="10"/>
                </a:lnTo>
                <a:lnTo>
                  <a:pt x="0" y="8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1" name="Freeform 1572"/>
          <p:cNvSpPr>
            <a:spLocks noEditPoints="1"/>
          </p:cNvSpPr>
          <p:nvPr/>
        </p:nvSpPr>
        <p:spPr bwMode="auto">
          <a:xfrm rot="5400000">
            <a:off x="6434137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5 h 47"/>
              <a:gd name="T4" fmla="*/ 22 w 74"/>
              <a:gd name="T5" fmla="*/ 45 h 47"/>
              <a:gd name="T6" fmla="*/ 16 w 74"/>
              <a:gd name="T7" fmla="*/ 43 h 47"/>
              <a:gd name="T8" fmla="*/ 9 w 74"/>
              <a:gd name="T9" fmla="*/ 40 h 47"/>
              <a:gd name="T10" fmla="*/ 5 w 74"/>
              <a:gd name="T11" fmla="*/ 36 h 47"/>
              <a:gd name="T12" fmla="*/ 2 w 74"/>
              <a:gd name="T13" fmla="*/ 30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2 h 47"/>
              <a:gd name="T26" fmla="*/ 20 w 74"/>
              <a:gd name="T27" fmla="*/ 0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2 h 47"/>
              <a:gd name="T38" fmla="*/ 65 w 74"/>
              <a:gd name="T39" fmla="*/ 5 h 47"/>
              <a:gd name="T40" fmla="*/ 70 w 74"/>
              <a:gd name="T41" fmla="*/ 9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0 w 74"/>
              <a:gd name="T49" fmla="*/ 34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6 h 47"/>
              <a:gd name="T58" fmla="*/ 47 w 74"/>
              <a:gd name="T59" fmla="*/ 36 h 47"/>
              <a:gd name="T60" fmla="*/ 56 w 74"/>
              <a:gd name="T61" fmla="*/ 34 h 47"/>
              <a:gd name="T62" fmla="*/ 59 w 74"/>
              <a:gd name="T63" fmla="*/ 32 h 47"/>
              <a:gd name="T64" fmla="*/ 63 w 74"/>
              <a:gd name="T65" fmla="*/ 30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2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2 h 47"/>
              <a:gd name="T88" fmla="*/ 11 w 74"/>
              <a:gd name="T89" fmla="*/ 16 h 47"/>
              <a:gd name="T90" fmla="*/ 9 w 74"/>
              <a:gd name="T91" fmla="*/ 18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2 h 47"/>
              <a:gd name="T98" fmla="*/ 20 w 74"/>
              <a:gd name="T99" fmla="*/ 34 h 47"/>
              <a:gd name="T100" fmla="*/ 27 w 74"/>
              <a:gd name="T101" fmla="*/ 36 h 47"/>
              <a:gd name="T102" fmla="*/ 38 w 74"/>
              <a:gd name="T103" fmla="*/ 36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5"/>
                </a:lnTo>
                <a:lnTo>
                  <a:pt x="22" y="45"/>
                </a:lnTo>
                <a:lnTo>
                  <a:pt x="16" y="43"/>
                </a:lnTo>
                <a:lnTo>
                  <a:pt x="9" y="40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2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5"/>
                </a:lnTo>
                <a:lnTo>
                  <a:pt x="70" y="9"/>
                </a:lnTo>
                <a:lnTo>
                  <a:pt x="72" y="16"/>
                </a:lnTo>
                <a:lnTo>
                  <a:pt x="74" y="23"/>
                </a:lnTo>
                <a:lnTo>
                  <a:pt x="74" y="29"/>
                </a:lnTo>
                <a:lnTo>
                  <a:pt x="70" y="34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6"/>
                </a:moveTo>
                <a:lnTo>
                  <a:pt x="47" y="36"/>
                </a:lnTo>
                <a:lnTo>
                  <a:pt x="56" y="34"/>
                </a:lnTo>
                <a:lnTo>
                  <a:pt x="59" y="32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18"/>
                </a:lnTo>
                <a:lnTo>
                  <a:pt x="9" y="23"/>
                </a:lnTo>
                <a:lnTo>
                  <a:pt x="11" y="29"/>
                </a:lnTo>
                <a:lnTo>
                  <a:pt x="14" y="32"/>
                </a:lnTo>
                <a:lnTo>
                  <a:pt x="20" y="34"/>
                </a:lnTo>
                <a:lnTo>
                  <a:pt x="27" y="36"/>
                </a:lnTo>
                <a:lnTo>
                  <a:pt x="38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2" name="Freeform 1573"/>
          <p:cNvSpPr>
            <a:spLocks/>
          </p:cNvSpPr>
          <p:nvPr/>
        </p:nvSpPr>
        <p:spPr bwMode="auto">
          <a:xfrm rot="5400000">
            <a:off x="6511925" y="5770563"/>
            <a:ext cx="96838" cy="61912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6 h 47"/>
              <a:gd name="T6" fmla="*/ 61 w 72"/>
              <a:gd name="T7" fmla="*/ 32 h 47"/>
              <a:gd name="T8" fmla="*/ 63 w 72"/>
              <a:gd name="T9" fmla="*/ 29 h 47"/>
              <a:gd name="T10" fmla="*/ 63 w 72"/>
              <a:gd name="T11" fmla="*/ 23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2 h 47"/>
              <a:gd name="T18" fmla="*/ 54 w 72"/>
              <a:gd name="T19" fmla="*/ 10 h 47"/>
              <a:gd name="T20" fmla="*/ 47 w 72"/>
              <a:gd name="T21" fmla="*/ 9 h 47"/>
              <a:gd name="T22" fmla="*/ 39 w 72"/>
              <a:gd name="T23" fmla="*/ 10 h 47"/>
              <a:gd name="T24" fmla="*/ 36 w 72"/>
              <a:gd name="T25" fmla="*/ 12 h 47"/>
              <a:gd name="T26" fmla="*/ 32 w 72"/>
              <a:gd name="T27" fmla="*/ 16 h 47"/>
              <a:gd name="T28" fmla="*/ 32 w 72"/>
              <a:gd name="T29" fmla="*/ 20 h 47"/>
              <a:gd name="T30" fmla="*/ 30 w 72"/>
              <a:gd name="T31" fmla="*/ 23 h 47"/>
              <a:gd name="T32" fmla="*/ 32 w 72"/>
              <a:gd name="T33" fmla="*/ 29 h 47"/>
              <a:gd name="T34" fmla="*/ 32 w 72"/>
              <a:gd name="T35" fmla="*/ 30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5 h 47"/>
              <a:gd name="T42" fmla="*/ 0 w 72"/>
              <a:gd name="T43" fmla="*/ 38 h 47"/>
              <a:gd name="T44" fmla="*/ 0 w 72"/>
              <a:gd name="T45" fmla="*/ 3 h 47"/>
              <a:gd name="T46" fmla="*/ 9 w 72"/>
              <a:gd name="T47" fmla="*/ 3 h 47"/>
              <a:gd name="T48" fmla="*/ 9 w 72"/>
              <a:gd name="T49" fmla="*/ 30 h 47"/>
              <a:gd name="T50" fmla="*/ 27 w 72"/>
              <a:gd name="T51" fmla="*/ 34 h 47"/>
              <a:gd name="T52" fmla="*/ 23 w 72"/>
              <a:gd name="T53" fmla="*/ 27 h 47"/>
              <a:gd name="T54" fmla="*/ 23 w 72"/>
              <a:gd name="T55" fmla="*/ 21 h 47"/>
              <a:gd name="T56" fmla="*/ 23 w 72"/>
              <a:gd name="T57" fmla="*/ 16 h 47"/>
              <a:gd name="T58" fmla="*/ 25 w 72"/>
              <a:gd name="T59" fmla="*/ 10 h 47"/>
              <a:gd name="T60" fmla="*/ 29 w 72"/>
              <a:gd name="T61" fmla="*/ 5 h 47"/>
              <a:gd name="T62" fmla="*/ 34 w 72"/>
              <a:gd name="T63" fmla="*/ 1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1 h 47"/>
              <a:gd name="T72" fmla="*/ 63 w 72"/>
              <a:gd name="T73" fmla="*/ 5 h 47"/>
              <a:gd name="T74" fmla="*/ 68 w 72"/>
              <a:gd name="T75" fmla="*/ 10 h 47"/>
              <a:gd name="T76" fmla="*/ 70 w 72"/>
              <a:gd name="T77" fmla="*/ 16 h 47"/>
              <a:gd name="T78" fmla="*/ 72 w 72"/>
              <a:gd name="T79" fmla="*/ 23 h 47"/>
              <a:gd name="T80" fmla="*/ 72 w 72"/>
              <a:gd name="T81" fmla="*/ 30 h 47"/>
              <a:gd name="T82" fmla="*/ 70 w 72"/>
              <a:gd name="T83" fmla="*/ 36 h 47"/>
              <a:gd name="T84" fmla="*/ 67 w 72"/>
              <a:gd name="T85" fmla="*/ 39 h 47"/>
              <a:gd name="T86" fmla="*/ 63 w 72"/>
              <a:gd name="T87" fmla="*/ 43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6"/>
                </a:lnTo>
                <a:lnTo>
                  <a:pt x="61" y="32"/>
                </a:lnTo>
                <a:lnTo>
                  <a:pt x="63" y="29"/>
                </a:lnTo>
                <a:lnTo>
                  <a:pt x="63" y="23"/>
                </a:lnTo>
                <a:lnTo>
                  <a:pt x="63" y="20"/>
                </a:lnTo>
                <a:lnTo>
                  <a:pt x="61" y="16"/>
                </a:lnTo>
                <a:lnTo>
                  <a:pt x="59" y="12"/>
                </a:lnTo>
                <a:lnTo>
                  <a:pt x="54" y="10"/>
                </a:lnTo>
                <a:lnTo>
                  <a:pt x="47" y="9"/>
                </a:lnTo>
                <a:lnTo>
                  <a:pt x="39" y="10"/>
                </a:lnTo>
                <a:lnTo>
                  <a:pt x="36" y="12"/>
                </a:lnTo>
                <a:lnTo>
                  <a:pt x="32" y="16"/>
                </a:lnTo>
                <a:lnTo>
                  <a:pt x="32" y="20"/>
                </a:lnTo>
                <a:lnTo>
                  <a:pt x="30" y="23"/>
                </a:lnTo>
                <a:lnTo>
                  <a:pt x="32" y="29"/>
                </a:lnTo>
                <a:lnTo>
                  <a:pt x="32" y="30"/>
                </a:lnTo>
                <a:lnTo>
                  <a:pt x="34" y="34"/>
                </a:lnTo>
                <a:lnTo>
                  <a:pt x="38" y="36"/>
                </a:lnTo>
                <a:lnTo>
                  <a:pt x="36" y="45"/>
                </a:lnTo>
                <a:lnTo>
                  <a:pt x="0" y="38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7"/>
                </a:lnTo>
                <a:lnTo>
                  <a:pt x="23" y="21"/>
                </a:lnTo>
                <a:lnTo>
                  <a:pt x="23" y="16"/>
                </a:lnTo>
                <a:lnTo>
                  <a:pt x="25" y="10"/>
                </a:lnTo>
                <a:lnTo>
                  <a:pt x="29" y="5"/>
                </a:lnTo>
                <a:lnTo>
                  <a:pt x="34" y="1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1"/>
                </a:lnTo>
                <a:lnTo>
                  <a:pt x="63" y="5"/>
                </a:lnTo>
                <a:lnTo>
                  <a:pt x="68" y="10"/>
                </a:lnTo>
                <a:lnTo>
                  <a:pt x="70" y="16"/>
                </a:lnTo>
                <a:lnTo>
                  <a:pt x="72" y="23"/>
                </a:lnTo>
                <a:lnTo>
                  <a:pt x="72" y="30"/>
                </a:lnTo>
                <a:lnTo>
                  <a:pt x="70" y="36"/>
                </a:lnTo>
                <a:lnTo>
                  <a:pt x="67" y="39"/>
                </a:lnTo>
                <a:lnTo>
                  <a:pt x="63" y="43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3" name="Freeform 1574"/>
          <p:cNvSpPr>
            <a:spLocks noEditPoints="1"/>
          </p:cNvSpPr>
          <p:nvPr/>
        </p:nvSpPr>
        <p:spPr bwMode="auto">
          <a:xfrm rot="5400000">
            <a:off x="6584950" y="576897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5 w 74"/>
              <a:gd name="T11" fmla="*/ 36 h 47"/>
              <a:gd name="T12" fmla="*/ 2 w 74"/>
              <a:gd name="T13" fmla="*/ 30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1 h 47"/>
              <a:gd name="T36" fmla="*/ 58 w 74"/>
              <a:gd name="T37" fmla="*/ 3 h 47"/>
              <a:gd name="T38" fmla="*/ 65 w 74"/>
              <a:gd name="T39" fmla="*/ 5 h 47"/>
              <a:gd name="T40" fmla="*/ 70 w 74"/>
              <a:gd name="T41" fmla="*/ 10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0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19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0 h 47"/>
              <a:gd name="T78" fmla="*/ 47 w 74"/>
              <a:gd name="T79" fmla="*/ 10 h 47"/>
              <a:gd name="T80" fmla="*/ 38 w 74"/>
              <a:gd name="T81" fmla="*/ 9 h 47"/>
              <a:gd name="T82" fmla="*/ 27 w 74"/>
              <a:gd name="T83" fmla="*/ 10 h 47"/>
              <a:gd name="T84" fmla="*/ 20 w 74"/>
              <a:gd name="T85" fmla="*/ 10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19 h 47"/>
              <a:gd name="T92" fmla="*/ 9 w 74"/>
              <a:gd name="T93" fmla="*/ 23 h 47"/>
              <a:gd name="T94" fmla="*/ 11 w 74"/>
              <a:gd name="T95" fmla="*/ 28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1"/>
                </a:lnTo>
                <a:lnTo>
                  <a:pt x="58" y="3"/>
                </a:lnTo>
                <a:lnTo>
                  <a:pt x="65" y="5"/>
                </a:lnTo>
                <a:lnTo>
                  <a:pt x="70" y="10"/>
                </a:lnTo>
                <a:lnTo>
                  <a:pt x="72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19"/>
                </a:lnTo>
                <a:lnTo>
                  <a:pt x="63" y="16"/>
                </a:lnTo>
                <a:lnTo>
                  <a:pt x="59" y="14"/>
                </a:lnTo>
                <a:lnTo>
                  <a:pt x="56" y="10"/>
                </a:lnTo>
                <a:lnTo>
                  <a:pt x="47" y="10"/>
                </a:lnTo>
                <a:lnTo>
                  <a:pt x="38" y="9"/>
                </a:lnTo>
                <a:lnTo>
                  <a:pt x="27" y="10"/>
                </a:lnTo>
                <a:lnTo>
                  <a:pt x="20" y="10"/>
                </a:lnTo>
                <a:lnTo>
                  <a:pt x="14" y="14"/>
                </a:lnTo>
                <a:lnTo>
                  <a:pt x="11" y="16"/>
                </a:lnTo>
                <a:lnTo>
                  <a:pt x="9" y="19"/>
                </a:lnTo>
                <a:lnTo>
                  <a:pt x="9" y="23"/>
                </a:lnTo>
                <a:lnTo>
                  <a:pt x="11" y="28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4" name="Freeform 1575"/>
          <p:cNvSpPr>
            <a:spLocks/>
          </p:cNvSpPr>
          <p:nvPr/>
        </p:nvSpPr>
        <p:spPr bwMode="auto">
          <a:xfrm rot="5400000">
            <a:off x="6949281" y="5782469"/>
            <a:ext cx="100013" cy="34925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20 w 72"/>
              <a:gd name="T7" fmla="*/ 12 h 25"/>
              <a:gd name="T8" fmla="*/ 23 w 72"/>
              <a:gd name="T9" fmla="*/ 16 h 25"/>
              <a:gd name="T10" fmla="*/ 25 w 72"/>
              <a:gd name="T11" fmla="*/ 21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18 h 25"/>
              <a:gd name="T18" fmla="*/ 11 w 72"/>
              <a:gd name="T19" fmla="*/ 12 h 25"/>
              <a:gd name="T20" fmla="*/ 5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2"/>
                </a:lnTo>
                <a:lnTo>
                  <a:pt x="23" y="16"/>
                </a:lnTo>
                <a:lnTo>
                  <a:pt x="25" y="21"/>
                </a:lnTo>
                <a:lnTo>
                  <a:pt x="27" y="25"/>
                </a:lnTo>
                <a:lnTo>
                  <a:pt x="18" y="25"/>
                </a:lnTo>
                <a:lnTo>
                  <a:pt x="14" y="18"/>
                </a:lnTo>
                <a:lnTo>
                  <a:pt x="11" y="12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5" name="Freeform 1576"/>
          <p:cNvSpPr>
            <a:spLocks/>
          </p:cNvSpPr>
          <p:nvPr/>
        </p:nvSpPr>
        <p:spPr bwMode="auto">
          <a:xfrm rot="5400000">
            <a:off x="7027862" y="5767388"/>
            <a:ext cx="100013" cy="65088"/>
          </a:xfrm>
          <a:custGeom>
            <a:avLst/>
            <a:gdLst>
              <a:gd name="T0" fmla="*/ 63 w 72"/>
              <a:gd name="T1" fmla="*/ 0 h 47"/>
              <a:gd name="T2" fmla="*/ 72 w 72"/>
              <a:gd name="T3" fmla="*/ 0 h 47"/>
              <a:gd name="T4" fmla="*/ 72 w 72"/>
              <a:gd name="T5" fmla="*/ 47 h 47"/>
              <a:gd name="T6" fmla="*/ 70 w 72"/>
              <a:gd name="T7" fmla="*/ 47 h 47"/>
              <a:gd name="T8" fmla="*/ 67 w 72"/>
              <a:gd name="T9" fmla="*/ 47 h 47"/>
              <a:gd name="T10" fmla="*/ 61 w 72"/>
              <a:gd name="T11" fmla="*/ 45 h 47"/>
              <a:gd name="T12" fmla="*/ 56 w 72"/>
              <a:gd name="T13" fmla="*/ 42 h 47"/>
              <a:gd name="T14" fmla="*/ 50 w 72"/>
              <a:gd name="T15" fmla="*/ 36 h 47"/>
              <a:gd name="T16" fmla="*/ 45 w 72"/>
              <a:gd name="T17" fmla="*/ 31 h 47"/>
              <a:gd name="T18" fmla="*/ 40 w 72"/>
              <a:gd name="T19" fmla="*/ 24 h 47"/>
              <a:gd name="T20" fmla="*/ 34 w 72"/>
              <a:gd name="T21" fmla="*/ 18 h 47"/>
              <a:gd name="T22" fmla="*/ 31 w 72"/>
              <a:gd name="T23" fmla="*/ 15 h 47"/>
              <a:gd name="T24" fmla="*/ 25 w 72"/>
              <a:gd name="T25" fmla="*/ 13 h 47"/>
              <a:gd name="T26" fmla="*/ 20 w 72"/>
              <a:gd name="T27" fmla="*/ 11 h 47"/>
              <a:gd name="T28" fmla="*/ 16 w 72"/>
              <a:gd name="T29" fmla="*/ 13 h 47"/>
              <a:gd name="T30" fmla="*/ 12 w 72"/>
              <a:gd name="T31" fmla="*/ 15 h 47"/>
              <a:gd name="T32" fmla="*/ 9 w 72"/>
              <a:gd name="T33" fmla="*/ 18 h 47"/>
              <a:gd name="T34" fmla="*/ 9 w 72"/>
              <a:gd name="T35" fmla="*/ 24 h 47"/>
              <a:gd name="T36" fmla="*/ 9 w 72"/>
              <a:gd name="T37" fmla="*/ 29 h 47"/>
              <a:gd name="T38" fmla="*/ 12 w 72"/>
              <a:gd name="T39" fmla="*/ 35 h 47"/>
              <a:gd name="T40" fmla="*/ 16 w 72"/>
              <a:gd name="T41" fmla="*/ 36 h 47"/>
              <a:gd name="T42" fmla="*/ 22 w 72"/>
              <a:gd name="T43" fmla="*/ 38 h 47"/>
              <a:gd name="T44" fmla="*/ 20 w 72"/>
              <a:gd name="T45" fmla="*/ 47 h 47"/>
              <a:gd name="T46" fmla="*/ 14 w 72"/>
              <a:gd name="T47" fmla="*/ 45 h 47"/>
              <a:gd name="T48" fmla="*/ 9 w 72"/>
              <a:gd name="T49" fmla="*/ 44 h 47"/>
              <a:gd name="T50" fmla="*/ 5 w 72"/>
              <a:gd name="T51" fmla="*/ 40 h 47"/>
              <a:gd name="T52" fmla="*/ 3 w 72"/>
              <a:gd name="T53" fmla="*/ 36 h 47"/>
              <a:gd name="T54" fmla="*/ 2 w 72"/>
              <a:gd name="T55" fmla="*/ 31 h 47"/>
              <a:gd name="T56" fmla="*/ 0 w 72"/>
              <a:gd name="T57" fmla="*/ 24 h 47"/>
              <a:gd name="T58" fmla="*/ 2 w 72"/>
              <a:gd name="T59" fmla="*/ 18 h 47"/>
              <a:gd name="T60" fmla="*/ 3 w 72"/>
              <a:gd name="T61" fmla="*/ 13 h 47"/>
              <a:gd name="T62" fmla="*/ 7 w 72"/>
              <a:gd name="T63" fmla="*/ 7 h 47"/>
              <a:gd name="T64" fmla="*/ 11 w 72"/>
              <a:gd name="T65" fmla="*/ 4 h 47"/>
              <a:gd name="T66" fmla="*/ 14 w 72"/>
              <a:gd name="T67" fmla="*/ 2 h 47"/>
              <a:gd name="T68" fmla="*/ 20 w 72"/>
              <a:gd name="T69" fmla="*/ 2 h 47"/>
              <a:gd name="T70" fmla="*/ 25 w 72"/>
              <a:gd name="T71" fmla="*/ 2 h 47"/>
              <a:gd name="T72" fmla="*/ 29 w 72"/>
              <a:gd name="T73" fmla="*/ 4 h 47"/>
              <a:gd name="T74" fmla="*/ 32 w 72"/>
              <a:gd name="T75" fmla="*/ 6 h 47"/>
              <a:gd name="T76" fmla="*/ 38 w 72"/>
              <a:gd name="T77" fmla="*/ 9 h 47"/>
              <a:gd name="T78" fmla="*/ 41 w 72"/>
              <a:gd name="T79" fmla="*/ 11 h 47"/>
              <a:gd name="T80" fmla="*/ 45 w 72"/>
              <a:gd name="T81" fmla="*/ 16 h 47"/>
              <a:gd name="T82" fmla="*/ 50 w 72"/>
              <a:gd name="T83" fmla="*/ 22 h 47"/>
              <a:gd name="T84" fmla="*/ 54 w 72"/>
              <a:gd name="T85" fmla="*/ 26 h 47"/>
              <a:gd name="T86" fmla="*/ 56 w 72"/>
              <a:gd name="T87" fmla="*/ 29 h 47"/>
              <a:gd name="T88" fmla="*/ 59 w 72"/>
              <a:gd name="T89" fmla="*/ 33 h 47"/>
              <a:gd name="T90" fmla="*/ 61 w 72"/>
              <a:gd name="T91" fmla="*/ 35 h 47"/>
              <a:gd name="T92" fmla="*/ 63 w 72"/>
              <a:gd name="T93" fmla="*/ 36 h 47"/>
              <a:gd name="T94" fmla="*/ 63 w 72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2"/>
              <a:gd name="T145" fmla="*/ 0 h 47"/>
              <a:gd name="T146" fmla="*/ 72 w 72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2" h="47">
                <a:moveTo>
                  <a:pt x="63" y="0"/>
                </a:moveTo>
                <a:lnTo>
                  <a:pt x="72" y="0"/>
                </a:lnTo>
                <a:lnTo>
                  <a:pt x="72" y="47"/>
                </a:lnTo>
                <a:lnTo>
                  <a:pt x="70" y="47"/>
                </a:lnTo>
                <a:lnTo>
                  <a:pt x="67" y="47"/>
                </a:lnTo>
                <a:lnTo>
                  <a:pt x="61" y="45"/>
                </a:lnTo>
                <a:lnTo>
                  <a:pt x="56" y="42"/>
                </a:lnTo>
                <a:lnTo>
                  <a:pt x="50" y="36"/>
                </a:lnTo>
                <a:lnTo>
                  <a:pt x="45" y="31"/>
                </a:lnTo>
                <a:lnTo>
                  <a:pt x="40" y="24"/>
                </a:lnTo>
                <a:lnTo>
                  <a:pt x="34" y="18"/>
                </a:lnTo>
                <a:lnTo>
                  <a:pt x="31" y="15"/>
                </a:lnTo>
                <a:lnTo>
                  <a:pt x="25" y="13"/>
                </a:lnTo>
                <a:lnTo>
                  <a:pt x="20" y="11"/>
                </a:lnTo>
                <a:lnTo>
                  <a:pt x="16" y="13"/>
                </a:lnTo>
                <a:lnTo>
                  <a:pt x="12" y="15"/>
                </a:lnTo>
                <a:lnTo>
                  <a:pt x="9" y="18"/>
                </a:lnTo>
                <a:lnTo>
                  <a:pt x="9" y="24"/>
                </a:lnTo>
                <a:lnTo>
                  <a:pt x="9" y="29"/>
                </a:lnTo>
                <a:lnTo>
                  <a:pt x="12" y="35"/>
                </a:lnTo>
                <a:lnTo>
                  <a:pt x="16" y="36"/>
                </a:lnTo>
                <a:lnTo>
                  <a:pt x="22" y="38"/>
                </a:lnTo>
                <a:lnTo>
                  <a:pt x="20" y="47"/>
                </a:lnTo>
                <a:lnTo>
                  <a:pt x="14" y="45"/>
                </a:lnTo>
                <a:lnTo>
                  <a:pt x="9" y="44"/>
                </a:lnTo>
                <a:lnTo>
                  <a:pt x="5" y="40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7" y="7"/>
                </a:lnTo>
                <a:lnTo>
                  <a:pt x="11" y="4"/>
                </a:lnTo>
                <a:lnTo>
                  <a:pt x="14" y="2"/>
                </a:lnTo>
                <a:lnTo>
                  <a:pt x="20" y="2"/>
                </a:lnTo>
                <a:lnTo>
                  <a:pt x="25" y="2"/>
                </a:lnTo>
                <a:lnTo>
                  <a:pt x="29" y="4"/>
                </a:lnTo>
                <a:lnTo>
                  <a:pt x="32" y="6"/>
                </a:lnTo>
                <a:lnTo>
                  <a:pt x="38" y="9"/>
                </a:lnTo>
                <a:lnTo>
                  <a:pt x="41" y="11"/>
                </a:lnTo>
                <a:lnTo>
                  <a:pt x="45" y="16"/>
                </a:lnTo>
                <a:lnTo>
                  <a:pt x="50" y="22"/>
                </a:lnTo>
                <a:lnTo>
                  <a:pt x="54" y="26"/>
                </a:lnTo>
                <a:lnTo>
                  <a:pt x="56" y="29"/>
                </a:lnTo>
                <a:lnTo>
                  <a:pt x="59" y="33"/>
                </a:lnTo>
                <a:lnTo>
                  <a:pt x="61" y="35"/>
                </a:lnTo>
                <a:lnTo>
                  <a:pt x="63" y="36"/>
                </a:lnTo>
                <a:lnTo>
                  <a:pt x="6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6" name="Freeform 1577"/>
          <p:cNvSpPr>
            <a:spLocks noEditPoints="1"/>
          </p:cNvSpPr>
          <p:nvPr/>
        </p:nvSpPr>
        <p:spPr bwMode="auto">
          <a:xfrm rot="5400000">
            <a:off x="7104856" y="5768182"/>
            <a:ext cx="100013" cy="63500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5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2"/>
                </a:lnTo>
                <a:lnTo>
                  <a:pt x="65" y="6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7" name="Freeform 1578"/>
          <p:cNvSpPr>
            <a:spLocks noEditPoints="1"/>
          </p:cNvSpPr>
          <p:nvPr/>
        </p:nvSpPr>
        <p:spPr bwMode="auto">
          <a:xfrm rot="5400000">
            <a:off x="7178675" y="5767388"/>
            <a:ext cx="100013" cy="65087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8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5 h 47"/>
              <a:gd name="T20" fmla="*/ 5 w 74"/>
              <a:gd name="T21" fmla="*/ 9 h 47"/>
              <a:gd name="T22" fmla="*/ 9 w 74"/>
              <a:gd name="T23" fmla="*/ 7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2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7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5 h 47"/>
              <a:gd name="T76" fmla="*/ 56 w 74"/>
              <a:gd name="T77" fmla="*/ 13 h 47"/>
              <a:gd name="T78" fmla="*/ 47 w 74"/>
              <a:gd name="T79" fmla="*/ 11 h 47"/>
              <a:gd name="T80" fmla="*/ 38 w 74"/>
              <a:gd name="T81" fmla="*/ 11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5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7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1"/>
                </a:lnTo>
                <a:lnTo>
                  <a:pt x="14" y="15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8" name="Freeform 1579"/>
          <p:cNvSpPr>
            <a:spLocks/>
          </p:cNvSpPr>
          <p:nvPr/>
        </p:nvSpPr>
        <p:spPr bwMode="auto">
          <a:xfrm rot="5400000">
            <a:off x="7539831" y="5784057"/>
            <a:ext cx="100013" cy="31750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20 w 72"/>
              <a:gd name="T7" fmla="*/ 13 h 25"/>
              <a:gd name="T8" fmla="*/ 23 w 72"/>
              <a:gd name="T9" fmla="*/ 16 h 25"/>
              <a:gd name="T10" fmla="*/ 25 w 72"/>
              <a:gd name="T11" fmla="*/ 22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18 h 25"/>
              <a:gd name="T18" fmla="*/ 11 w 72"/>
              <a:gd name="T19" fmla="*/ 13 h 25"/>
              <a:gd name="T20" fmla="*/ 5 w 72"/>
              <a:gd name="T21" fmla="*/ 9 h 25"/>
              <a:gd name="T22" fmla="*/ 0 w 72"/>
              <a:gd name="T23" fmla="*/ 6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3"/>
                </a:lnTo>
                <a:lnTo>
                  <a:pt x="23" y="16"/>
                </a:lnTo>
                <a:lnTo>
                  <a:pt x="25" y="22"/>
                </a:lnTo>
                <a:lnTo>
                  <a:pt x="27" y="25"/>
                </a:lnTo>
                <a:lnTo>
                  <a:pt x="18" y="25"/>
                </a:lnTo>
                <a:lnTo>
                  <a:pt x="14" y="18"/>
                </a:lnTo>
                <a:lnTo>
                  <a:pt x="11" y="13"/>
                </a:lnTo>
                <a:lnTo>
                  <a:pt x="5" y="9"/>
                </a:lnTo>
                <a:lnTo>
                  <a:pt x="0" y="6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9" name="Freeform 1580"/>
          <p:cNvSpPr>
            <a:spLocks/>
          </p:cNvSpPr>
          <p:nvPr/>
        </p:nvSpPr>
        <p:spPr bwMode="auto">
          <a:xfrm rot="5400000">
            <a:off x="7620793" y="5768182"/>
            <a:ext cx="100013" cy="63500"/>
          </a:xfrm>
          <a:custGeom>
            <a:avLst/>
            <a:gdLst>
              <a:gd name="T0" fmla="*/ 52 w 74"/>
              <a:gd name="T1" fmla="*/ 38 h 47"/>
              <a:gd name="T2" fmla="*/ 63 w 74"/>
              <a:gd name="T3" fmla="*/ 32 h 47"/>
              <a:gd name="T4" fmla="*/ 65 w 74"/>
              <a:gd name="T5" fmla="*/ 23 h 47"/>
              <a:gd name="T6" fmla="*/ 61 w 74"/>
              <a:gd name="T7" fmla="*/ 12 h 47"/>
              <a:gd name="T8" fmla="*/ 50 w 74"/>
              <a:gd name="T9" fmla="*/ 9 h 47"/>
              <a:gd name="T10" fmla="*/ 41 w 74"/>
              <a:gd name="T11" fmla="*/ 12 h 47"/>
              <a:gd name="T12" fmla="*/ 38 w 74"/>
              <a:gd name="T13" fmla="*/ 23 h 47"/>
              <a:gd name="T14" fmla="*/ 38 w 74"/>
              <a:gd name="T15" fmla="*/ 28 h 47"/>
              <a:gd name="T16" fmla="*/ 31 w 74"/>
              <a:gd name="T17" fmla="*/ 27 h 47"/>
              <a:gd name="T18" fmla="*/ 29 w 74"/>
              <a:gd name="T19" fmla="*/ 21 h 47"/>
              <a:gd name="T20" fmla="*/ 23 w 74"/>
              <a:gd name="T21" fmla="*/ 14 h 47"/>
              <a:gd name="T22" fmla="*/ 14 w 74"/>
              <a:gd name="T23" fmla="*/ 14 h 47"/>
              <a:gd name="T24" fmla="*/ 9 w 74"/>
              <a:gd name="T25" fmla="*/ 19 h 47"/>
              <a:gd name="T26" fmla="*/ 9 w 74"/>
              <a:gd name="T27" fmla="*/ 28 h 47"/>
              <a:gd name="T28" fmla="*/ 16 w 74"/>
              <a:gd name="T29" fmla="*/ 34 h 47"/>
              <a:gd name="T30" fmla="*/ 20 w 74"/>
              <a:gd name="T31" fmla="*/ 45 h 47"/>
              <a:gd name="T32" fmla="*/ 9 w 74"/>
              <a:gd name="T33" fmla="*/ 41 h 47"/>
              <a:gd name="T34" fmla="*/ 3 w 74"/>
              <a:gd name="T35" fmla="*/ 34 h 47"/>
              <a:gd name="T36" fmla="*/ 0 w 74"/>
              <a:gd name="T37" fmla="*/ 25 h 47"/>
              <a:gd name="T38" fmla="*/ 3 w 74"/>
              <a:gd name="T39" fmla="*/ 14 h 47"/>
              <a:gd name="T40" fmla="*/ 9 w 74"/>
              <a:gd name="T41" fmla="*/ 7 h 47"/>
              <a:gd name="T42" fmla="*/ 18 w 74"/>
              <a:gd name="T43" fmla="*/ 3 h 47"/>
              <a:gd name="T44" fmla="*/ 27 w 74"/>
              <a:gd name="T45" fmla="*/ 7 h 47"/>
              <a:gd name="T46" fmla="*/ 32 w 74"/>
              <a:gd name="T47" fmla="*/ 14 h 47"/>
              <a:gd name="T48" fmla="*/ 40 w 74"/>
              <a:gd name="T49" fmla="*/ 3 h 47"/>
              <a:gd name="T50" fmla="*/ 50 w 74"/>
              <a:gd name="T51" fmla="*/ 0 h 47"/>
              <a:gd name="T52" fmla="*/ 63 w 74"/>
              <a:gd name="T53" fmla="*/ 3 h 47"/>
              <a:gd name="T54" fmla="*/ 70 w 74"/>
              <a:gd name="T55" fmla="*/ 10 h 47"/>
              <a:gd name="T56" fmla="*/ 74 w 74"/>
              <a:gd name="T57" fmla="*/ 23 h 47"/>
              <a:gd name="T58" fmla="*/ 72 w 74"/>
              <a:gd name="T59" fmla="*/ 34 h 47"/>
              <a:gd name="T60" fmla="*/ 65 w 74"/>
              <a:gd name="T61" fmla="*/ 43 h 47"/>
              <a:gd name="T62" fmla="*/ 54 w 74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4"/>
              <a:gd name="T97" fmla="*/ 0 h 47"/>
              <a:gd name="T98" fmla="*/ 74 w 74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4" h="47">
                <a:moveTo>
                  <a:pt x="54" y="47"/>
                </a:moveTo>
                <a:lnTo>
                  <a:pt x="52" y="38"/>
                </a:lnTo>
                <a:lnTo>
                  <a:pt x="59" y="36"/>
                </a:lnTo>
                <a:lnTo>
                  <a:pt x="63" y="32"/>
                </a:lnTo>
                <a:lnTo>
                  <a:pt x="65" y="28"/>
                </a:lnTo>
                <a:lnTo>
                  <a:pt x="65" y="23"/>
                </a:lnTo>
                <a:lnTo>
                  <a:pt x="65" y="18"/>
                </a:lnTo>
                <a:lnTo>
                  <a:pt x="61" y="12"/>
                </a:lnTo>
                <a:lnTo>
                  <a:pt x="56" y="10"/>
                </a:lnTo>
                <a:lnTo>
                  <a:pt x="50" y="9"/>
                </a:lnTo>
                <a:lnTo>
                  <a:pt x="45" y="10"/>
                </a:lnTo>
                <a:lnTo>
                  <a:pt x="41" y="12"/>
                </a:lnTo>
                <a:lnTo>
                  <a:pt x="38" y="18"/>
                </a:lnTo>
                <a:lnTo>
                  <a:pt x="38" y="23"/>
                </a:lnTo>
                <a:lnTo>
                  <a:pt x="38" y="25"/>
                </a:lnTo>
                <a:lnTo>
                  <a:pt x="38" y="28"/>
                </a:lnTo>
                <a:lnTo>
                  <a:pt x="31" y="28"/>
                </a:lnTo>
                <a:lnTo>
                  <a:pt x="31" y="27"/>
                </a:lnTo>
                <a:lnTo>
                  <a:pt x="29" y="21"/>
                </a:lnTo>
                <a:lnTo>
                  <a:pt x="27" y="18"/>
                </a:lnTo>
                <a:lnTo>
                  <a:pt x="23" y="14"/>
                </a:lnTo>
                <a:lnTo>
                  <a:pt x="20" y="12"/>
                </a:lnTo>
                <a:lnTo>
                  <a:pt x="14" y="14"/>
                </a:lnTo>
                <a:lnTo>
                  <a:pt x="12" y="16"/>
                </a:lnTo>
                <a:lnTo>
                  <a:pt x="9" y="19"/>
                </a:lnTo>
                <a:lnTo>
                  <a:pt x="9" y="23"/>
                </a:lnTo>
                <a:lnTo>
                  <a:pt x="9" y="28"/>
                </a:lnTo>
                <a:lnTo>
                  <a:pt x="12" y="32"/>
                </a:lnTo>
                <a:lnTo>
                  <a:pt x="16" y="34"/>
                </a:lnTo>
                <a:lnTo>
                  <a:pt x="20" y="36"/>
                </a:lnTo>
                <a:lnTo>
                  <a:pt x="20" y="45"/>
                </a:lnTo>
                <a:lnTo>
                  <a:pt x="14" y="45"/>
                </a:lnTo>
                <a:lnTo>
                  <a:pt x="9" y="41"/>
                </a:lnTo>
                <a:lnTo>
                  <a:pt x="5" y="38"/>
                </a:lnTo>
                <a:lnTo>
                  <a:pt x="3" y="34"/>
                </a:lnTo>
                <a:lnTo>
                  <a:pt x="2" y="30"/>
                </a:lnTo>
                <a:lnTo>
                  <a:pt x="0" y="25"/>
                </a:lnTo>
                <a:lnTo>
                  <a:pt x="2" y="19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5"/>
                </a:lnTo>
                <a:lnTo>
                  <a:pt x="18" y="3"/>
                </a:lnTo>
                <a:lnTo>
                  <a:pt x="23" y="5"/>
                </a:lnTo>
                <a:lnTo>
                  <a:pt x="27" y="7"/>
                </a:lnTo>
                <a:lnTo>
                  <a:pt x="31" y="9"/>
                </a:lnTo>
                <a:lnTo>
                  <a:pt x="32" y="14"/>
                </a:lnTo>
                <a:lnTo>
                  <a:pt x="36" y="7"/>
                </a:lnTo>
                <a:lnTo>
                  <a:pt x="40" y="3"/>
                </a:lnTo>
                <a:lnTo>
                  <a:pt x="45" y="0"/>
                </a:lnTo>
                <a:lnTo>
                  <a:pt x="50" y="0"/>
                </a:lnTo>
                <a:lnTo>
                  <a:pt x="58" y="0"/>
                </a:lnTo>
                <a:lnTo>
                  <a:pt x="63" y="3"/>
                </a:lnTo>
                <a:lnTo>
                  <a:pt x="67" y="7"/>
                </a:lnTo>
                <a:lnTo>
                  <a:pt x="70" y="10"/>
                </a:lnTo>
                <a:lnTo>
                  <a:pt x="74" y="18"/>
                </a:lnTo>
                <a:lnTo>
                  <a:pt x="74" y="23"/>
                </a:lnTo>
                <a:lnTo>
                  <a:pt x="74" y="30"/>
                </a:lnTo>
                <a:lnTo>
                  <a:pt x="72" y="34"/>
                </a:lnTo>
                <a:lnTo>
                  <a:pt x="69" y="39"/>
                </a:lnTo>
                <a:lnTo>
                  <a:pt x="65" y="43"/>
                </a:lnTo>
                <a:lnTo>
                  <a:pt x="59" y="45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0" name="Freeform 1581"/>
          <p:cNvSpPr>
            <a:spLocks/>
          </p:cNvSpPr>
          <p:nvPr/>
        </p:nvSpPr>
        <p:spPr bwMode="auto">
          <a:xfrm rot="5400000">
            <a:off x="7696200" y="5768975"/>
            <a:ext cx="96838" cy="65088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7 h 47"/>
              <a:gd name="T6" fmla="*/ 61 w 72"/>
              <a:gd name="T7" fmla="*/ 35 h 47"/>
              <a:gd name="T8" fmla="*/ 63 w 72"/>
              <a:gd name="T9" fmla="*/ 29 h 47"/>
              <a:gd name="T10" fmla="*/ 63 w 72"/>
              <a:gd name="T11" fmla="*/ 26 h 47"/>
              <a:gd name="T12" fmla="*/ 63 w 72"/>
              <a:gd name="T13" fmla="*/ 20 h 47"/>
              <a:gd name="T14" fmla="*/ 61 w 72"/>
              <a:gd name="T15" fmla="*/ 17 h 47"/>
              <a:gd name="T16" fmla="*/ 59 w 72"/>
              <a:gd name="T17" fmla="*/ 15 h 47"/>
              <a:gd name="T18" fmla="*/ 54 w 72"/>
              <a:gd name="T19" fmla="*/ 11 h 47"/>
              <a:gd name="T20" fmla="*/ 47 w 72"/>
              <a:gd name="T21" fmla="*/ 9 h 47"/>
              <a:gd name="T22" fmla="*/ 39 w 72"/>
              <a:gd name="T23" fmla="*/ 11 h 47"/>
              <a:gd name="T24" fmla="*/ 36 w 72"/>
              <a:gd name="T25" fmla="*/ 13 h 47"/>
              <a:gd name="T26" fmla="*/ 32 w 72"/>
              <a:gd name="T27" fmla="*/ 17 h 47"/>
              <a:gd name="T28" fmla="*/ 32 w 72"/>
              <a:gd name="T29" fmla="*/ 20 h 47"/>
              <a:gd name="T30" fmla="*/ 30 w 72"/>
              <a:gd name="T31" fmla="*/ 24 h 47"/>
              <a:gd name="T32" fmla="*/ 32 w 72"/>
              <a:gd name="T33" fmla="*/ 29 h 47"/>
              <a:gd name="T34" fmla="*/ 32 w 72"/>
              <a:gd name="T35" fmla="*/ 33 h 47"/>
              <a:gd name="T36" fmla="*/ 34 w 72"/>
              <a:gd name="T37" fmla="*/ 35 h 47"/>
              <a:gd name="T38" fmla="*/ 38 w 72"/>
              <a:gd name="T39" fmla="*/ 37 h 47"/>
              <a:gd name="T40" fmla="*/ 36 w 72"/>
              <a:gd name="T41" fmla="*/ 47 h 47"/>
              <a:gd name="T42" fmla="*/ 0 w 72"/>
              <a:gd name="T43" fmla="*/ 40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5 h 47"/>
              <a:gd name="T52" fmla="*/ 23 w 72"/>
              <a:gd name="T53" fmla="*/ 29 h 47"/>
              <a:gd name="T54" fmla="*/ 23 w 72"/>
              <a:gd name="T55" fmla="*/ 22 h 47"/>
              <a:gd name="T56" fmla="*/ 23 w 72"/>
              <a:gd name="T57" fmla="*/ 17 h 47"/>
              <a:gd name="T58" fmla="*/ 25 w 72"/>
              <a:gd name="T59" fmla="*/ 11 h 47"/>
              <a:gd name="T60" fmla="*/ 29 w 72"/>
              <a:gd name="T61" fmla="*/ 8 h 47"/>
              <a:gd name="T62" fmla="*/ 34 w 72"/>
              <a:gd name="T63" fmla="*/ 4 h 47"/>
              <a:gd name="T64" fmla="*/ 39 w 72"/>
              <a:gd name="T65" fmla="*/ 2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4 h 47"/>
              <a:gd name="T72" fmla="*/ 63 w 72"/>
              <a:gd name="T73" fmla="*/ 6 h 47"/>
              <a:gd name="T74" fmla="*/ 68 w 72"/>
              <a:gd name="T75" fmla="*/ 11 h 47"/>
              <a:gd name="T76" fmla="*/ 70 w 72"/>
              <a:gd name="T77" fmla="*/ 19 h 47"/>
              <a:gd name="T78" fmla="*/ 72 w 72"/>
              <a:gd name="T79" fmla="*/ 26 h 47"/>
              <a:gd name="T80" fmla="*/ 72 w 72"/>
              <a:gd name="T81" fmla="*/ 31 h 47"/>
              <a:gd name="T82" fmla="*/ 70 w 72"/>
              <a:gd name="T83" fmla="*/ 37 h 47"/>
              <a:gd name="T84" fmla="*/ 67 w 72"/>
              <a:gd name="T85" fmla="*/ 40 h 47"/>
              <a:gd name="T86" fmla="*/ 63 w 72"/>
              <a:gd name="T87" fmla="*/ 44 h 47"/>
              <a:gd name="T88" fmla="*/ 57 w 72"/>
              <a:gd name="T89" fmla="*/ 47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7"/>
                </a:lnTo>
                <a:lnTo>
                  <a:pt x="61" y="35"/>
                </a:lnTo>
                <a:lnTo>
                  <a:pt x="63" y="29"/>
                </a:lnTo>
                <a:lnTo>
                  <a:pt x="63" y="26"/>
                </a:lnTo>
                <a:lnTo>
                  <a:pt x="63" y="20"/>
                </a:lnTo>
                <a:lnTo>
                  <a:pt x="61" y="17"/>
                </a:lnTo>
                <a:lnTo>
                  <a:pt x="59" y="15"/>
                </a:lnTo>
                <a:lnTo>
                  <a:pt x="54" y="11"/>
                </a:lnTo>
                <a:lnTo>
                  <a:pt x="47" y="9"/>
                </a:lnTo>
                <a:lnTo>
                  <a:pt x="39" y="11"/>
                </a:lnTo>
                <a:lnTo>
                  <a:pt x="36" y="13"/>
                </a:lnTo>
                <a:lnTo>
                  <a:pt x="32" y="17"/>
                </a:lnTo>
                <a:lnTo>
                  <a:pt x="32" y="20"/>
                </a:lnTo>
                <a:lnTo>
                  <a:pt x="30" y="24"/>
                </a:lnTo>
                <a:lnTo>
                  <a:pt x="32" y="29"/>
                </a:lnTo>
                <a:lnTo>
                  <a:pt x="32" y="33"/>
                </a:lnTo>
                <a:lnTo>
                  <a:pt x="34" y="35"/>
                </a:lnTo>
                <a:lnTo>
                  <a:pt x="38" y="37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5"/>
                </a:lnTo>
                <a:lnTo>
                  <a:pt x="23" y="29"/>
                </a:lnTo>
                <a:lnTo>
                  <a:pt x="23" y="22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39" y="2"/>
                </a:lnTo>
                <a:lnTo>
                  <a:pt x="47" y="0"/>
                </a:lnTo>
                <a:lnTo>
                  <a:pt x="52" y="0"/>
                </a:lnTo>
                <a:lnTo>
                  <a:pt x="57" y="4"/>
                </a:lnTo>
                <a:lnTo>
                  <a:pt x="63" y="6"/>
                </a:lnTo>
                <a:lnTo>
                  <a:pt x="68" y="11"/>
                </a:lnTo>
                <a:lnTo>
                  <a:pt x="70" y="19"/>
                </a:lnTo>
                <a:lnTo>
                  <a:pt x="72" y="26"/>
                </a:lnTo>
                <a:lnTo>
                  <a:pt x="72" y="31"/>
                </a:lnTo>
                <a:lnTo>
                  <a:pt x="70" y="37"/>
                </a:lnTo>
                <a:lnTo>
                  <a:pt x="67" y="40"/>
                </a:lnTo>
                <a:lnTo>
                  <a:pt x="63" y="44"/>
                </a:lnTo>
                <a:lnTo>
                  <a:pt x="57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1" name="Freeform 1582"/>
          <p:cNvSpPr>
            <a:spLocks noEditPoints="1"/>
          </p:cNvSpPr>
          <p:nvPr/>
        </p:nvSpPr>
        <p:spPr bwMode="auto">
          <a:xfrm rot="5400000">
            <a:off x="7770019" y="5766594"/>
            <a:ext cx="100013" cy="66675"/>
          </a:xfrm>
          <a:custGeom>
            <a:avLst/>
            <a:gdLst>
              <a:gd name="T0" fmla="*/ 38 w 74"/>
              <a:gd name="T1" fmla="*/ 49 h 49"/>
              <a:gd name="T2" fmla="*/ 29 w 74"/>
              <a:gd name="T3" fmla="*/ 47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2 h 49"/>
              <a:gd name="T10" fmla="*/ 5 w 74"/>
              <a:gd name="T11" fmla="*/ 38 h 49"/>
              <a:gd name="T12" fmla="*/ 2 w 74"/>
              <a:gd name="T13" fmla="*/ 31 h 49"/>
              <a:gd name="T14" fmla="*/ 0 w 74"/>
              <a:gd name="T15" fmla="*/ 24 h 49"/>
              <a:gd name="T16" fmla="*/ 2 w 74"/>
              <a:gd name="T17" fmla="*/ 18 h 49"/>
              <a:gd name="T18" fmla="*/ 3 w 74"/>
              <a:gd name="T19" fmla="*/ 15 h 49"/>
              <a:gd name="T20" fmla="*/ 5 w 74"/>
              <a:gd name="T21" fmla="*/ 9 h 49"/>
              <a:gd name="T22" fmla="*/ 9 w 74"/>
              <a:gd name="T23" fmla="*/ 8 h 49"/>
              <a:gd name="T24" fmla="*/ 14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2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7 w 74"/>
              <a:gd name="T59" fmla="*/ 38 h 49"/>
              <a:gd name="T60" fmla="*/ 56 w 74"/>
              <a:gd name="T61" fmla="*/ 37 h 49"/>
              <a:gd name="T62" fmla="*/ 59 w 74"/>
              <a:gd name="T63" fmla="*/ 35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4 h 49"/>
              <a:gd name="T70" fmla="*/ 65 w 74"/>
              <a:gd name="T71" fmla="*/ 20 h 49"/>
              <a:gd name="T72" fmla="*/ 63 w 74"/>
              <a:gd name="T73" fmla="*/ 18 h 49"/>
              <a:gd name="T74" fmla="*/ 59 w 74"/>
              <a:gd name="T75" fmla="*/ 15 h 49"/>
              <a:gd name="T76" fmla="*/ 56 w 74"/>
              <a:gd name="T77" fmla="*/ 13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20 w 74"/>
              <a:gd name="T85" fmla="*/ 13 h 49"/>
              <a:gd name="T86" fmla="*/ 14 w 74"/>
              <a:gd name="T87" fmla="*/ 15 h 49"/>
              <a:gd name="T88" fmla="*/ 11 w 74"/>
              <a:gd name="T89" fmla="*/ 17 h 49"/>
              <a:gd name="T90" fmla="*/ 9 w 74"/>
              <a:gd name="T91" fmla="*/ 20 h 49"/>
              <a:gd name="T92" fmla="*/ 9 w 74"/>
              <a:gd name="T93" fmla="*/ 26 h 49"/>
              <a:gd name="T94" fmla="*/ 11 w 74"/>
              <a:gd name="T95" fmla="*/ 31 h 49"/>
              <a:gd name="T96" fmla="*/ 14 w 74"/>
              <a:gd name="T97" fmla="*/ 35 h 49"/>
              <a:gd name="T98" fmla="*/ 20 w 74"/>
              <a:gd name="T99" fmla="*/ 37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11" y="31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2" name="Freeform 1583"/>
          <p:cNvSpPr>
            <a:spLocks/>
          </p:cNvSpPr>
          <p:nvPr/>
        </p:nvSpPr>
        <p:spPr bwMode="auto">
          <a:xfrm rot="5400000">
            <a:off x="8135143" y="5784057"/>
            <a:ext cx="100013" cy="31750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20 w 72"/>
              <a:gd name="T7" fmla="*/ 12 h 25"/>
              <a:gd name="T8" fmla="*/ 23 w 72"/>
              <a:gd name="T9" fmla="*/ 16 h 25"/>
              <a:gd name="T10" fmla="*/ 25 w 72"/>
              <a:gd name="T11" fmla="*/ 21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20 h 25"/>
              <a:gd name="T18" fmla="*/ 11 w 72"/>
              <a:gd name="T19" fmla="*/ 12 h 25"/>
              <a:gd name="T20" fmla="*/ 5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2"/>
                </a:lnTo>
                <a:lnTo>
                  <a:pt x="23" y="16"/>
                </a:lnTo>
                <a:lnTo>
                  <a:pt x="25" y="21"/>
                </a:lnTo>
                <a:lnTo>
                  <a:pt x="27" y="25"/>
                </a:lnTo>
                <a:lnTo>
                  <a:pt x="18" y="25"/>
                </a:lnTo>
                <a:lnTo>
                  <a:pt x="14" y="20"/>
                </a:lnTo>
                <a:lnTo>
                  <a:pt x="11" y="12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3" name="Freeform 1584"/>
          <p:cNvSpPr>
            <a:spLocks/>
          </p:cNvSpPr>
          <p:nvPr/>
        </p:nvSpPr>
        <p:spPr bwMode="auto">
          <a:xfrm rot="5400000">
            <a:off x="8213725" y="5770563"/>
            <a:ext cx="96838" cy="61912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6 h 47"/>
              <a:gd name="T6" fmla="*/ 61 w 72"/>
              <a:gd name="T7" fmla="*/ 33 h 47"/>
              <a:gd name="T8" fmla="*/ 63 w 72"/>
              <a:gd name="T9" fmla="*/ 29 h 47"/>
              <a:gd name="T10" fmla="*/ 63 w 72"/>
              <a:gd name="T11" fmla="*/ 24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3 h 47"/>
              <a:gd name="T18" fmla="*/ 54 w 72"/>
              <a:gd name="T19" fmla="*/ 11 h 47"/>
              <a:gd name="T20" fmla="*/ 47 w 72"/>
              <a:gd name="T21" fmla="*/ 9 h 47"/>
              <a:gd name="T22" fmla="*/ 39 w 72"/>
              <a:gd name="T23" fmla="*/ 11 h 47"/>
              <a:gd name="T24" fmla="*/ 36 w 72"/>
              <a:gd name="T25" fmla="*/ 13 h 47"/>
              <a:gd name="T26" fmla="*/ 32 w 72"/>
              <a:gd name="T27" fmla="*/ 16 h 47"/>
              <a:gd name="T28" fmla="*/ 32 w 72"/>
              <a:gd name="T29" fmla="*/ 20 h 47"/>
              <a:gd name="T30" fmla="*/ 30 w 72"/>
              <a:gd name="T31" fmla="*/ 24 h 47"/>
              <a:gd name="T32" fmla="*/ 32 w 72"/>
              <a:gd name="T33" fmla="*/ 29 h 47"/>
              <a:gd name="T34" fmla="*/ 32 w 72"/>
              <a:gd name="T35" fmla="*/ 33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7 h 47"/>
              <a:gd name="T42" fmla="*/ 0 w 72"/>
              <a:gd name="T43" fmla="*/ 38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4 h 47"/>
              <a:gd name="T52" fmla="*/ 23 w 72"/>
              <a:gd name="T53" fmla="*/ 29 h 47"/>
              <a:gd name="T54" fmla="*/ 23 w 72"/>
              <a:gd name="T55" fmla="*/ 22 h 47"/>
              <a:gd name="T56" fmla="*/ 23 w 72"/>
              <a:gd name="T57" fmla="*/ 16 h 47"/>
              <a:gd name="T58" fmla="*/ 25 w 72"/>
              <a:gd name="T59" fmla="*/ 11 h 47"/>
              <a:gd name="T60" fmla="*/ 29 w 72"/>
              <a:gd name="T61" fmla="*/ 5 h 47"/>
              <a:gd name="T62" fmla="*/ 34 w 72"/>
              <a:gd name="T63" fmla="*/ 4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2 h 47"/>
              <a:gd name="T72" fmla="*/ 63 w 72"/>
              <a:gd name="T73" fmla="*/ 5 h 47"/>
              <a:gd name="T74" fmla="*/ 68 w 72"/>
              <a:gd name="T75" fmla="*/ 11 h 47"/>
              <a:gd name="T76" fmla="*/ 70 w 72"/>
              <a:gd name="T77" fmla="*/ 16 h 47"/>
              <a:gd name="T78" fmla="*/ 72 w 72"/>
              <a:gd name="T79" fmla="*/ 24 h 47"/>
              <a:gd name="T80" fmla="*/ 72 w 72"/>
              <a:gd name="T81" fmla="*/ 31 h 47"/>
              <a:gd name="T82" fmla="*/ 70 w 72"/>
              <a:gd name="T83" fmla="*/ 36 h 47"/>
              <a:gd name="T84" fmla="*/ 67 w 72"/>
              <a:gd name="T85" fmla="*/ 40 h 47"/>
              <a:gd name="T86" fmla="*/ 63 w 72"/>
              <a:gd name="T87" fmla="*/ 43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6"/>
                </a:lnTo>
                <a:lnTo>
                  <a:pt x="61" y="33"/>
                </a:lnTo>
                <a:lnTo>
                  <a:pt x="63" y="29"/>
                </a:lnTo>
                <a:lnTo>
                  <a:pt x="63" y="24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39" y="11"/>
                </a:lnTo>
                <a:lnTo>
                  <a:pt x="36" y="13"/>
                </a:lnTo>
                <a:lnTo>
                  <a:pt x="32" y="16"/>
                </a:lnTo>
                <a:lnTo>
                  <a:pt x="32" y="20"/>
                </a:lnTo>
                <a:lnTo>
                  <a:pt x="30" y="24"/>
                </a:lnTo>
                <a:lnTo>
                  <a:pt x="32" y="29"/>
                </a:lnTo>
                <a:lnTo>
                  <a:pt x="32" y="33"/>
                </a:lnTo>
                <a:lnTo>
                  <a:pt x="34" y="34"/>
                </a:lnTo>
                <a:lnTo>
                  <a:pt x="38" y="36"/>
                </a:lnTo>
                <a:lnTo>
                  <a:pt x="36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4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2"/>
                </a:lnTo>
                <a:lnTo>
                  <a:pt x="63" y="5"/>
                </a:lnTo>
                <a:lnTo>
                  <a:pt x="68" y="11"/>
                </a:lnTo>
                <a:lnTo>
                  <a:pt x="70" y="16"/>
                </a:lnTo>
                <a:lnTo>
                  <a:pt x="72" y="24"/>
                </a:lnTo>
                <a:lnTo>
                  <a:pt x="72" y="31"/>
                </a:lnTo>
                <a:lnTo>
                  <a:pt x="70" y="36"/>
                </a:lnTo>
                <a:lnTo>
                  <a:pt x="67" y="40"/>
                </a:lnTo>
                <a:lnTo>
                  <a:pt x="63" y="43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4" name="Freeform 1585"/>
          <p:cNvSpPr>
            <a:spLocks noEditPoints="1"/>
          </p:cNvSpPr>
          <p:nvPr/>
        </p:nvSpPr>
        <p:spPr bwMode="auto">
          <a:xfrm rot="5400000">
            <a:off x="8290718" y="5768182"/>
            <a:ext cx="100013" cy="63500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8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4 h 47"/>
              <a:gd name="T20" fmla="*/ 5 w 74"/>
              <a:gd name="T21" fmla="*/ 9 h 47"/>
              <a:gd name="T22" fmla="*/ 9 w 74"/>
              <a:gd name="T23" fmla="*/ 7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2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7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3 h 47"/>
              <a:gd name="T78" fmla="*/ 47 w 74"/>
              <a:gd name="T79" fmla="*/ 11 h 47"/>
              <a:gd name="T80" fmla="*/ 38 w 74"/>
              <a:gd name="T81" fmla="*/ 11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7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1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5" name="Freeform 1586"/>
          <p:cNvSpPr>
            <a:spLocks noEditPoints="1"/>
          </p:cNvSpPr>
          <p:nvPr/>
        </p:nvSpPr>
        <p:spPr bwMode="auto">
          <a:xfrm rot="5400000">
            <a:off x="8361362" y="5767388"/>
            <a:ext cx="100013" cy="65088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3 h 47"/>
              <a:gd name="T8" fmla="*/ 9 w 74"/>
              <a:gd name="T9" fmla="*/ 39 h 47"/>
              <a:gd name="T10" fmla="*/ 5 w 74"/>
              <a:gd name="T11" fmla="*/ 36 h 47"/>
              <a:gd name="T12" fmla="*/ 2 w 74"/>
              <a:gd name="T13" fmla="*/ 30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0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9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0 w 74"/>
              <a:gd name="T49" fmla="*/ 34 h 47"/>
              <a:gd name="T50" fmla="*/ 67 w 74"/>
              <a:gd name="T51" fmla="*/ 39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6 h 47"/>
              <a:gd name="T58" fmla="*/ 47 w 74"/>
              <a:gd name="T59" fmla="*/ 36 h 47"/>
              <a:gd name="T60" fmla="*/ 56 w 74"/>
              <a:gd name="T61" fmla="*/ 34 h 47"/>
              <a:gd name="T62" fmla="*/ 59 w 74"/>
              <a:gd name="T63" fmla="*/ 32 h 47"/>
              <a:gd name="T64" fmla="*/ 63 w 74"/>
              <a:gd name="T65" fmla="*/ 30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2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2 h 47"/>
              <a:gd name="T88" fmla="*/ 11 w 74"/>
              <a:gd name="T89" fmla="*/ 16 h 47"/>
              <a:gd name="T90" fmla="*/ 9 w 74"/>
              <a:gd name="T91" fmla="*/ 18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2 h 47"/>
              <a:gd name="T98" fmla="*/ 20 w 74"/>
              <a:gd name="T99" fmla="*/ 34 h 47"/>
              <a:gd name="T100" fmla="*/ 27 w 74"/>
              <a:gd name="T101" fmla="*/ 36 h 47"/>
              <a:gd name="T102" fmla="*/ 38 w 74"/>
              <a:gd name="T103" fmla="*/ 36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3"/>
                </a:lnTo>
                <a:lnTo>
                  <a:pt x="9" y="39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9"/>
                </a:lnTo>
                <a:lnTo>
                  <a:pt x="72" y="16"/>
                </a:lnTo>
                <a:lnTo>
                  <a:pt x="74" y="23"/>
                </a:lnTo>
                <a:lnTo>
                  <a:pt x="74" y="29"/>
                </a:lnTo>
                <a:lnTo>
                  <a:pt x="70" y="34"/>
                </a:lnTo>
                <a:lnTo>
                  <a:pt x="67" y="39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6"/>
                </a:moveTo>
                <a:lnTo>
                  <a:pt x="47" y="36"/>
                </a:lnTo>
                <a:lnTo>
                  <a:pt x="56" y="34"/>
                </a:lnTo>
                <a:lnTo>
                  <a:pt x="59" y="32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18"/>
                </a:lnTo>
                <a:lnTo>
                  <a:pt x="9" y="23"/>
                </a:lnTo>
                <a:lnTo>
                  <a:pt x="11" y="29"/>
                </a:lnTo>
                <a:lnTo>
                  <a:pt x="14" y="32"/>
                </a:lnTo>
                <a:lnTo>
                  <a:pt x="20" y="34"/>
                </a:lnTo>
                <a:lnTo>
                  <a:pt x="27" y="36"/>
                </a:lnTo>
                <a:lnTo>
                  <a:pt x="38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6" name="Text Box 1587"/>
          <p:cNvSpPr txBox="1">
            <a:spLocks noChangeArrowheads="1"/>
          </p:cNvSpPr>
          <p:nvPr/>
        </p:nvSpPr>
        <p:spPr bwMode="auto">
          <a:xfrm rot="-5400000">
            <a:off x="967582" y="3486943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</a:rPr>
              <a:t>Group Size</a:t>
            </a:r>
          </a:p>
        </p:txBody>
      </p:sp>
      <p:sp>
        <p:nvSpPr>
          <p:cNvPr id="38277" name="Text Box 1588"/>
          <p:cNvSpPr txBox="1">
            <a:spLocks noChangeArrowheads="1"/>
          </p:cNvSpPr>
          <p:nvPr/>
        </p:nvSpPr>
        <p:spPr bwMode="auto">
          <a:xfrm>
            <a:off x="4048125" y="5897563"/>
            <a:ext cx="133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</a:rPr>
              <a:t>Topic Rank</a:t>
            </a:r>
          </a:p>
        </p:txBody>
      </p:sp>
      <p:sp>
        <p:nvSpPr>
          <p:cNvPr id="38278" name="AutoShape 1589"/>
          <p:cNvSpPr>
            <a:spLocks noChangeArrowheads="1"/>
          </p:cNvSpPr>
          <p:nvPr/>
        </p:nvSpPr>
        <p:spPr bwMode="auto">
          <a:xfrm>
            <a:off x="7451725" y="4005263"/>
            <a:ext cx="1490663" cy="609600"/>
          </a:xfrm>
          <a:prstGeom prst="wedgeRoundRectCallout">
            <a:avLst>
              <a:gd name="adj1" fmla="val 1546"/>
              <a:gd name="adj2" fmla="val 117968"/>
              <a:gd name="adj3" fmla="val 16667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Instant Messaging</a:t>
            </a:r>
          </a:p>
        </p:txBody>
      </p:sp>
      <p:sp>
        <p:nvSpPr>
          <p:cNvPr id="38279" name="AutoShape 1590"/>
          <p:cNvSpPr>
            <a:spLocks noChangeArrowheads="1"/>
          </p:cNvSpPr>
          <p:nvPr/>
        </p:nvSpPr>
        <p:spPr bwMode="auto">
          <a:xfrm>
            <a:off x="3779838" y="1844675"/>
            <a:ext cx="1223962" cy="647700"/>
          </a:xfrm>
          <a:prstGeom prst="wedgeRoundRectCallout">
            <a:avLst>
              <a:gd name="adj1" fmla="val -162843"/>
              <a:gd name="adj2" fmla="val -1718"/>
              <a:gd name="adj3" fmla="val 16667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Windows Update</a:t>
            </a:r>
          </a:p>
        </p:txBody>
      </p:sp>
      <p:sp>
        <p:nvSpPr>
          <p:cNvPr id="38280" name="AutoShape 1591"/>
          <p:cNvSpPr>
            <a:spLocks noChangeArrowheads="1"/>
          </p:cNvSpPr>
          <p:nvPr/>
        </p:nvSpPr>
        <p:spPr bwMode="auto">
          <a:xfrm>
            <a:off x="4859338" y="3500438"/>
            <a:ext cx="936625" cy="649287"/>
          </a:xfrm>
          <a:prstGeom prst="wedgeRoundRectCallout">
            <a:avLst>
              <a:gd name="adj1" fmla="val -206611"/>
              <a:gd name="adj2" fmla="val 73718"/>
              <a:gd name="adj3" fmla="val 16667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Stock </a:t>
            </a:r>
          </a:p>
          <a:p>
            <a:r>
              <a:rPr lang="en-GB" sz="1600">
                <a:solidFill>
                  <a:schemeClr val="tx1"/>
                </a:solidFill>
              </a:rPr>
              <a:t>Alert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 about this data 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Synthetic, may not be terribly realistic</a:t>
            </a:r>
          </a:p>
          <a:p>
            <a:pPr lvl="1"/>
            <a:r>
              <a:rPr lang="en-US" dirty="0" smtClean="0"/>
              <a:t>In fact we know that subscription patterns are usually power-law distributions, so that’s reasonable</a:t>
            </a:r>
          </a:p>
          <a:p>
            <a:pPr lvl="1"/>
            <a:r>
              <a:rPr lang="en-US" dirty="0" smtClean="0"/>
              <a:t>But unlikely that the explanation corresponds to a clean </a:t>
            </a:r>
            <a:r>
              <a:rPr lang="en-US" dirty="0" err="1" smtClean="0"/>
              <a:t>Zipf</a:t>
            </a:r>
            <a:r>
              <a:rPr lang="en-US" dirty="0" smtClean="0"/>
              <a:t>-like distribution of this nature (indeed, totally implausible)</a:t>
            </a:r>
          </a:p>
          <a:p>
            <a:pPr lvl="1"/>
            <a:r>
              <a:rPr lang="en-US" dirty="0" smtClean="0"/>
              <a:t>Unfortunately, this sort of issue is common when evaluating very big systems using simulations</a:t>
            </a:r>
          </a:p>
          <a:p>
            <a:pPr lvl="1"/>
            <a:r>
              <a:rPr lang="en-US" dirty="0" smtClean="0"/>
              <a:t>Alternative is to deploy and evaluate them in use… but only feasible if you own Google-scale resources!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Delay penalty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44F27-EE74-474F-8B42-EF876BB6549C}" type="slidenum">
              <a:rPr lang="fr-FR"/>
              <a:pPr/>
              <a:t>13</a:t>
            </a:fld>
            <a:endParaRPr lang="fr-FR"/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1804988" y="2087563"/>
            <a:ext cx="5989637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1804988" y="5222875"/>
            <a:ext cx="5989637" cy="1588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1804988" y="4592638"/>
            <a:ext cx="5989637" cy="3175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4" name="Line 6"/>
          <p:cNvSpPr>
            <a:spLocks noChangeShapeType="1"/>
          </p:cNvSpPr>
          <p:nvPr/>
        </p:nvSpPr>
        <p:spPr bwMode="auto">
          <a:xfrm>
            <a:off x="1804988" y="3973513"/>
            <a:ext cx="5989637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5" name="Line 7"/>
          <p:cNvSpPr>
            <a:spLocks noChangeShapeType="1"/>
          </p:cNvSpPr>
          <p:nvPr/>
        </p:nvSpPr>
        <p:spPr bwMode="auto">
          <a:xfrm>
            <a:off x="1804988" y="3343275"/>
            <a:ext cx="5989637" cy="3175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6" name="Line 8"/>
          <p:cNvSpPr>
            <a:spLocks noChangeShapeType="1"/>
          </p:cNvSpPr>
          <p:nvPr/>
        </p:nvSpPr>
        <p:spPr bwMode="auto">
          <a:xfrm>
            <a:off x="1804988" y="2716213"/>
            <a:ext cx="5989637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7" name="Line 9"/>
          <p:cNvSpPr>
            <a:spLocks noChangeShapeType="1"/>
          </p:cNvSpPr>
          <p:nvPr/>
        </p:nvSpPr>
        <p:spPr bwMode="auto">
          <a:xfrm>
            <a:off x="1804988" y="2087563"/>
            <a:ext cx="5989637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8" name="Rectangle 10"/>
          <p:cNvSpPr>
            <a:spLocks noChangeArrowheads="1"/>
          </p:cNvSpPr>
          <p:nvPr/>
        </p:nvSpPr>
        <p:spPr bwMode="auto">
          <a:xfrm>
            <a:off x="1804988" y="2087563"/>
            <a:ext cx="5989637" cy="3762375"/>
          </a:xfrm>
          <a:prstGeom prst="rect">
            <a:avLst/>
          </a:prstGeom>
          <a:noFill/>
          <a:ln w="793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>
            <a:off x="1804988" y="2087563"/>
            <a:ext cx="1587" cy="37623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0" name="Line 12"/>
          <p:cNvSpPr>
            <a:spLocks noChangeShapeType="1"/>
          </p:cNvSpPr>
          <p:nvPr/>
        </p:nvSpPr>
        <p:spPr bwMode="auto">
          <a:xfrm>
            <a:off x="1804988" y="5849938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1804988" y="554196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2" name="Line 14"/>
          <p:cNvSpPr>
            <a:spLocks noChangeShapeType="1"/>
          </p:cNvSpPr>
          <p:nvPr/>
        </p:nvSpPr>
        <p:spPr bwMode="auto">
          <a:xfrm>
            <a:off x="1804988" y="522287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3" name="Line 15"/>
          <p:cNvSpPr>
            <a:spLocks noChangeShapeType="1"/>
          </p:cNvSpPr>
          <p:nvPr/>
        </p:nvSpPr>
        <p:spPr bwMode="auto">
          <a:xfrm>
            <a:off x="1804988" y="49133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4" name="Line 16"/>
          <p:cNvSpPr>
            <a:spLocks noChangeShapeType="1"/>
          </p:cNvSpPr>
          <p:nvPr/>
        </p:nvSpPr>
        <p:spPr bwMode="auto">
          <a:xfrm>
            <a:off x="1804988" y="4592638"/>
            <a:ext cx="269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5" name="Line 17"/>
          <p:cNvSpPr>
            <a:spLocks noChangeShapeType="1"/>
          </p:cNvSpPr>
          <p:nvPr/>
        </p:nvSpPr>
        <p:spPr bwMode="auto">
          <a:xfrm>
            <a:off x="1804988" y="428307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6" name="Line 18"/>
          <p:cNvSpPr>
            <a:spLocks noChangeShapeType="1"/>
          </p:cNvSpPr>
          <p:nvPr/>
        </p:nvSpPr>
        <p:spPr bwMode="auto">
          <a:xfrm>
            <a:off x="1804988" y="39735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7" name="Line 19"/>
          <p:cNvSpPr>
            <a:spLocks noChangeShapeType="1"/>
          </p:cNvSpPr>
          <p:nvPr/>
        </p:nvSpPr>
        <p:spPr bwMode="auto">
          <a:xfrm>
            <a:off x="1804988" y="365442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8" name="Line 20"/>
          <p:cNvSpPr>
            <a:spLocks noChangeShapeType="1"/>
          </p:cNvSpPr>
          <p:nvPr/>
        </p:nvSpPr>
        <p:spPr bwMode="auto">
          <a:xfrm>
            <a:off x="1804988" y="3343275"/>
            <a:ext cx="269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9" name="Line 21"/>
          <p:cNvSpPr>
            <a:spLocks noChangeShapeType="1"/>
          </p:cNvSpPr>
          <p:nvPr/>
        </p:nvSpPr>
        <p:spPr bwMode="auto">
          <a:xfrm>
            <a:off x="1804988" y="3024188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0" name="Line 22"/>
          <p:cNvSpPr>
            <a:spLocks noChangeShapeType="1"/>
          </p:cNvSpPr>
          <p:nvPr/>
        </p:nvSpPr>
        <p:spPr bwMode="auto">
          <a:xfrm>
            <a:off x="1804988" y="27162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1" name="Line 23"/>
          <p:cNvSpPr>
            <a:spLocks noChangeShapeType="1"/>
          </p:cNvSpPr>
          <p:nvPr/>
        </p:nvSpPr>
        <p:spPr bwMode="auto">
          <a:xfrm>
            <a:off x="1804988" y="239712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2" name="Line 24"/>
          <p:cNvSpPr>
            <a:spLocks noChangeShapeType="1"/>
          </p:cNvSpPr>
          <p:nvPr/>
        </p:nvSpPr>
        <p:spPr bwMode="auto">
          <a:xfrm>
            <a:off x="1804988" y="208756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3" name="Line 25"/>
          <p:cNvSpPr>
            <a:spLocks noChangeShapeType="1"/>
          </p:cNvSpPr>
          <p:nvPr/>
        </p:nvSpPr>
        <p:spPr bwMode="auto">
          <a:xfrm>
            <a:off x="1765300" y="5849938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4" name="Line 26"/>
          <p:cNvSpPr>
            <a:spLocks noChangeShapeType="1"/>
          </p:cNvSpPr>
          <p:nvPr/>
        </p:nvSpPr>
        <p:spPr bwMode="auto">
          <a:xfrm>
            <a:off x="1765300" y="5222875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5" name="Line 27"/>
          <p:cNvSpPr>
            <a:spLocks noChangeShapeType="1"/>
          </p:cNvSpPr>
          <p:nvPr/>
        </p:nvSpPr>
        <p:spPr bwMode="auto">
          <a:xfrm>
            <a:off x="1765300" y="4592638"/>
            <a:ext cx="396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6" name="Line 28"/>
          <p:cNvSpPr>
            <a:spLocks noChangeShapeType="1"/>
          </p:cNvSpPr>
          <p:nvPr/>
        </p:nvSpPr>
        <p:spPr bwMode="auto">
          <a:xfrm>
            <a:off x="1765300" y="3973513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7" name="Line 29"/>
          <p:cNvSpPr>
            <a:spLocks noChangeShapeType="1"/>
          </p:cNvSpPr>
          <p:nvPr/>
        </p:nvSpPr>
        <p:spPr bwMode="auto">
          <a:xfrm>
            <a:off x="1765300" y="3343275"/>
            <a:ext cx="396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8" name="Line 30"/>
          <p:cNvSpPr>
            <a:spLocks noChangeShapeType="1"/>
          </p:cNvSpPr>
          <p:nvPr/>
        </p:nvSpPr>
        <p:spPr bwMode="auto">
          <a:xfrm>
            <a:off x="1765300" y="2716213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9" name="Line 31"/>
          <p:cNvSpPr>
            <a:spLocks noChangeShapeType="1"/>
          </p:cNvSpPr>
          <p:nvPr/>
        </p:nvSpPr>
        <p:spPr bwMode="auto">
          <a:xfrm>
            <a:off x="1765300" y="2087563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0" name="Line 32"/>
          <p:cNvSpPr>
            <a:spLocks noChangeShapeType="1"/>
          </p:cNvSpPr>
          <p:nvPr/>
        </p:nvSpPr>
        <p:spPr bwMode="auto">
          <a:xfrm>
            <a:off x="1804988" y="5849938"/>
            <a:ext cx="5989637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1" name="Line 33"/>
          <p:cNvSpPr>
            <a:spLocks noChangeShapeType="1"/>
          </p:cNvSpPr>
          <p:nvPr/>
        </p:nvSpPr>
        <p:spPr bwMode="auto">
          <a:xfrm flipV="1">
            <a:off x="180498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2" name="Line 34"/>
          <p:cNvSpPr>
            <a:spLocks noChangeShapeType="1"/>
          </p:cNvSpPr>
          <p:nvPr/>
        </p:nvSpPr>
        <p:spPr bwMode="auto">
          <a:xfrm flipV="1">
            <a:off x="247173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3" name="Line 35"/>
          <p:cNvSpPr>
            <a:spLocks noChangeShapeType="1"/>
          </p:cNvSpPr>
          <p:nvPr/>
        </p:nvSpPr>
        <p:spPr bwMode="auto">
          <a:xfrm flipV="1">
            <a:off x="314007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4" name="Line 36"/>
          <p:cNvSpPr>
            <a:spLocks noChangeShapeType="1"/>
          </p:cNvSpPr>
          <p:nvPr/>
        </p:nvSpPr>
        <p:spPr bwMode="auto">
          <a:xfrm flipV="1">
            <a:off x="3797300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5" name="Line 37"/>
          <p:cNvSpPr>
            <a:spLocks noChangeShapeType="1"/>
          </p:cNvSpPr>
          <p:nvPr/>
        </p:nvSpPr>
        <p:spPr bwMode="auto">
          <a:xfrm flipV="1">
            <a:off x="446722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6" name="Line 38"/>
          <p:cNvSpPr>
            <a:spLocks noChangeShapeType="1"/>
          </p:cNvSpPr>
          <p:nvPr/>
        </p:nvSpPr>
        <p:spPr bwMode="auto">
          <a:xfrm flipV="1">
            <a:off x="513397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7" name="Line 39"/>
          <p:cNvSpPr>
            <a:spLocks noChangeShapeType="1"/>
          </p:cNvSpPr>
          <p:nvPr/>
        </p:nvSpPr>
        <p:spPr bwMode="auto">
          <a:xfrm flipV="1">
            <a:off x="5802313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8" name="Line 40"/>
          <p:cNvSpPr>
            <a:spLocks noChangeShapeType="1"/>
          </p:cNvSpPr>
          <p:nvPr/>
        </p:nvSpPr>
        <p:spPr bwMode="auto">
          <a:xfrm flipV="1">
            <a:off x="645953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9" name="Line 41"/>
          <p:cNvSpPr>
            <a:spLocks noChangeShapeType="1"/>
          </p:cNvSpPr>
          <p:nvPr/>
        </p:nvSpPr>
        <p:spPr bwMode="auto">
          <a:xfrm flipV="1">
            <a:off x="712628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80" name="Line 42"/>
          <p:cNvSpPr>
            <a:spLocks noChangeShapeType="1"/>
          </p:cNvSpPr>
          <p:nvPr/>
        </p:nvSpPr>
        <p:spPr bwMode="auto">
          <a:xfrm flipV="1">
            <a:off x="779462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81" name="Freeform 43"/>
          <p:cNvSpPr>
            <a:spLocks/>
          </p:cNvSpPr>
          <p:nvPr/>
        </p:nvSpPr>
        <p:spPr bwMode="auto">
          <a:xfrm>
            <a:off x="1835150" y="2060575"/>
            <a:ext cx="4964113" cy="3762375"/>
          </a:xfrm>
          <a:custGeom>
            <a:avLst/>
            <a:gdLst>
              <a:gd name="T0" fmla="*/ 7 w 513"/>
              <a:gd name="T1" fmla="*/ 389 h 389"/>
              <a:gd name="T2" fmla="*/ 15 w 513"/>
              <a:gd name="T3" fmla="*/ 389 h 389"/>
              <a:gd name="T4" fmla="*/ 23 w 513"/>
              <a:gd name="T5" fmla="*/ 389 h 389"/>
              <a:gd name="T6" fmla="*/ 32 w 513"/>
              <a:gd name="T7" fmla="*/ 389 h 389"/>
              <a:gd name="T8" fmla="*/ 40 w 513"/>
              <a:gd name="T9" fmla="*/ 389 h 389"/>
              <a:gd name="T10" fmla="*/ 48 w 513"/>
              <a:gd name="T11" fmla="*/ 389 h 389"/>
              <a:gd name="T12" fmla="*/ 56 w 513"/>
              <a:gd name="T13" fmla="*/ 389 h 389"/>
              <a:gd name="T14" fmla="*/ 65 w 513"/>
              <a:gd name="T15" fmla="*/ 389 h 389"/>
              <a:gd name="T16" fmla="*/ 73 w 513"/>
              <a:gd name="T17" fmla="*/ 389 h 389"/>
              <a:gd name="T18" fmla="*/ 81 w 513"/>
              <a:gd name="T19" fmla="*/ 389 h 389"/>
              <a:gd name="T20" fmla="*/ 89 w 513"/>
              <a:gd name="T21" fmla="*/ 389 h 389"/>
              <a:gd name="T22" fmla="*/ 98 w 513"/>
              <a:gd name="T23" fmla="*/ 389 h 389"/>
              <a:gd name="T24" fmla="*/ 106 w 513"/>
              <a:gd name="T25" fmla="*/ 389 h 389"/>
              <a:gd name="T26" fmla="*/ 114 w 513"/>
              <a:gd name="T27" fmla="*/ 389 h 389"/>
              <a:gd name="T28" fmla="*/ 122 w 513"/>
              <a:gd name="T29" fmla="*/ 389 h 389"/>
              <a:gd name="T30" fmla="*/ 131 w 513"/>
              <a:gd name="T31" fmla="*/ 389 h 389"/>
              <a:gd name="T32" fmla="*/ 139 w 513"/>
              <a:gd name="T33" fmla="*/ 389 h 389"/>
              <a:gd name="T34" fmla="*/ 147 w 513"/>
              <a:gd name="T35" fmla="*/ 388 h 389"/>
              <a:gd name="T36" fmla="*/ 155 w 513"/>
              <a:gd name="T37" fmla="*/ 386 h 389"/>
              <a:gd name="T38" fmla="*/ 164 w 513"/>
              <a:gd name="T39" fmla="*/ 383 h 389"/>
              <a:gd name="T40" fmla="*/ 172 w 513"/>
              <a:gd name="T41" fmla="*/ 377 h 389"/>
              <a:gd name="T42" fmla="*/ 180 w 513"/>
              <a:gd name="T43" fmla="*/ 362 h 389"/>
              <a:gd name="T44" fmla="*/ 188 w 513"/>
              <a:gd name="T45" fmla="*/ 339 h 389"/>
              <a:gd name="T46" fmla="*/ 197 w 513"/>
              <a:gd name="T47" fmla="*/ 307 h 389"/>
              <a:gd name="T48" fmla="*/ 205 w 513"/>
              <a:gd name="T49" fmla="*/ 270 h 389"/>
              <a:gd name="T50" fmla="*/ 213 w 513"/>
              <a:gd name="T51" fmla="*/ 226 h 389"/>
              <a:gd name="T52" fmla="*/ 221 w 513"/>
              <a:gd name="T53" fmla="*/ 179 h 389"/>
              <a:gd name="T54" fmla="*/ 230 w 513"/>
              <a:gd name="T55" fmla="*/ 140 h 389"/>
              <a:gd name="T56" fmla="*/ 238 w 513"/>
              <a:gd name="T57" fmla="*/ 110 h 389"/>
              <a:gd name="T58" fmla="*/ 246 w 513"/>
              <a:gd name="T59" fmla="*/ 84 h 389"/>
              <a:gd name="T60" fmla="*/ 254 w 513"/>
              <a:gd name="T61" fmla="*/ 66 h 389"/>
              <a:gd name="T62" fmla="*/ 263 w 513"/>
              <a:gd name="T63" fmla="*/ 50 h 389"/>
              <a:gd name="T64" fmla="*/ 271 w 513"/>
              <a:gd name="T65" fmla="*/ 40 h 389"/>
              <a:gd name="T66" fmla="*/ 279 w 513"/>
              <a:gd name="T67" fmla="*/ 32 h 389"/>
              <a:gd name="T68" fmla="*/ 287 w 513"/>
              <a:gd name="T69" fmla="*/ 25 h 389"/>
              <a:gd name="T70" fmla="*/ 296 w 513"/>
              <a:gd name="T71" fmla="*/ 21 h 389"/>
              <a:gd name="T72" fmla="*/ 304 w 513"/>
              <a:gd name="T73" fmla="*/ 15 h 389"/>
              <a:gd name="T74" fmla="*/ 312 w 513"/>
              <a:gd name="T75" fmla="*/ 12 h 389"/>
              <a:gd name="T76" fmla="*/ 321 w 513"/>
              <a:gd name="T77" fmla="*/ 9 h 389"/>
              <a:gd name="T78" fmla="*/ 329 w 513"/>
              <a:gd name="T79" fmla="*/ 7 h 389"/>
              <a:gd name="T80" fmla="*/ 337 w 513"/>
              <a:gd name="T81" fmla="*/ 5 h 389"/>
              <a:gd name="T82" fmla="*/ 345 w 513"/>
              <a:gd name="T83" fmla="*/ 4 h 389"/>
              <a:gd name="T84" fmla="*/ 354 w 513"/>
              <a:gd name="T85" fmla="*/ 2 h 389"/>
              <a:gd name="T86" fmla="*/ 362 w 513"/>
              <a:gd name="T87" fmla="*/ 2 h 389"/>
              <a:gd name="T88" fmla="*/ 370 w 513"/>
              <a:gd name="T89" fmla="*/ 1 h 389"/>
              <a:gd name="T90" fmla="*/ 378 w 513"/>
              <a:gd name="T91" fmla="*/ 1 h 389"/>
              <a:gd name="T92" fmla="*/ 387 w 513"/>
              <a:gd name="T93" fmla="*/ 1 h 389"/>
              <a:gd name="T94" fmla="*/ 395 w 513"/>
              <a:gd name="T95" fmla="*/ 0 h 389"/>
              <a:gd name="T96" fmla="*/ 403 w 513"/>
              <a:gd name="T97" fmla="*/ 0 h 389"/>
              <a:gd name="T98" fmla="*/ 411 w 513"/>
              <a:gd name="T99" fmla="*/ 0 h 389"/>
              <a:gd name="T100" fmla="*/ 420 w 513"/>
              <a:gd name="T101" fmla="*/ 0 h 389"/>
              <a:gd name="T102" fmla="*/ 428 w 513"/>
              <a:gd name="T103" fmla="*/ 0 h 389"/>
              <a:gd name="T104" fmla="*/ 436 w 513"/>
              <a:gd name="T105" fmla="*/ 0 h 389"/>
              <a:gd name="T106" fmla="*/ 444 w 513"/>
              <a:gd name="T107" fmla="*/ 0 h 389"/>
              <a:gd name="T108" fmla="*/ 453 w 513"/>
              <a:gd name="T109" fmla="*/ 0 h 389"/>
              <a:gd name="T110" fmla="*/ 461 w 513"/>
              <a:gd name="T111" fmla="*/ 0 h 389"/>
              <a:gd name="T112" fmla="*/ 469 w 513"/>
              <a:gd name="T113" fmla="*/ 0 h 389"/>
              <a:gd name="T114" fmla="*/ 477 w 513"/>
              <a:gd name="T115" fmla="*/ 0 h 389"/>
              <a:gd name="T116" fmla="*/ 486 w 513"/>
              <a:gd name="T117" fmla="*/ 0 h 389"/>
              <a:gd name="T118" fmla="*/ 494 w 513"/>
              <a:gd name="T119" fmla="*/ 0 h 389"/>
              <a:gd name="T120" fmla="*/ 502 w 513"/>
              <a:gd name="T121" fmla="*/ 0 h 389"/>
              <a:gd name="T122" fmla="*/ 510 w 513"/>
              <a:gd name="T123" fmla="*/ 0 h 38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13"/>
              <a:gd name="T187" fmla="*/ 0 h 389"/>
              <a:gd name="T188" fmla="*/ 513 w 513"/>
              <a:gd name="T189" fmla="*/ 389 h 38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13" h="389">
                <a:moveTo>
                  <a:pt x="0" y="389"/>
                </a:moveTo>
                <a:lnTo>
                  <a:pt x="1" y="389"/>
                </a:lnTo>
                <a:lnTo>
                  <a:pt x="3" y="389"/>
                </a:lnTo>
                <a:lnTo>
                  <a:pt x="4" y="389"/>
                </a:lnTo>
                <a:lnTo>
                  <a:pt x="6" y="389"/>
                </a:lnTo>
                <a:lnTo>
                  <a:pt x="7" y="389"/>
                </a:lnTo>
                <a:lnTo>
                  <a:pt x="8" y="389"/>
                </a:lnTo>
                <a:lnTo>
                  <a:pt x="10" y="389"/>
                </a:lnTo>
                <a:lnTo>
                  <a:pt x="11" y="389"/>
                </a:lnTo>
                <a:lnTo>
                  <a:pt x="12" y="389"/>
                </a:lnTo>
                <a:lnTo>
                  <a:pt x="14" y="389"/>
                </a:lnTo>
                <a:lnTo>
                  <a:pt x="15" y="389"/>
                </a:lnTo>
                <a:lnTo>
                  <a:pt x="17" y="389"/>
                </a:lnTo>
                <a:lnTo>
                  <a:pt x="18" y="389"/>
                </a:lnTo>
                <a:lnTo>
                  <a:pt x="19" y="389"/>
                </a:lnTo>
                <a:lnTo>
                  <a:pt x="21" y="389"/>
                </a:lnTo>
                <a:lnTo>
                  <a:pt x="22" y="389"/>
                </a:lnTo>
                <a:lnTo>
                  <a:pt x="23" y="389"/>
                </a:lnTo>
                <a:lnTo>
                  <a:pt x="25" y="389"/>
                </a:lnTo>
                <a:lnTo>
                  <a:pt x="26" y="389"/>
                </a:lnTo>
                <a:lnTo>
                  <a:pt x="28" y="389"/>
                </a:lnTo>
                <a:lnTo>
                  <a:pt x="29" y="389"/>
                </a:lnTo>
                <a:lnTo>
                  <a:pt x="30" y="389"/>
                </a:lnTo>
                <a:lnTo>
                  <a:pt x="32" y="389"/>
                </a:lnTo>
                <a:lnTo>
                  <a:pt x="33" y="389"/>
                </a:lnTo>
                <a:lnTo>
                  <a:pt x="34" y="389"/>
                </a:lnTo>
                <a:lnTo>
                  <a:pt x="36" y="389"/>
                </a:lnTo>
                <a:lnTo>
                  <a:pt x="37" y="389"/>
                </a:lnTo>
                <a:lnTo>
                  <a:pt x="39" y="389"/>
                </a:lnTo>
                <a:lnTo>
                  <a:pt x="40" y="389"/>
                </a:lnTo>
                <a:lnTo>
                  <a:pt x="41" y="389"/>
                </a:lnTo>
                <a:lnTo>
                  <a:pt x="43" y="389"/>
                </a:lnTo>
                <a:lnTo>
                  <a:pt x="44" y="389"/>
                </a:lnTo>
                <a:lnTo>
                  <a:pt x="45" y="389"/>
                </a:lnTo>
                <a:lnTo>
                  <a:pt x="47" y="389"/>
                </a:lnTo>
                <a:lnTo>
                  <a:pt x="48" y="389"/>
                </a:lnTo>
                <a:lnTo>
                  <a:pt x="50" y="389"/>
                </a:lnTo>
                <a:lnTo>
                  <a:pt x="51" y="389"/>
                </a:lnTo>
                <a:lnTo>
                  <a:pt x="52" y="389"/>
                </a:lnTo>
                <a:lnTo>
                  <a:pt x="54" y="389"/>
                </a:lnTo>
                <a:lnTo>
                  <a:pt x="55" y="389"/>
                </a:lnTo>
                <a:lnTo>
                  <a:pt x="56" y="389"/>
                </a:lnTo>
                <a:lnTo>
                  <a:pt x="58" y="389"/>
                </a:lnTo>
                <a:lnTo>
                  <a:pt x="59" y="389"/>
                </a:lnTo>
                <a:lnTo>
                  <a:pt x="61" y="389"/>
                </a:lnTo>
                <a:lnTo>
                  <a:pt x="62" y="389"/>
                </a:lnTo>
                <a:lnTo>
                  <a:pt x="63" y="389"/>
                </a:lnTo>
                <a:lnTo>
                  <a:pt x="65" y="389"/>
                </a:lnTo>
                <a:lnTo>
                  <a:pt x="66" y="389"/>
                </a:lnTo>
                <a:lnTo>
                  <a:pt x="67" y="389"/>
                </a:lnTo>
                <a:lnTo>
                  <a:pt x="69" y="389"/>
                </a:lnTo>
                <a:lnTo>
                  <a:pt x="70" y="389"/>
                </a:lnTo>
                <a:lnTo>
                  <a:pt x="72" y="389"/>
                </a:lnTo>
                <a:lnTo>
                  <a:pt x="73" y="389"/>
                </a:lnTo>
                <a:lnTo>
                  <a:pt x="74" y="389"/>
                </a:lnTo>
                <a:lnTo>
                  <a:pt x="76" y="389"/>
                </a:lnTo>
                <a:lnTo>
                  <a:pt x="77" y="389"/>
                </a:lnTo>
                <a:lnTo>
                  <a:pt x="78" y="389"/>
                </a:lnTo>
                <a:lnTo>
                  <a:pt x="80" y="389"/>
                </a:lnTo>
                <a:lnTo>
                  <a:pt x="81" y="389"/>
                </a:lnTo>
                <a:lnTo>
                  <a:pt x="83" y="389"/>
                </a:lnTo>
                <a:lnTo>
                  <a:pt x="84" y="389"/>
                </a:lnTo>
                <a:lnTo>
                  <a:pt x="85" y="389"/>
                </a:lnTo>
                <a:lnTo>
                  <a:pt x="87" y="389"/>
                </a:lnTo>
                <a:lnTo>
                  <a:pt x="88" y="389"/>
                </a:lnTo>
                <a:lnTo>
                  <a:pt x="89" y="389"/>
                </a:lnTo>
                <a:lnTo>
                  <a:pt x="91" y="389"/>
                </a:lnTo>
                <a:lnTo>
                  <a:pt x="92" y="389"/>
                </a:lnTo>
                <a:lnTo>
                  <a:pt x="94" y="389"/>
                </a:lnTo>
                <a:lnTo>
                  <a:pt x="95" y="389"/>
                </a:lnTo>
                <a:lnTo>
                  <a:pt x="96" y="389"/>
                </a:lnTo>
                <a:lnTo>
                  <a:pt x="98" y="389"/>
                </a:lnTo>
                <a:lnTo>
                  <a:pt x="99" y="389"/>
                </a:lnTo>
                <a:lnTo>
                  <a:pt x="100" y="389"/>
                </a:lnTo>
                <a:lnTo>
                  <a:pt x="102" y="389"/>
                </a:lnTo>
                <a:lnTo>
                  <a:pt x="103" y="389"/>
                </a:lnTo>
                <a:lnTo>
                  <a:pt x="105" y="389"/>
                </a:lnTo>
                <a:lnTo>
                  <a:pt x="106" y="389"/>
                </a:lnTo>
                <a:lnTo>
                  <a:pt x="107" y="389"/>
                </a:lnTo>
                <a:lnTo>
                  <a:pt x="109" y="389"/>
                </a:lnTo>
                <a:lnTo>
                  <a:pt x="110" y="389"/>
                </a:lnTo>
                <a:lnTo>
                  <a:pt x="111" y="389"/>
                </a:lnTo>
                <a:lnTo>
                  <a:pt x="113" y="389"/>
                </a:lnTo>
                <a:lnTo>
                  <a:pt x="114" y="389"/>
                </a:lnTo>
                <a:lnTo>
                  <a:pt x="116" y="389"/>
                </a:lnTo>
                <a:lnTo>
                  <a:pt x="117" y="389"/>
                </a:lnTo>
                <a:lnTo>
                  <a:pt x="118" y="389"/>
                </a:lnTo>
                <a:lnTo>
                  <a:pt x="120" y="389"/>
                </a:lnTo>
                <a:lnTo>
                  <a:pt x="121" y="389"/>
                </a:lnTo>
                <a:lnTo>
                  <a:pt x="122" y="389"/>
                </a:lnTo>
                <a:lnTo>
                  <a:pt x="124" y="389"/>
                </a:lnTo>
                <a:lnTo>
                  <a:pt x="125" y="389"/>
                </a:lnTo>
                <a:lnTo>
                  <a:pt x="127" y="389"/>
                </a:lnTo>
                <a:lnTo>
                  <a:pt x="128" y="389"/>
                </a:lnTo>
                <a:lnTo>
                  <a:pt x="129" y="389"/>
                </a:lnTo>
                <a:lnTo>
                  <a:pt x="131" y="389"/>
                </a:lnTo>
                <a:lnTo>
                  <a:pt x="132" y="389"/>
                </a:lnTo>
                <a:lnTo>
                  <a:pt x="133" y="389"/>
                </a:lnTo>
                <a:lnTo>
                  <a:pt x="135" y="389"/>
                </a:lnTo>
                <a:lnTo>
                  <a:pt x="136" y="389"/>
                </a:lnTo>
                <a:lnTo>
                  <a:pt x="138" y="389"/>
                </a:lnTo>
                <a:lnTo>
                  <a:pt x="139" y="389"/>
                </a:lnTo>
                <a:lnTo>
                  <a:pt x="140" y="389"/>
                </a:lnTo>
                <a:lnTo>
                  <a:pt x="142" y="389"/>
                </a:lnTo>
                <a:lnTo>
                  <a:pt x="143" y="389"/>
                </a:lnTo>
                <a:lnTo>
                  <a:pt x="144" y="389"/>
                </a:lnTo>
                <a:lnTo>
                  <a:pt x="146" y="388"/>
                </a:lnTo>
                <a:lnTo>
                  <a:pt x="147" y="388"/>
                </a:lnTo>
                <a:lnTo>
                  <a:pt x="149" y="388"/>
                </a:lnTo>
                <a:lnTo>
                  <a:pt x="150" y="388"/>
                </a:lnTo>
                <a:lnTo>
                  <a:pt x="151" y="387"/>
                </a:lnTo>
                <a:lnTo>
                  <a:pt x="153" y="387"/>
                </a:lnTo>
                <a:lnTo>
                  <a:pt x="154" y="387"/>
                </a:lnTo>
                <a:lnTo>
                  <a:pt x="155" y="386"/>
                </a:lnTo>
                <a:lnTo>
                  <a:pt x="157" y="386"/>
                </a:lnTo>
                <a:lnTo>
                  <a:pt x="158" y="386"/>
                </a:lnTo>
                <a:lnTo>
                  <a:pt x="160" y="386"/>
                </a:lnTo>
                <a:lnTo>
                  <a:pt x="161" y="385"/>
                </a:lnTo>
                <a:lnTo>
                  <a:pt x="162" y="384"/>
                </a:lnTo>
                <a:lnTo>
                  <a:pt x="164" y="383"/>
                </a:lnTo>
                <a:lnTo>
                  <a:pt x="165" y="383"/>
                </a:lnTo>
                <a:lnTo>
                  <a:pt x="166" y="382"/>
                </a:lnTo>
                <a:lnTo>
                  <a:pt x="168" y="381"/>
                </a:lnTo>
                <a:lnTo>
                  <a:pt x="169" y="380"/>
                </a:lnTo>
                <a:lnTo>
                  <a:pt x="171" y="379"/>
                </a:lnTo>
                <a:lnTo>
                  <a:pt x="172" y="377"/>
                </a:lnTo>
                <a:lnTo>
                  <a:pt x="173" y="375"/>
                </a:lnTo>
                <a:lnTo>
                  <a:pt x="175" y="374"/>
                </a:lnTo>
                <a:lnTo>
                  <a:pt x="176" y="371"/>
                </a:lnTo>
                <a:lnTo>
                  <a:pt x="177" y="369"/>
                </a:lnTo>
                <a:lnTo>
                  <a:pt x="179" y="365"/>
                </a:lnTo>
                <a:lnTo>
                  <a:pt x="180" y="362"/>
                </a:lnTo>
                <a:lnTo>
                  <a:pt x="182" y="360"/>
                </a:lnTo>
                <a:lnTo>
                  <a:pt x="183" y="356"/>
                </a:lnTo>
                <a:lnTo>
                  <a:pt x="184" y="351"/>
                </a:lnTo>
                <a:lnTo>
                  <a:pt x="186" y="348"/>
                </a:lnTo>
                <a:lnTo>
                  <a:pt x="187" y="342"/>
                </a:lnTo>
                <a:lnTo>
                  <a:pt x="188" y="339"/>
                </a:lnTo>
                <a:lnTo>
                  <a:pt x="190" y="334"/>
                </a:lnTo>
                <a:lnTo>
                  <a:pt x="191" y="329"/>
                </a:lnTo>
                <a:lnTo>
                  <a:pt x="193" y="323"/>
                </a:lnTo>
                <a:lnTo>
                  <a:pt x="194" y="318"/>
                </a:lnTo>
                <a:lnTo>
                  <a:pt x="195" y="314"/>
                </a:lnTo>
                <a:lnTo>
                  <a:pt x="197" y="307"/>
                </a:lnTo>
                <a:lnTo>
                  <a:pt x="198" y="302"/>
                </a:lnTo>
                <a:lnTo>
                  <a:pt x="199" y="293"/>
                </a:lnTo>
                <a:lnTo>
                  <a:pt x="201" y="288"/>
                </a:lnTo>
                <a:lnTo>
                  <a:pt x="202" y="282"/>
                </a:lnTo>
                <a:lnTo>
                  <a:pt x="204" y="276"/>
                </a:lnTo>
                <a:lnTo>
                  <a:pt x="205" y="270"/>
                </a:lnTo>
                <a:lnTo>
                  <a:pt x="206" y="261"/>
                </a:lnTo>
                <a:lnTo>
                  <a:pt x="208" y="255"/>
                </a:lnTo>
                <a:lnTo>
                  <a:pt x="209" y="249"/>
                </a:lnTo>
                <a:lnTo>
                  <a:pt x="210" y="242"/>
                </a:lnTo>
                <a:lnTo>
                  <a:pt x="212" y="233"/>
                </a:lnTo>
                <a:lnTo>
                  <a:pt x="213" y="226"/>
                </a:lnTo>
                <a:lnTo>
                  <a:pt x="215" y="218"/>
                </a:lnTo>
                <a:lnTo>
                  <a:pt x="216" y="212"/>
                </a:lnTo>
                <a:lnTo>
                  <a:pt x="217" y="204"/>
                </a:lnTo>
                <a:lnTo>
                  <a:pt x="219" y="196"/>
                </a:lnTo>
                <a:lnTo>
                  <a:pt x="220" y="188"/>
                </a:lnTo>
                <a:lnTo>
                  <a:pt x="221" y="179"/>
                </a:lnTo>
                <a:lnTo>
                  <a:pt x="223" y="173"/>
                </a:lnTo>
                <a:lnTo>
                  <a:pt x="224" y="166"/>
                </a:lnTo>
                <a:lnTo>
                  <a:pt x="226" y="160"/>
                </a:lnTo>
                <a:lnTo>
                  <a:pt x="227" y="153"/>
                </a:lnTo>
                <a:lnTo>
                  <a:pt x="228" y="146"/>
                </a:lnTo>
                <a:lnTo>
                  <a:pt x="230" y="140"/>
                </a:lnTo>
                <a:lnTo>
                  <a:pt x="231" y="135"/>
                </a:lnTo>
                <a:lnTo>
                  <a:pt x="232" y="130"/>
                </a:lnTo>
                <a:lnTo>
                  <a:pt x="234" y="123"/>
                </a:lnTo>
                <a:lnTo>
                  <a:pt x="235" y="118"/>
                </a:lnTo>
                <a:lnTo>
                  <a:pt x="237" y="115"/>
                </a:lnTo>
                <a:lnTo>
                  <a:pt x="238" y="110"/>
                </a:lnTo>
                <a:lnTo>
                  <a:pt x="239" y="105"/>
                </a:lnTo>
                <a:lnTo>
                  <a:pt x="241" y="101"/>
                </a:lnTo>
                <a:lnTo>
                  <a:pt x="242" y="96"/>
                </a:lnTo>
                <a:lnTo>
                  <a:pt x="243" y="91"/>
                </a:lnTo>
                <a:lnTo>
                  <a:pt x="245" y="89"/>
                </a:lnTo>
                <a:lnTo>
                  <a:pt x="246" y="84"/>
                </a:lnTo>
                <a:lnTo>
                  <a:pt x="248" y="81"/>
                </a:lnTo>
                <a:lnTo>
                  <a:pt x="249" y="78"/>
                </a:lnTo>
                <a:lnTo>
                  <a:pt x="250" y="77"/>
                </a:lnTo>
                <a:lnTo>
                  <a:pt x="252" y="73"/>
                </a:lnTo>
                <a:lnTo>
                  <a:pt x="253" y="70"/>
                </a:lnTo>
                <a:lnTo>
                  <a:pt x="254" y="66"/>
                </a:lnTo>
                <a:lnTo>
                  <a:pt x="256" y="63"/>
                </a:lnTo>
                <a:lnTo>
                  <a:pt x="257" y="61"/>
                </a:lnTo>
                <a:lnTo>
                  <a:pt x="259" y="58"/>
                </a:lnTo>
                <a:lnTo>
                  <a:pt x="260" y="55"/>
                </a:lnTo>
                <a:lnTo>
                  <a:pt x="261" y="53"/>
                </a:lnTo>
                <a:lnTo>
                  <a:pt x="263" y="50"/>
                </a:lnTo>
                <a:lnTo>
                  <a:pt x="264" y="48"/>
                </a:lnTo>
                <a:lnTo>
                  <a:pt x="265" y="46"/>
                </a:lnTo>
                <a:lnTo>
                  <a:pt x="267" y="46"/>
                </a:lnTo>
                <a:lnTo>
                  <a:pt x="268" y="42"/>
                </a:lnTo>
                <a:lnTo>
                  <a:pt x="270" y="41"/>
                </a:lnTo>
                <a:lnTo>
                  <a:pt x="271" y="40"/>
                </a:lnTo>
                <a:lnTo>
                  <a:pt x="272" y="38"/>
                </a:lnTo>
                <a:lnTo>
                  <a:pt x="274" y="37"/>
                </a:lnTo>
                <a:lnTo>
                  <a:pt x="275" y="35"/>
                </a:lnTo>
                <a:lnTo>
                  <a:pt x="276" y="33"/>
                </a:lnTo>
                <a:lnTo>
                  <a:pt x="278" y="32"/>
                </a:lnTo>
                <a:lnTo>
                  <a:pt x="279" y="32"/>
                </a:lnTo>
                <a:lnTo>
                  <a:pt x="281" y="31"/>
                </a:lnTo>
                <a:lnTo>
                  <a:pt x="282" y="30"/>
                </a:lnTo>
                <a:lnTo>
                  <a:pt x="283" y="30"/>
                </a:lnTo>
                <a:lnTo>
                  <a:pt x="285" y="28"/>
                </a:lnTo>
                <a:lnTo>
                  <a:pt x="286" y="25"/>
                </a:lnTo>
                <a:lnTo>
                  <a:pt x="287" y="25"/>
                </a:lnTo>
                <a:lnTo>
                  <a:pt x="289" y="24"/>
                </a:lnTo>
                <a:lnTo>
                  <a:pt x="290" y="23"/>
                </a:lnTo>
                <a:lnTo>
                  <a:pt x="292" y="23"/>
                </a:lnTo>
                <a:lnTo>
                  <a:pt x="293" y="22"/>
                </a:lnTo>
                <a:lnTo>
                  <a:pt x="294" y="21"/>
                </a:lnTo>
                <a:lnTo>
                  <a:pt x="296" y="21"/>
                </a:lnTo>
                <a:lnTo>
                  <a:pt x="297" y="20"/>
                </a:lnTo>
                <a:lnTo>
                  <a:pt x="298" y="19"/>
                </a:lnTo>
                <a:lnTo>
                  <a:pt x="300" y="18"/>
                </a:lnTo>
                <a:lnTo>
                  <a:pt x="301" y="17"/>
                </a:lnTo>
                <a:lnTo>
                  <a:pt x="303" y="15"/>
                </a:lnTo>
                <a:lnTo>
                  <a:pt x="304" y="15"/>
                </a:lnTo>
                <a:lnTo>
                  <a:pt x="305" y="14"/>
                </a:lnTo>
                <a:lnTo>
                  <a:pt x="307" y="13"/>
                </a:lnTo>
                <a:lnTo>
                  <a:pt x="308" y="13"/>
                </a:lnTo>
                <a:lnTo>
                  <a:pt x="310" y="13"/>
                </a:lnTo>
                <a:lnTo>
                  <a:pt x="311" y="12"/>
                </a:lnTo>
                <a:lnTo>
                  <a:pt x="312" y="12"/>
                </a:lnTo>
                <a:lnTo>
                  <a:pt x="314" y="11"/>
                </a:lnTo>
                <a:lnTo>
                  <a:pt x="315" y="10"/>
                </a:lnTo>
                <a:lnTo>
                  <a:pt x="316" y="10"/>
                </a:lnTo>
                <a:lnTo>
                  <a:pt x="318" y="10"/>
                </a:lnTo>
                <a:lnTo>
                  <a:pt x="319" y="9"/>
                </a:lnTo>
                <a:lnTo>
                  <a:pt x="321" y="9"/>
                </a:lnTo>
                <a:lnTo>
                  <a:pt x="322" y="9"/>
                </a:lnTo>
                <a:lnTo>
                  <a:pt x="323" y="8"/>
                </a:lnTo>
                <a:lnTo>
                  <a:pt x="325" y="8"/>
                </a:lnTo>
                <a:lnTo>
                  <a:pt x="326" y="8"/>
                </a:lnTo>
                <a:lnTo>
                  <a:pt x="327" y="8"/>
                </a:lnTo>
                <a:lnTo>
                  <a:pt x="329" y="7"/>
                </a:lnTo>
                <a:lnTo>
                  <a:pt x="330" y="7"/>
                </a:lnTo>
                <a:lnTo>
                  <a:pt x="332" y="6"/>
                </a:lnTo>
                <a:lnTo>
                  <a:pt x="333" y="6"/>
                </a:lnTo>
                <a:lnTo>
                  <a:pt x="334" y="6"/>
                </a:lnTo>
                <a:lnTo>
                  <a:pt x="336" y="6"/>
                </a:lnTo>
                <a:lnTo>
                  <a:pt x="337" y="5"/>
                </a:lnTo>
                <a:lnTo>
                  <a:pt x="338" y="5"/>
                </a:lnTo>
                <a:lnTo>
                  <a:pt x="340" y="5"/>
                </a:lnTo>
                <a:lnTo>
                  <a:pt x="341" y="5"/>
                </a:lnTo>
                <a:lnTo>
                  <a:pt x="343" y="5"/>
                </a:lnTo>
                <a:lnTo>
                  <a:pt x="344" y="4"/>
                </a:lnTo>
                <a:lnTo>
                  <a:pt x="345" y="4"/>
                </a:lnTo>
                <a:lnTo>
                  <a:pt x="347" y="4"/>
                </a:lnTo>
                <a:lnTo>
                  <a:pt x="348" y="4"/>
                </a:lnTo>
                <a:lnTo>
                  <a:pt x="349" y="3"/>
                </a:lnTo>
                <a:lnTo>
                  <a:pt x="351" y="3"/>
                </a:lnTo>
                <a:lnTo>
                  <a:pt x="352" y="3"/>
                </a:lnTo>
                <a:lnTo>
                  <a:pt x="354" y="2"/>
                </a:lnTo>
                <a:lnTo>
                  <a:pt x="355" y="2"/>
                </a:lnTo>
                <a:lnTo>
                  <a:pt x="356" y="2"/>
                </a:lnTo>
                <a:lnTo>
                  <a:pt x="358" y="2"/>
                </a:lnTo>
                <a:lnTo>
                  <a:pt x="359" y="2"/>
                </a:lnTo>
                <a:lnTo>
                  <a:pt x="360" y="2"/>
                </a:lnTo>
                <a:lnTo>
                  <a:pt x="362" y="2"/>
                </a:lnTo>
                <a:lnTo>
                  <a:pt x="363" y="1"/>
                </a:lnTo>
                <a:lnTo>
                  <a:pt x="365" y="1"/>
                </a:lnTo>
                <a:lnTo>
                  <a:pt x="366" y="1"/>
                </a:lnTo>
                <a:lnTo>
                  <a:pt x="367" y="1"/>
                </a:lnTo>
                <a:lnTo>
                  <a:pt x="369" y="1"/>
                </a:lnTo>
                <a:lnTo>
                  <a:pt x="370" y="1"/>
                </a:lnTo>
                <a:lnTo>
                  <a:pt x="371" y="1"/>
                </a:lnTo>
                <a:lnTo>
                  <a:pt x="373" y="1"/>
                </a:lnTo>
                <a:lnTo>
                  <a:pt x="374" y="1"/>
                </a:lnTo>
                <a:lnTo>
                  <a:pt x="376" y="1"/>
                </a:lnTo>
                <a:lnTo>
                  <a:pt x="377" y="1"/>
                </a:lnTo>
                <a:lnTo>
                  <a:pt x="378" y="1"/>
                </a:lnTo>
                <a:lnTo>
                  <a:pt x="380" y="1"/>
                </a:lnTo>
                <a:lnTo>
                  <a:pt x="381" y="1"/>
                </a:lnTo>
                <a:lnTo>
                  <a:pt x="382" y="1"/>
                </a:lnTo>
                <a:lnTo>
                  <a:pt x="384" y="1"/>
                </a:lnTo>
                <a:lnTo>
                  <a:pt x="385" y="1"/>
                </a:lnTo>
                <a:lnTo>
                  <a:pt x="387" y="1"/>
                </a:lnTo>
                <a:lnTo>
                  <a:pt x="388" y="1"/>
                </a:lnTo>
                <a:lnTo>
                  <a:pt x="389" y="1"/>
                </a:lnTo>
                <a:lnTo>
                  <a:pt x="391" y="1"/>
                </a:lnTo>
                <a:lnTo>
                  <a:pt x="392" y="1"/>
                </a:lnTo>
                <a:lnTo>
                  <a:pt x="393" y="0"/>
                </a:lnTo>
                <a:lnTo>
                  <a:pt x="395" y="0"/>
                </a:lnTo>
                <a:lnTo>
                  <a:pt x="396" y="0"/>
                </a:lnTo>
                <a:lnTo>
                  <a:pt x="398" y="0"/>
                </a:lnTo>
                <a:lnTo>
                  <a:pt x="399" y="0"/>
                </a:lnTo>
                <a:lnTo>
                  <a:pt x="400" y="0"/>
                </a:lnTo>
                <a:lnTo>
                  <a:pt x="402" y="0"/>
                </a:lnTo>
                <a:lnTo>
                  <a:pt x="403" y="0"/>
                </a:lnTo>
                <a:lnTo>
                  <a:pt x="404" y="0"/>
                </a:lnTo>
                <a:lnTo>
                  <a:pt x="406" y="0"/>
                </a:lnTo>
                <a:lnTo>
                  <a:pt x="407" y="0"/>
                </a:lnTo>
                <a:lnTo>
                  <a:pt x="409" y="0"/>
                </a:lnTo>
                <a:lnTo>
                  <a:pt x="410" y="0"/>
                </a:lnTo>
                <a:lnTo>
                  <a:pt x="411" y="0"/>
                </a:lnTo>
                <a:lnTo>
                  <a:pt x="413" y="0"/>
                </a:lnTo>
                <a:lnTo>
                  <a:pt x="414" y="0"/>
                </a:lnTo>
                <a:lnTo>
                  <a:pt x="415" y="0"/>
                </a:lnTo>
                <a:lnTo>
                  <a:pt x="417" y="0"/>
                </a:lnTo>
                <a:lnTo>
                  <a:pt x="418" y="0"/>
                </a:lnTo>
                <a:lnTo>
                  <a:pt x="420" y="0"/>
                </a:lnTo>
                <a:lnTo>
                  <a:pt x="421" y="0"/>
                </a:lnTo>
                <a:lnTo>
                  <a:pt x="422" y="0"/>
                </a:lnTo>
                <a:lnTo>
                  <a:pt x="424" y="0"/>
                </a:lnTo>
                <a:lnTo>
                  <a:pt x="425" y="0"/>
                </a:lnTo>
                <a:lnTo>
                  <a:pt x="426" y="0"/>
                </a:lnTo>
                <a:lnTo>
                  <a:pt x="428" y="0"/>
                </a:lnTo>
                <a:lnTo>
                  <a:pt x="429" y="0"/>
                </a:lnTo>
                <a:lnTo>
                  <a:pt x="431" y="0"/>
                </a:lnTo>
                <a:lnTo>
                  <a:pt x="432" y="0"/>
                </a:lnTo>
                <a:lnTo>
                  <a:pt x="433" y="0"/>
                </a:lnTo>
                <a:lnTo>
                  <a:pt x="435" y="0"/>
                </a:lnTo>
                <a:lnTo>
                  <a:pt x="436" y="0"/>
                </a:lnTo>
                <a:lnTo>
                  <a:pt x="437" y="0"/>
                </a:lnTo>
                <a:lnTo>
                  <a:pt x="439" y="0"/>
                </a:lnTo>
                <a:lnTo>
                  <a:pt x="440" y="0"/>
                </a:lnTo>
                <a:lnTo>
                  <a:pt x="442" y="0"/>
                </a:lnTo>
                <a:lnTo>
                  <a:pt x="443" y="0"/>
                </a:lnTo>
                <a:lnTo>
                  <a:pt x="444" y="0"/>
                </a:lnTo>
                <a:lnTo>
                  <a:pt x="446" y="0"/>
                </a:lnTo>
                <a:lnTo>
                  <a:pt x="447" y="0"/>
                </a:lnTo>
                <a:lnTo>
                  <a:pt x="448" y="0"/>
                </a:lnTo>
                <a:lnTo>
                  <a:pt x="450" y="0"/>
                </a:lnTo>
                <a:lnTo>
                  <a:pt x="451" y="0"/>
                </a:lnTo>
                <a:lnTo>
                  <a:pt x="453" y="0"/>
                </a:lnTo>
                <a:lnTo>
                  <a:pt x="454" y="0"/>
                </a:lnTo>
                <a:lnTo>
                  <a:pt x="455" y="0"/>
                </a:lnTo>
                <a:lnTo>
                  <a:pt x="457" y="0"/>
                </a:lnTo>
                <a:lnTo>
                  <a:pt x="458" y="0"/>
                </a:lnTo>
                <a:lnTo>
                  <a:pt x="459" y="0"/>
                </a:lnTo>
                <a:lnTo>
                  <a:pt x="461" y="0"/>
                </a:lnTo>
                <a:lnTo>
                  <a:pt x="462" y="0"/>
                </a:lnTo>
                <a:lnTo>
                  <a:pt x="464" y="0"/>
                </a:lnTo>
                <a:lnTo>
                  <a:pt x="465" y="0"/>
                </a:lnTo>
                <a:lnTo>
                  <a:pt x="466" y="0"/>
                </a:lnTo>
                <a:lnTo>
                  <a:pt x="468" y="0"/>
                </a:lnTo>
                <a:lnTo>
                  <a:pt x="469" y="0"/>
                </a:lnTo>
                <a:lnTo>
                  <a:pt x="470" y="0"/>
                </a:lnTo>
                <a:lnTo>
                  <a:pt x="472" y="0"/>
                </a:lnTo>
                <a:lnTo>
                  <a:pt x="473" y="0"/>
                </a:lnTo>
                <a:lnTo>
                  <a:pt x="475" y="0"/>
                </a:lnTo>
                <a:lnTo>
                  <a:pt x="476" y="0"/>
                </a:lnTo>
                <a:lnTo>
                  <a:pt x="477" y="0"/>
                </a:lnTo>
                <a:lnTo>
                  <a:pt x="479" y="0"/>
                </a:lnTo>
                <a:lnTo>
                  <a:pt x="480" y="0"/>
                </a:lnTo>
                <a:lnTo>
                  <a:pt x="481" y="0"/>
                </a:lnTo>
                <a:lnTo>
                  <a:pt x="483" y="0"/>
                </a:lnTo>
                <a:lnTo>
                  <a:pt x="484" y="0"/>
                </a:lnTo>
                <a:lnTo>
                  <a:pt x="486" y="0"/>
                </a:lnTo>
                <a:lnTo>
                  <a:pt x="487" y="0"/>
                </a:lnTo>
                <a:lnTo>
                  <a:pt x="488" y="0"/>
                </a:lnTo>
                <a:lnTo>
                  <a:pt x="490" y="0"/>
                </a:lnTo>
                <a:lnTo>
                  <a:pt x="491" y="0"/>
                </a:lnTo>
                <a:lnTo>
                  <a:pt x="492" y="0"/>
                </a:lnTo>
                <a:lnTo>
                  <a:pt x="494" y="0"/>
                </a:lnTo>
                <a:lnTo>
                  <a:pt x="495" y="0"/>
                </a:lnTo>
                <a:lnTo>
                  <a:pt x="497" y="0"/>
                </a:lnTo>
                <a:lnTo>
                  <a:pt x="498" y="0"/>
                </a:lnTo>
                <a:lnTo>
                  <a:pt x="499" y="0"/>
                </a:lnTo>
                <a:lnTo>
                  <a:pt x="501" y="0"/>
                </a:lnTo>
                <a:lnTo>
                  <a:pt x="502" y="0"/>
                </a:lnTo>
                <a:lnTo>
                  <a:pt x="503" y="0"/>
                </a:lnTo>
                <a:lnTo>
                  <a:pt x="505" y="0"/>
                </a:lnTo>
                <a:lnTo>
                  <a:pt x="506" y="0"/>
                </a:lnTo>
                <a:lnTo>
                  <a:pt x="508" y="0"/>
                </a:lnTo>
                <a:lnTo>
                  <a:pt x="509" y="0"/>
                </a:lnTo>
                <a:lnTo>
                  <a:pt x="510" y="0"/>
                </a:lnTo>
                <a:lnTo>
                  <a:pt x="512" y="0"/>
                </a:lnTo>
                <a:lnTo>
                  <a:pt x="513" y="0"/>
                </a:lnTo>
              </a:path>
            </a:pathLst>
          </a:cu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82" name="Rectangle 44"/>
          <p:cNvSpPr>
            <a:spLocks noChangeArrowheads="1"/>
          </p:cNvSpPr>
          <p:nvPr/>
        </p:nvSpPr>
        <p:spPr bwMode="auto">
          <a:xfrm>
            <a:off x="3719513" y="59039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3" name="Rectangle 45"/>
          <p:cNvSpPr>
            <a:spLocks noChangeArrowheads="1"/>
          </p:cNvSpPr>
          <p:nvPr/>
        </p:nvSpPr>
        <p:spPr bwMode="auto">
          <a:xfrm>
            <a:off x="1474788" y="5145088"/>
            <a:ext cx="1905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250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4" name="Rectangle 46"/>
          <p:cNvSpPr>
            <a:spLocks noChangeArrowheads="1"/>
          </p:cNvSpPr>
          <p:nvPr/>
        </p:nvSpPr>
        <p:spPr bwMode="auto">
          <a:xfrm>
            <a:off x="1474788" y="4514850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500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5" name="Rectangle 47"/>
          <p:cNvSpPr>
            <a:spLocks noChangeArrowheads="1"/>
          </p:cNvSpPr>
          <p:nvPr/>
        </p:nvSpPr>
        <p:spPr bwMode="auto">
          <a:xfrm>
            <a:off x="1474788" y="3897313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750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6" name="Rectangle 48"/>
          <p:cNvSpPr>
            <a:spLocks noChangeArrowheads="1"/>
          </p:cNvSpPr>
          <p:nvPr/>
        </p:nvSpPr>
        <p:spPr bwMode="auto">
          <a:xfrm>
            <a:off x="1397000" y="3267075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7" name="Rectangle 49"/>
          <p:cNvSpPr>
            <a:spLocks noChangeArrowheads="1"/>
          </p:cNvSpPr>
          <p:nvPr/>
        </p:nvSpPr>
        <p:spPr bwMode="auto">
          <a:xfrm>
            <a:off x="1397000" y="2638425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1250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8" name="Rectangle 50"/>
          <p:cNvSpPr>
            <a:spLocks noChangeArrowheads="1"/>
          </p:cNvSpPr>
          <p:nvPr/>
        </p:nvSpPr>
        <p:spPr bwMode="auto">
          <a:xfrm>
            <a:off x="1397000" y="200818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1500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9" name="Rectangle 51"/>
          <p:cNvSpPr>
            <a:spLocks noChangeArrowheads="1"/>
          </p:cNvSpPr>
          <p:nvPr/>
        </p:nvSpPr>
        <p:spPr bwMode="auto">
          <a:xfrm>
            <a:off x="1765300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rgbClr val="FFFFFF"/>
                </a:solidFill>
              </a:rPr>
              <a:t>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0" name="Rectangle 52"/>
          <p:cNvSpPr>
            <a:spLocks noChangeArrowheads="1"/>
          </p:cNvSpPr>
          <p:nvPr/>
        </p:nvSpPr>
        <p:spPr bwMode="auto">
          <a:xfrm>
            <a:off x="2374900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0.5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1" name="Rectangle 53"/>
          <p:cNvSpPr>
            <a:spLocks noChangeArrowheads="1"/>
          </p:cNvSpPr>
          <p:nvPr/>
        </p:nvSpPr>
        <p:spPr bwMode="auto">
          <a:xfrm>
            <a:off x="3100388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2" name="Rectangle 54"/>
          <p:cNvSpPr>
            <a:spLocks noChangeArrowheads="1"/>
          </p:cNvSpPr>
          <p:nvPr/>
        </p:nvSpPr>
        <p:spPr bwMode="auto">
          <a:xfrm>
            <a:off x="3700463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3" name="Rectangle 55"/>
          <p:cNvSpPr>
            <a:spLocks noChangeArrowheads="1"/>
          </p:cNvSpPr>
          <p:nvPr/>
        </p:nvSpPr>
        <p:spPr bwMode="auto">
          <a:xfrm>
            <a:off x="4427538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2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4" name="Rectangle 56"/>
          <p:cNvSpPr>
            <a:spLocks noChangeArrowheads="1"/>
          </p:cNvSpPr>
          <p:nvPr/>
        </p:nvSpPr>
        <p:spPr bwMode="auto">
          <a:xfrm>
            <a:off x="5035550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2.5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5" name="Rectangle 57"/>
          <p:cNvSpPr>
            <a:spLocks noChangeArrowheads="1"/>
          </p:cNvSpPr>
          <p:nvPr/>
        </p:nvSpPr>
        <p:spPr bwMode="auto">
          <a:xfrm>
            <a:off x="5762625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3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6" name="Rectangle 58"/>
          <p:cNvSpPr>
            <a:spLocks noChangeArrowheads="1"/>
          </p:cNvSpPr>
          <p:nvPr/>
        </p:nvSpPr>
        <p:spPr bwMode="auto">
          <a:xfrm>
            <a:off x="6362700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3.5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7" name="Rectangle 59"/>
          <p:cNvSpPr>
            <a:spLocks noChangeArrowheads="1"/>
          </p:cNvSpPr>
          <p:nvPr/>
        </p:nvSpPr>
        <p:spPr bwMode="auto">
          <a:xfrm>
            <a:off x="7089775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4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8" name="Rectangle 60"/>
          <p:cNvSpPr>
            <a:spLocks noChangeArrowheads="1"/>
          </p:cNvSpPr>
          <p:nvPr/>
        </p:nvSpPr>
        <p:spPr bwMode="auto">
          <a:xfrm>
            <a:off x="7697788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4.5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9" name="Rectangle 62"/>
          <p:cNvSpPr>
            <a:spLocks noChangeArrowheads="1"/>
          </p:cNvSpPr>
          <p:nvPr/>
        </p:nvSpPr>
        <p:spPr bwMode="auto">
          <a:xfrm>
            <a:off x="3952875" y="6199188"/>
            <a:ext cx="2516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 b="0">
                <a:solidFill>
                  <a:srgbClr val="FFFFFF"/>
                </a:solidFill>
              </a:rPr>
              <a:t>Delay Penalty Relative to IP</a:t>
            </a:r>
            <a:endParaRPr lang="en-GB" sz="1600" b="0">
              <a:solidFill>
                <a:schemeClr val="tx1"/>
              </a:solidFill>
            </a:endParaRPr>
          </a:p>
        </p:txBody>
      </p:sp>
      <p:sp>
        <p:nvSpPr>
          <p:cNvPr id="40000" name="Rectangle 64"/>
          <p:cNvSpPr>
            <a:spLocks noChangeArrowheads="1"/>
          </p:cNvSpPr>
          <p:nvPr/>
        </p:nvSpPr>
        <p:spPr bwMode="auto">
          <a:xfrm rot="-5400000">
            <a:off x="-32543" y="3452019"/>
            <a:ext cx="267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 b="0">
                <a:solidFill>
                  <a:srgbClr val="FFFFFF"/>
                </a:solidFill>
              </a:rPr>
              <a:t>Cumulative Number of Topics</a:t>
            </a:r>
            <a:endParaRPr lang="en-GB" sz="1600" b="0">
              <a:solidFill>
                <a:schemeClr val="tx1"/>
              </a:solidFill>
            </a:endParaRPr>
          </a:p>
        </p:txBody>
      </p:sp>
      <p:sp>
        <p:nvSpPr>
          <p:cNvPr id="40001" name="AutoShape 65"/>
          <p:cNvSpPr>
            <a:spLocks noChangeArrowheads="1"/>
          </p:cNvSpPr>
          <p:nvPr/>
        </p:nvSpPr>
        <p:spPr bwMode="auto">
          <a:xfrm>
            <a:off x="5508625" y="3213100"/>
            <a:ext cx="1800225" cy="647700"/>
          </a:xfrm>
          <a:prstGeom prst="wedgeRectCallout">
            <a:avLst>
              <a:gd name="adj1" fmla="val -131921"/>
              <a:gd name="adj2" fmla="val 16912"/>
            </a:avLst>
          </a:prstGeom>
          <a:solidFill>
            <a:srgbClr val="D5FA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0">
                <a:solidFill>
                  <a:schemeClr val="tx1"/>
                </a:solidFill>
              </a:rPr>
              <a:t>Mean = 1.66</a:t>
            </a:r>
          </a:p>
          <a:p>
            <a:r>
              <a:rPr lang="en-GB" b="0">
                <a:solidFill>
                  <a:schemeClr val="tx1"/>
                </a:solidFill>
              </a:rPr>
              <a:t>Median =1.56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Node stress: 1500 topics</a:t>
            </a: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3DC64C-870F-491B-8FEF-B1EBD4653CF3}" type="slidenum">
              <a:rPr lang="fr-FR"/>
              <a:pPr/>
              <a:t>14</a:t>
            </a:fld>
            <a:endParaRPr lang="fr-FR"/>
          </a:p>
        </p:txBody>
      </p:sp>
      <p:sp>
        <p:nvSpPr>
          <p:cNvPr id="40965" name="Line 3"/>
          <p:cNvSpPr>
            <a:spLocks noChangeShapeType="1"/>
          </p:cNvSpPr>
          <p:nvPr/>
        </p:nvSpPr>
        <p:spPr bwMode="auto">
          <a:xfrm rot="5400000" flipV="1">
            <a:off x="4988719" y="-877094"/>
            <a:ext cx="1588" cy="6016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6" name="Line 4"/>
          <p:cNvSpPr>
            <a:spLocks noChangeShapeType="1"/>
          </p:cNvSpPr>
          <p:nvPr/>
        </p:nvSpPr>
        <p:spPr bwMode="auto">
          <a:xfrm rot="5400000" flipV="1">
            <a:off x="4988719" y="-877094"/>
            <a:ext cx="1588" cy="60166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7" name="Line 5"/>
          <p:cNvSpPr>
            <a:spLocks noChangeShapeType="1"/>
          </p:cNvSpPr>
          <p:nvPr/>
        </p:nvSpPr>
        <p:spPr bwMode="auto">
          <a:xfrm rot="5400000">
            <a:off x="6251575" y="3873500"/>
            <a:ext cx="348932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8" name="Line 6"/>
          <p:cNvSpPr>
            <a:spLocks noChangeShapeType="1"/>
          </p:cNvSpPr>
          <p:nvPr/>
        </p:nvSpPr>
        <p:spPr bwMode="auto">
          <a:xfrm rot="5400000">
            <a:off x="4987925" y="2613025"/>
            <a:ext cx="3175" cy="6016625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9" name="Line 7"/>
          <p:cNvSpPr>
            <a:spLocks noChangeShapeType="1"/>
          </p:cNvSpPr>
          <p:nvPr/>
        </p:nvSpPr>
        <p:spPr bwMode="auto">
          <a:xfrm rot="5400000" flipH="1">
            <a:off x="234950" y="3873500"/>
            <a:ext cx="348932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0" name="Line 8"/>
          <p:cNvSpPr>
            <a:spLocks noChangeShapeType="1"/>
          </p:cNvSpPr>
          <p:nvPr/>
        </p:nvSpPr>
        <p:spPr bwMode="auto">
          <a:xfrm rot="5400000">
            <a:off x="234950" y="3873500"/>
            <a:ext cx="348932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1" name="Line 9"/>
          <p:cNvSpPr>
            <a:spLocks noChangeShapeType="1"/>
          </p:cNvSpPr>
          <p:nvPr/>
        </p:nvSpPr>
        <p:spPr bwMode="auto">
          <a:xfrm rot="5400000" flipV="1">
            <a:off x="1955006" y="5598319"/>
            <a:ext cx="3175" cy="46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 rot="5400000" flipV="1">
            <a:off x="1955006" y="5247482"/>
            <a:ext cx="3175" cy="460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 rot="5400000" flipV="1">
            <a:off x="1955006" y="4898232"/>
            <a:ext cx="3175" cy="460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 rot="5400000" flipV="1">
            <a:off x="1955006" y="4555332"/>
            <a:ext cx="3175" cy="460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5" name="Line 13"/>
          <p:cNvSpPr>
            <a:spLocks noChangeShapeType="1"/>
          </p:cNvSpPr>
          <p:nvPr/>
        </p:nvSpPr>
        <p:spPr bwMode="auto">
          <a:xfrm rot="5400000" flipV="1">
            <a:off x="1955800" y="4203700"/>
            <a:ext cx="1588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6" name="Line 14"/>
          <p:cNvSpPr>
            <a:spLocks noChangeShapeType="1"/>
          </p:cNvSpPr>
          <p:nvPr/>
        </p:nvSpPr>
        <p:spPr bwMode="auto">
          <a:xfrm rot="5400000" flipV="1">
            <a:off x="1955006" y="3852069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7" name="Line 15"/>
          <p:cNvSpPr>
            <a:spLocks noChangeShapeType="1"/>
          </p:cNvSpPr>
          <p:nvPr/>
        </p:nvSpPr>
        <p:spPr bwMode="auto">
          <a:xfrm rot="5400000" flipV="1">
            <a:off x="1955006" y="3502819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8" name="Line 16"/>
          <p:cNvSpPr>
            <a:spLocks noChangeShapeType="1"/>
          </p:cNvSpPr>
          <p:nvPr/>
        </p:nvSpPr>
        <p:spPr bwMode="auto">
          <a:xfrm rot="5400000" flipV="1">
            <a:off x="1955006" y="3151982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9" name="Line 17"/>
          <p:cNvSpPr>
            <a:spLocks noChangeShapeType="1"/>
          </p:cNvSpPr>
          <p:nvPr/>
        </p:nvSpPr>
        <p:spPr bwMode="auto">
          <a:xfrm rot="5400000" flipV="1">
            <a:off x="1955800" y="2808288"/>
            <a:ext cx="1587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0" name="Line 18"/>
          <p:cNvSpPr>
            <a:spLocks noChangeShapeType="1"/>
          </p:cNvSpPr>
          <p:nvPr/>
        </p:nvSpPr>
        <p:spPr bwMode="auto">
          <a:xfrm rot="5400000" flipV="1">
            <a:off x="1955006" y="2456657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 rot="5400000" flipV="1">
            <a:off x="1955800" y="2108200"/>
            <a:ext cx="1588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2" name="Line 20"/>
          <p:cNvSpPr>
            <a:spLocks noChangeShapeType="1"/>
          </p:cNvSpPr>
          <p:nvPr/>
        </p:nvSpPr>
        <p:spPr bwMode="auto">
          <a:xfrm rot="5400000" flipV="1">
            <a:off x="4987925" y="2613025"/>
            <a:ext cx="3175" cy="6016625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3" name="Line 21"/>
          <p:cNvSpPr>
            <a:spLocks noChangeShapeType="1"/>
          </p:cNvSpPr>
          <p:nvPr/>
        </p:nvSpPr>
        <p:spPr bwMode="auto">
          <a:xfrm rot="5400000" flipH="1">
            <a:off x="1956594" y="5641181"/>
            <a:ext cx="4603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4" name="Line 22"/>
          <p:cNvSpPr>
            <a:spLocks noChangeShapeType="1"/>
          </p:cNvSpPr>
          <p:nvPr/>
        </p:nvSpPr>
        <p:spPr bwMode="auto">
          <a:xfrm rot="5400000" flipH="1">
            <a:off x="2618582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5" name="Line 23"/>
          <p:cNvSpPr>
            <a:spLocks noChangeShapeType="1"/>
          </p:cNvSpPr>
          <p:nvPr/>
        </p:nvSpPr>
        <p:spPr bwMode="auto">
          <a:xfrm rot="5400000" flipH="1">
            <a:off x="3291682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6" name="Line 24"/>
          <p:cNvSpPr>
            <a:spLocks noChangeShapeType="1"/>
          </p:cNvSpPr>
          <p:nvPr/>
        </p:nvSpPr>
        <p:spPr bwMode="auto">
          <a:xfrm rot="5400000" flipH="1">
            <a:off x="3956844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7" name="Line 25"/>
          <p:cNvSpPr>
            <a:spLocks noChangeShapeType="1"/>
          </p:cNvSpPr>
          <p:nvPr/>
        </p:nvSpPr>
        <p:spPr bwMode="auto">
          <a:xfrm rot="5400000" flipH="1">
            <a:off x="4630738" y="5641975"/>
            <a:ext cx="46038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8" name="Line 26"/>
          <p:cNvSpPr>
            <a:spLocks noChangeShapeType="1"/>
          </p:cNvSpPr>
          <p:nvPr/>
        </p:nvSpPr>
        <p:spPr bwMode="auto">
          <a:xfrm rot="5400000" flipH="1">
            <a:off x="5295900" y="5641975"/>
            <a:ext cx="46038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9" name="Line 27"/>
          <p:cNvSpPr>
            <a:spLocks noChangeShapeType="1"/>
          </p:cNvSpPr>
          <p:nvPr/>
        </p:nvSpPr>
        <p:spPr bwMode="auto">
          <a:xfrm rot="5400000" flipH="1">
            <a:off x="5968207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0" name="Line 28"/>
          <p:cNvSpPr>
            <a:spLocks noChangeShapeType="1"/>
          </p:cNvSpPr>
          <p:nvPr/>
        </p:nvSpPr>
        <p:spPr bwMode="auto">
          <a:xfrm rot="5400000" flipH="1">
            <a:off x="6633369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1" name="Line 29"/>
          <p:cNvSpPr>
            <a:spLocks noChangeShapeType="1"/>
          </p:cNvSpPr>
          <p:nvPr/>
        </p:nvSpPr>
        <p:spPr bwMode="auto">
          <a:xfrm rot="5400000" flipH="1">
            <a:off x="7306469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2" name="Line 30"/>
          <p:cNvSpPr>
            <a:spLocks noChangeShapeType="1"/>
          </p:cNvSpPr>
          <p:nvPr/>
        </p:nvSpPr>
        <p:spPr bwMode="auto">
          <a:xfrm rot="5400000" flipH="1">
            <a:off x="7973219" y="5641181"/>
            <a:ext cx="4603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3" name="Line 31"/>
          <p:cNvSpPr>
            <a:spLocks noChangeShapeType="1"/>
          </p:cNvSpPr>
          <p:nvPr/>
        </p:nvSpPr>
        <p:spPr bwMode="auto">
          <a:xfrm rot="5400000" flipV="1">
            <a:off x="855662" y="3322638"/>
            <a:ext cx="226377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4" name="Line 32"/>
          <p:cNvSpPr>
            <a:spLocks noChangeShapeType="1"/>
          </p:cNvSpPr>
          <p:nvPr/>
        </p:nvSpPr>
        <p:spPr bwMode="auto">
          <a:xfrm rot="5400000" flipV="1">
            <a:off x="1920082" y="4533106"/>
            <a:ext cx="158750" cy="142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5" name="Line 33"/>
          <p:cNvSpPr>
            <a:spLocks noChangeShapeType="1"/>
          </p:cNvSpPr>
          <p:nvPr/>
        </p:nvSpPr>
        <p:spPr bwMode="auto">
          <a:xfrm rot="5400000" flipV="1">
            <a:off x="1866900" y="4759325"/>
            <a:ext cx="287338" cy="79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6" name="Line 34"/>
          <p:cNvSpPr>
            <a:spLocks noChangeShapeType="1"/>
          </p:cNvSpPr>
          <p:nvPr/>
        </p:nvSpPr>
        <p:spPr bwMode="auto">
          <a:xfrm rot="5400000" flipV="1">
            <a:off x="1960563" y="4962525"/>
            <a:ext cx="127000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7" name="Line 35"/>
          <p:cNvSpPr>
            <a:spLocks noChangeShapeType="1"/>
          </p:cNvSpPr>
          <p:nvPr/>
        </p:nvSpPr>
        <p:spPr bwMode="auto">
          <a:xfrm rot="5400000" flipV="1">
            <a:off x="1985169" y="5079207"/>
            <a:ext cx="104775" cy="142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8" name="Line 36"/>
          <p:cNvSpPr>
            <a:spLocks noChangeShapeType="1"/>
          </p:cNvSpPr>
          <p:nvPr/>
        </p:nvSpPr>
        <p:spPr bwMode="auto">
          <a:xfrm rot="5400000" flipV="1">
            <a:off x="1997075" y="5187951"/>
            <a:ext cx="11112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9" name="Line 37"/>
          <p:cNvSpPr>
            <a:spLocks noChangeShapeType="1"/>
          </p:cNvSpPr>
          <p:nvPr/>
        </p:nvSpPr>
        <p:spPr bwMode="auto">
          <a:xfrm rot="5400000" flipV="1">
            <a:off x="2035969" y="5271294"/>
            <a:ext cx="57150" cy="142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0" name="Line 38"/>
          <p:cNvSpPr>
            <a:spLocks noChangeShapeType="1"/>
          </p:cNvSpPr>
          <p:nvPr/>
        </p:nvSpPr>
        <p:spPr bwMode="auto">
          <a:xfrm rot="5400000" flipV="1">
            <a:off x="2051050" y="5327651"/>
            <a:ext cx="58737" cy="174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1" name="Line 39"/>
          <p:cNvSpPr>
            <a:spLocks noChangeShapeType="1"/>
          </p:cNvSpPr>
          <p:nvPr/>
        </p:nvSpPr>
        <p:spPr bwMode="auto">
          <a:xfrm rot="5400000" flipV="1">
            <a:off x="2072481" y="5384007"/>
            <a:ext cx="42863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2" name="Line 40"/>
          <p:cNvSpPr>
            <a:spLocks noChangeShapeType="1"/>
          </p:cNvSpPr>
          <p:nvPr/>
        </p:nvSpPr>
        <p:spPr bwMode="auto">
          <a:xfrm rot="5400000" flipV="1">
            <a:off x="2092325" y="5413376"/>
            <a:ext cx="2222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3" name="Line 41"/>
          <p:cNvSpPr>
            <a:spLocks noChangeShapeType="1"/>
          </p:cNvSpPr>
          <p:nvPr/>
        </p:nvSpPr>
        <p:spPr bwMode="auto">
          <a:xfrm rot="5400000" flipV="1">
            <a:off x="2112169" y="5426869"/>
            <a:ext cx="6350" cy="142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4" name="Line 42"/>
          <p:cNvSpPr>
            <a:spLocks noChangeShapeType="1"/>
          </p:cNvSpPr>
          <p:nvPr/>
        </p:nvSpPr>
        <p:spPr bwMode="auto">
          <a:xfrm rot="5400000" flipV="1">
            <a:off x="2109788" y="5451475"/>
            <a:ext cx="44450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5" name="Line 43"/>
          <p:cNvSpPr>
            <a:spLocks noChangeShapeType="1"/>
          </p:cNvSpPr>
          <p:nvPr/>
        </p:nvSpPr>
        <p:spPr bwMode="auto">
          <a:xfrm rot="5400000" flipV="1">
            <a:off x="2143125" y="5478463"/>
            <a:ext cx="9525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6" name="Line 44"/>
          <p:cNvSpPr>
            <a:spLocks noChangeShapeType="1"/>
          </p:cNvSpPr>
          <p:nvPr/>
        </p:nvSpPr>
        <p:spPr bwMode="auto">
          <a:xfrm rot="5400000" flipV="1">
            <a:off x="2151063" y="5494338"/>
            <a:ext cx="17462" cy="111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7" name="Line 45"/>
          <p:cNvSpPr>
            <a:spLocks noChangeShapeType="1"/>
          </p:cNvSpPr>
          <p:nvPr/>
        </p:nvSpPr>
        <p:spPr bwMode="auto">
          <a:xfrm rot="5400000" flipV="1">
            <a:off x="2160587" y="5513388"/>
            <a:ext cx="17463" cy="79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8" name="Line 46"/>
          <p:cNvSpPr>
            <a:spLocks noChangeShapeType="1"/>
          </p:cNvSpPr>
          <p:nvPr/>
        </p:nvSpPr>
        <p:spPr bwMode="auto">
          <a:xfrm rot="5400000" flipV="1">
            <a:off x="2182019" y="5518944"/>
            <a:ext cx="1587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9" name="Line 47"/>
          <p:cNvSpPr>
            <a:spLocks noChangeShapeType="1"/>
          </p:cNvSpPr>
          <p:nvPr/>
        </p:nvSpPr>
        <p:spPr bwMode="auto">
          <a:xfrm rot="5400000" flipV="1">
            <a:off x="2185988" y="5529263"/>
            <a:ext cx="23812" cy="174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0" name="Line 48"/>
          <p:cNvSpPr>
            <a:spLocks noChangeShapeType="1"/>
          </p:cNvSpPr>
          <p:nvPr/>
        </p:nvSpPr>
        <p:spPr bwMode="auto">
          <a:xfrm rot="5400000" flipV="1">
            <a:off x="2212181" y="5545932"/>
            <a:ext cx="4763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1" name="Line 49"/>
          <p:cNvSpPr>
            <a:spLocks noChangeShapeType="1"/>
          </p:cNvSpPr>
          <p:nvPr/>
        </p:nvSpPr>
        <p:spPr bwMode="auto">
          <a:xfrm rot="5400000" flipV="1">
            <a:off x="2223294" y="5550694"/>
            <a:ext cx="6350" cy="142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2" name="Line 50"/>
          <p:cNvSpPr>
            <a:spLocks noChangeShapeType="1"/>
          </p:cNvSpPr>
          <p:nvPr/>
        </p:nvSpPr>
        <p:spPr bwMode="auto">
          <a:xfrm rot="5400000" flipV="1">
            <a:off x="2239962" y="5556251"/>
            <a:ext cx="317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3" name="Line 51"/>
          <p:cNvSpPr>
            <a:spLocks noChangeShapeType="1"/>
          </p:cNvSpPr>
          <p:nvPr/>
        </p:nvSpPr>
        <p:spPr bwMode="auto">
          <a:xfrm rot="5400000" flipV="1">
            <a:off x="2246313" y="5561013"/>
            <a:ext cx="7937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4" name="Line 52"/>
          <p:cNvSpPr>
            <a:spLocks noChangeShapeType="1"/>
          </p:cNvSpPr>
          <p:nvPr/>
        </p:nvSpPr>
        <p:spPr bwMode="auto">
          <a:xfrm rot="5400000" flipV="1">
            <a:off x="2259013" y="5564187"/>
            <a:ext cx="7938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5" name="Line 53"/>
          <p:cNvSpPr>
            <a:spLocks noChangeShapeType="1"/>
          </p:cNvSpPr>
          <p:nvPr/>
        </p:nvSpPr>
        <p:spPr bwMode="auto">
          <a:xfrm rot="5400000" flipV="1">
            <a:off x="2277269" y="5572919"/>
            <a:ext cx="4762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6" name="Line 54"/>
          <p:cNvSpPr>
            <a:spLocks noChangeShapeType="1"/>
          </p:cNvSpPr>
          <p:nvPr/>
        </p:nvSpPr>
        <p:spPr bwMode="auto">
          <a:xfrm rot="5400000" flipV="1">
            <a:off x="2289969" y="55760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7" name="Line 55"/>
          <p:cNvSpPr>
            <a:spLocks noChangeShapeType="1"/>
          </p:cNvSpPr>
          <p:nvPr/>
        </p:nvSpPr>
        <p:spPr bwMode="auto">
          <a:xfrm rot="5400000" flipH="1" flipV="1">
            <a:off x="2305845" y="5571331"/>
            <a:ext cx="4762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8" name="Line 56"/>
          <p:cNvSpPr>
            <a:spLocks noChangeShapeType="1"/>
          </p:cNvSpPr>
          <p:nvPr/>
        </p:nvSpPr>
        <p:spPr bwMode="auto">
          <a:xfrm rot="5400000" flipV="1">
            <a:off x="2321720" y="5571331"/>
            <a:ext cx="4762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9" name="Line 57"/>
          <p:cNvSpPr>
            <a:spLocks noChangeShapeType="1"/>
          </p:cNvSpPr>
          <p:nvPr/>
        </p:nvSpPr>
        <p:spPr bwMode="auto">
          <a:xfrm rot="5400000" flipV="1">
            <a:off x="2328862" y="5583238"/>
            <a:ext cx="11113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0" name="Line 58"/>
          <p:cNvSpPr>
            <a:spLocks noChangeShapeType="1"/>
          </p:cNvSpPr>
          <p:nvPr/>
        </p:nvSpPr>
        <p:spPr bwMode="auto">
          <a:xfrm rot="5400000" flipV="1">
            <a:off x="2342356" y="5588795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1" name="Line 59"/>
          <p:cNvSpPr>
            <a:spLocks noChangeShapeType="1"/>
          </p:cNvSpPr>
          <p:nvPr/>
        </p:nvSpPr>
        <p:spPr bwMode="auto">
          <a:xfrm rot="5400000" flipV="1">
            <a:off x="2357438" y="558641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2" name="Line 60"/>
          <p:cNvSpPr>
            <a:spLocks noChangeShapeType="1"/>
          </p:cNvSpPr>
          <p:nvPr/>
        </p:nvSpPr>
        <p:spPr bwMode="auto">
          <a:xfrm rot="5400000" flipV="1">
            <a:off x="2370932" y="5588794"/>
            <a:ext cx="7937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3" name="Line 61"/>
          <p:cNvSpPr>
            <a:spLocks noChangeShapeType="1"/>
          </p:cNvSpPr>
          <p:nvPr/>
        </p:nvSpPr>
        <p:spPr bwMode="auto">
          <a:xfrm rot="5400000" flipV="1">
            <a:off x="2386806" y="559514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4" name="Line 62"/>
          <p:cNvSpPr>
            <a:spLocks noChangeShapeType="1"/>
          </p:cNvSpPr>
          <p:nvPr/>
        </p:nvSpPr>
        <p:spPr bwMode="auto">
          <a:xfrm rot="5400000" flipV="1">
            <a:off x="2401887" y="559593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5" name="Line 63"/>
          <p:cNvSpPr>
            <a:spLocks noChangeShapeType="1"/>
          </p:cNvSpPr>
          <p:nvPr/>
        </p:nvSpPr>
        <p:spPr bwMode="auto">
          <a:xfrm rot="5400000" flipV="1">
            <a:off x="2413000" y="5597525"/>
            <a:ext cx="317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6" name="Line 64"/>
          <p:cNvSpPr>
            <a:spLocks noChangeShapeType="1"/>
          </p:cNvSpPr>
          <p:nvPr/>
        </p:nvSpPr>
        <p:spPr bwMode="auto">
          <a:xfrm rot="5400000" flipV="1">
            <a:off x="2424112" y="559593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7" name="Line 65"/>
          <p:cNvSpPr>
            <a:spLocks noChangeShapeType="1"/>
          </p:cNvSpPr>
          <p:nvPr/>
        </p:nvSpPr>
        <p:spPr bwMode="auto">
          <a:xfrm rot="5400000" flipV="1">
            <a:off x="2436813" y="5595937"/>
            <a:ext cx="6350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8" name="Line 66"/>
          <p:cNvSpPr>
            <a:spLocks noChangeShapeType="1"/>
          </p:cNvSpPr>
          <p:nvPr/>
        </p:nvSpPr>
        <p:spPr bwMode="auto">
          <a:xfrm rot="5400000" flipV="1">
            <a:off x="2451894" y="56014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9" name="Line 67"/>
          <p:cNvSpPr>
            <a:spLocks noChangeShapeType="1"/>
          </p:cNvSpPr>
          <p:nvPr/>
        </p:nvSpPr>
        <p:spPr bwMode="auto">
          <a:xfrm rot="5400000" flipV="1">
            <a:off x="2466975" y="56022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0" name="Line 68"/>
          <p:cNvSpPr>
            <a:spLocks noChangeShapeType="1"/>
          </p:cNvSpPr>
          <p:nvPr/>
        </p:nvSpPr>
        <p:spPr bwMode="auto">
          <a:xfrm rot="5400000" flipV="1">
            <a:off x="2475706" y="56046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1" name="Line 69"/>
          <p:cNvSpPr>
            <a:spLocks noChangeShapeType="1"/>
          </p:cNvSpPr>
          <p:nvPr/>
        </p:nvSpPr>
        <p:spPr bwMode="auto">
          <a:xfrm rot="5400000" flipV="1">
            <a:off x="2486819" y="56014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2" name="Line 70"/>
          <p:cNvSpPr>
            <a:spLocks noChangeShapeType="1"/>
          </p:cNvSpPr>
          <p:nvPr/>
        </p:nvSpPr>
        <p:spPr bwMode="auto">
          <a:xfrm rot="5400000" flipV="1">
            <a:off x="2505075" y="55991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3" name="Line 71"/>
          <p:cNvSpPr>
            <a:spLocks noChangeShapeType="1"/>
          </p:cNvSpPr>
          <p:nvPr/>
        </p:nvSpPr>
        <p:spPr bwMode="auto">
          <a:xfrm rot="5400000" flipV="1">
            <a:off x="2517775" y="5603875"/>
            <a:ext cx="4763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4" name="Line 72"/>
          <p:cNvSpPr>
            <a:spLocks noChangeShapeType="1"/>
          </p:cNvSpPr>
          <p:nvPr/>
        </p:nvSpPr>
        <p:spPr bwMode="auto">
          <a:xfrm rot="5400000" flipV="1">
            <a:off x="2533650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5" name="Line 73"/>
          <p:cNvSpPr>
            <a:spLocks noChangeShapeType="1"/>
          </p:cNvSpPr>
          <p:nvPr/>
        </p:nvSpPr>
        <p:spPr bwMode="auto">
          <a:xfrm rot="5400000" flipV="1">
            <a:off x="2547937" y="5607051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6" name="Line 74"/>
          <p:cNvSpPr>
            <a:spLocks noChangeShapeType="1"/>
          </p:cNvSpPr>
          <p:nvPr/>
        </p:nvSpPr>
        <p:spPr bwMode="auto">
          <a:xfrm rot="5400000" flipV="1">
            <a:off x="2558256" y="5607845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7" name="Line 75"/>
          <p:cNvSpPr>
            <a:spLocks noChangeShapeType="1"/>
          </p:cNvSpPr>
          <p:nvPr/>
        </p:nvSpPr>
        <p:spPr bwMode="auto">
          <a:xfrm rot="5400000" flipV="1">
            <a:off x="2569369" y="5607844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8" name="Line 76"/>
          <p:cNvSpPr>
            <a:spLocks noChangeShapeType="1"/>
          </p:cNvSpPr>
          <p:nvPr/>
        </p:nvSpPr>
        <p:spPr bwMode="auto">
          <a:xfrm rot="5400000" flipV="1">
            <a:off x="2582862" y="5607051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9" name="Line 77"/>
          <p:cNvSpPr>
            <a:spLocks noChangeShapeType="1"/>
          </p:cNvSpPr>
          <p:nvPr/>
        </p:nvSpPr>
        <p:spPr bwMode="auto">
          <a:xfrm rot="5400000" flipV="1">
            <a:off x="2596356" y="5604670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0" name="Line 78"/>
          <p:cNvSpPr>
            <a:spLocks noChangeShapeType="1"/>
          </p:cNvSpPr>
          <p:nvPr/>
        </p:nvSpPr>
        <p:spPr bwMode="auto">
          <a:xfrm rot="5400000" flipV="1">
            <a:off x="2614613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1" name="Line 79"/>
          <p:cNvSpPr>
            <a:spLocks noChangeShapeType="1"/>
          </p:cNvSpPr>
          <p:nvPr/>
        </p:nvSpPr>
        <p:spPr bwMode="auto">
          <a:xfrm rot="5400000" flipV="1">
            <a:off x="2628900" y="5607051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2" name="Line 80"/>
          <p:cNvSpPr>
            <a:spLocks noChangeShapeType="1"/>
          </p:cNvSpPr>
          <p:nvPr/>
        </p:nvSpPr>
        <p:spPr bwMode="auto">
          <a:xfrm rot="5400000" flipV="1">
            <a:off x="2638425" y="56102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3" name="Line 81"/>
          <p:cNvSpPr>
            <a:spLocks noChangeShapeType="1"/>
          </p:cNvSpPr>
          <p:nvPr/>
        </p:nvSpPr>
        <p:spPr bwMode="auto">
          <a:xfrm rot="5400000" flipV="1">
            <a:off x="2649538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4" name="Line 82"/>
          <p:cNvSpPr>
            <a:spLocks noChangeShapeType="1"/>
          </p:cNvSpPr>
          <p:nvPr/>
        </p:nvSpPr>
        <p:spPr bwMode="auto">
          <a:xfrm rot="5400000" flipV="1">
            <a:off x="2663031" y="5606257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5" name="Line 83"/>
          <p:cNvSpPr>
            <a:spLocks noChangeShapeType="1"/>
          </p:cNvSpPr>
          <p:nvPr/>
        </p:nvSpPr>
        <p:spPr bwMode="auto">
          <a:xfrm rot="5400000" flipV="1">
            <a:off x="2678906" y="5604670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6" name="Line 84"/>
          <p:cNvSpPr>
            <a:spLocks noChangeShapeType="1"/>
          </p:cNvSpPr>
          <p:nvPr/>
        </p:nvSpPr>
        <p:spPr bwMode="auto">
          <a:xfrm rot="5400000" flipV="1">
            <a:off x="2693194" y="5607844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7" name="Line 85"/>
          <p:cNvSpPr>
            <a:spLocks noChangeShapeType="1"/>
          </p:cNvSpPr>
          <p:nvPr/>
        </p:nvSpPr>
        <p:spPr bwMode="auto">
          <a:xfrm rot="5400000" flipV="1">
            <a:off x="2705894" y="5606257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8" name="Line 86"/>
          <p:cNvSpPr>
            <a:spLocks noChangeShapeType="1"/>
          </p:cNvSpPr>
          <p:nvPr/>
        </p:nvSpPr>
        <p:spPr bwMode="auto">
          <a:xfrm rot="5400000" flipV="1">
            <a:off x="2717006" y="5609432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9" name="Line 87"/>
          <p:cNvSpPr>
            <a:spLocks noChangeShapeType="1"/>
          </p:cNvSpPr>
          <p:nvPr/>
        </p:nvSpPr>
        <p:spPr bwMode="auto">
          <a:xfrm rot="5400000" flipV="1">
            <a:off x="2730500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0" name="Line 88"/>
          <p:cNvSpPr>
            <a:spLocks noChangeShapeType="1"/>
          </p:cNvSpPr>
          <p:nvPr/>
        </p:nvSpPr>
        <p:spPr bwMode="auto">
          <a:xfrm rot="5400000" flipV="1">
            <a:off x="2741613" y="5608638"/>
            <a:ext cx="7937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1" name="Line 89"/>
          <p:cNvSpPr>
            <a:spLocks noChangeShapeType="1"/>
          </p:cNvSpPr>
          <p:nvPr/>
        </p:nvSpPr>
        <p:spPr bwMode="auto">
          <a:xfrm rot="5400000" flipH="1" flipV="1">
            <a:off x="2756694" y="5609432"/>
            <a:ext cx="7937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2" name="Line 90"/>
          <p:cNvSpPr>
            <a:spLocks noChangeShapeType="1"/>
          </p:cNvSpPr>
          <p:nvPr/>
        </p:nvSpPr>
        <p:spPr bwMode="auto">
          <a:xfrm rot="5400000" flipV="1">
            <a:off x="2770982" y="5607844"/>
            <a:ext cx="7937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3" name="Line 91"/>
          <p:cNvSpPr>
            <a:spLocks noChangeShapeType="1"/>
          </p:cNvSpPr>
          <p:nvPr/>
        </p:nvSpPr>
        <p:spPr bwMode="auto">
          <a:xfrm rot="5400000" flipH="1" flipV="1">
            <a:off x="2784475" y="5608638"/>
            <a:ext cx="7937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4" name="Line 92"/>
          <p:cNvSpPr>
            <a:spLocks noChangeShapeType="1"/>
          </p:cNvSpPr>
          <p:nvPr/>
        </p:nvSpPr>
        <p:spPr bwMode="auto">
          <a:xfrm rot="5400000" flipV="1">
            <a:off x="2797175" y="5610226"/>
            <a:ext cx="7937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5" name="Line 93"/>
          <p:cNvSpPr>
            <a:spLocks noChangeShapeType="1"/>
          </p:cNvSpPr>
          <p:nvPr/>
        </p:nvSpPr>
        <p:spPr bwMode="auto">
          <a:xfrm rot="5400000" flipV="1">
            <a:off x="28106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6" name="Line 94"/>
          <p:cNvSpPr>
            <a:spLocks noChangeShapeType="1"/>
          </p:cNvSpPr>
          <p:nvPr/>
        </p:nvSpPr>
        <p:spPr bwMode="auto">
          <a:xfrm rot="5400000" flipH="1" flipV="1">
            <a:off x="2823369" y="5607844"/>
            <a:ext cx="7937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7" name="Line 95"/>
          <p:cNvSpPr>
            <a:spLocks noChangeShapeType="1"/>
          </p:cNvSpPr>
          <p:nvPr/>
        </p:nvSpPr>
        <p:spPr bwMode="auto">
          <a:xfrm rot="5400000" flipV="1">
            <a:off x="2837656" y="5609432"/>
            <a:ext cx="7937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8" name="Line 96"/>
          <p:cNvSpPr>
            <a:spLocks noChangeShapeType="1"/>
          </p:cNvSpPr>
          <p:nvPr/>
        </p:nvSpPr>
        <p:spPr bwMode="auto">
          <a:xfrm rot="5400000" flipV="1">
            <a:off x="2855912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9" name="Line 97"/>
          <p:cNvSpPr>
            <a:spLocks noChangeShapeType="1"/>
          </p:cNvSpPr>
          <p:nvPr/>
        </p:nvSpPr>
        <p:spPr bwMode="auto">
          <a:xfrm rot="5400000" flipV="1">
            <a:off x="286940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0" name="Line 98"/>
          <p:cNvSpPr>
            <a:spLocks noChangeShapeType="1"/>
          </p:cNvSpPr>
          <p:nvPr/>
        </p:nvSpPr>
        <p:spPr bwMode="auto">
          <a:xfrm rot="5400000" flipV="1">
            <a:off x="287893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1" name="Line 99"/>
          <p:cNvSpPr>
            <a:spLocks noChangeShapeType="1"/>
          </p:cNvSpPr>
          <p:nvPr/>
        </p:nvSpPr>
        <p:spPr bwMode="auto">
          <a:xfrm rot="5400000" flipV="1">
            <a:off x="28900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2" name="Line 100"/>
          <p:cNvSpPr>
            <a:spLocks noChangeShapeType="1"/>
          </p:cNvSpPr>
          <p:nvPr/>
        </p:nvSpPr>
        <p:spPr bwMode="auto">
          <a:xfrm rot="5400000" flipV="1">
            <a:off x="29067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3" name="Line 101"/>
          <p:cNvSpPr>
            <a:spLocks noChangeShapeType="1"/>
          </p:cNvSpPr>
          <p:nvPr/>
        </p:nvSpPr>
        <p:spPr bwMode="auto">
          <a:xfrm rot="5400000" flipV="1">
            <a:off x="29210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4" name="Line 102"/>
          <p:cNvSpPr>
            <a:spLocks noChangeShapeType="1"/>
          </p:cNvSpPr>
          <p:nvPr/>
        </p:nvSpPr>
        <p:spPr bwMode="auto">
          <a:xfrm rot="5400000" flipV="1">
            <a:off x="29329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5" name="Line 103"/>
          <p:cNvSpPr>
            <a:spLocks noChangeShapeType="1"/>
          </p:cNvSpPr>
          <p:nvPr/>
        </p:nvSpPr>
        <p:spPr bwMode="auto">
          <a:xfrm rot="5400000" flipV="1">
            <a:off x="29495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6" name="Line 104"/>
          <p:cNvSpPr>
            <a:spLocks noChangeShapeType="1"/>
          </p:cNvSpPr>
          <p:nvPr/>
        </p:nvSpPr>
        <p:spPr bwMode="auto">
          <a:xfrm rot="5400000" flipV="1">
            <a:off x="2958306" y="5618957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7" name="Line 105"/>
          <p:cNvSpPr>
            <a:spLocks noChangeShapeType="1"/>
          </p:cNvSpPr>
          <p:nvPr/>
        </p:nvSpPr>
        <p:spPr bwMode="auto">
          <a:xfrm rot="5400000" flipV="1">
            <a:off x="2971800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8" name="Line 106"/>
          <p:cNvSpPr>
            <a:spLocks noChangeShapeType="1"/>
          </p:cNvSpPr>
          <p:nvPr/>
        </p:nvSpPr>
        <p:spPr bwMode="auto">
          <a:xfrm rot="5400000" flipV="1">
            <a:off x="2985294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9" name="Line 107"/>
          <p:cNvSpPr>
            <a:spLocks noChangeShapeType="1"/>
          </p:cNvSpPr>
          <p:nvPr/>
        </p:nvSpPr>
        <p:spPr bwMode="auto">
          <a:xfrm rot="5400000" flipV="1">
            <a:off x="30003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0" name="Line 108"/>
          <p:cNvSpPr>
            <a:spLocks noChangeShapeType="1"/>
          </p:cNvSpPr>
          <p:nvPr/>
        </p:nvSpPr>
        <p:spPr bwMode="auto">
          <a:xfrm rot="5400000" flipV="1">
            <a:off x="30138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1" name="Line 109"/>
          <p:cNvSpPr>
            <a:spLocks noChangeShapeType="1"/>
          </p:cNvSpPr>
          <p:nvPr/>
        </p:nvSpPr>
        <p:spPr bwMode="auto">
          <a:xfrm rot="5400000" flipV="1">
            <a:off x="302498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2" name="Line 110"/>
          <p:cNvSpPr>
            <a:spLocks noChangeShapeType="1"/>
          </p:cNvSpPr>
          <p:nvPr/>
        </p:nvSpPr>
        <p:spPr bwMode="auto">
          <a:xfrm rot="5400000" flipV="1">
            <a:off x="30360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3" name="Line 111"/>
          <p:cNvSpPr>
            <a:spLocks noChangeShapeType="1"/>
          </p:cNvSpPr>
          <p:nvPr/>
        </p:nvSpPr>
        <p:spPr bwMode="auto">
          <a:xfrm rot="5400000" flipV="1">
            <a:off x="30527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4" name="Line 112"/>
          <p:cNvSpPr>
            <a:spLocks noChangeShapeType="1"/>
          </p:cNvSpPr>
          <p:nvPr/>
        </p:nvSpPr>
        <p:spPr bwMode="auto">
          <a:xfrm rot="5400000" flipV="1">
            <a:off x="306705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5" name="Line 113"/>
          <p:cNvSpPr>
            <a:spLocks noChangeShapeType="1"/>
          </p:cNvSpPr>
          <p:nvPr/>
        </p:nvSpPr>
        <p:spPr bwMode="auto">
          <a:xfrm rot="5400000" flipV="1">
            <a:off x="30789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6" name="Line 114"/>
          <p:cNvSpPr>
            <a:spLocks noChangeShapeType="1"/>
          </p:cNvSpPr>
          <p:nvPr/>
        </p:nvSpPr>
        <p:spPr bwMode="auto">
          <a:xfrm rot="5400000" flipV="1">
            <a:off x="30956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7" name="Line 115"/>
          <p:cNvSpPr>
            <a:spLocks noChangeShapeType="1"/>
          </p:cNvSpPr>
          <p:nvPr/>
        </p:nvSpPr>
        <p:spPr bwMode="auto">
          <a:xfrm rot="5400000" flipV="1">
            <a:off x="31059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8" name="Line 116"/>
          <p:cNvSpPr>
            <a:spLocks noChangeShapeType="1"/>
          </p:cNvSpPr>
          <p:nvPr/>
        </p:nvSpPr>
        <p:spPr bwMode="auto">
          <a:xfrm rot="5400000" flipV="1">
            <a:off x="31170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9" name="Line 117"/>
          <p:cNvSpPr>
            <a:spLocks noChangeShapeType="1"/>
          </p:cNvSpPr>
          <p:nvPr/>
        </p:nvSpPr>
        <p:spPr bwMode="auto">
          <a:xfrm rot="5400000" flipV="1">
            <a:off x="31321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0" name="Line 118"/>
          <p:cNvSpPr>
            <a:spLocks noChangeShapeType="1"/>
          </p:cNvSpPr>
          <p:nvPr/>
        </p:nvSpPr>
        <p:spPr bwMode="auto">
          <a:xfrm rot="5400000" flipV="1">
            <a:off x="3148012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1" name="Line 119"/>
          <p:cNvSpPr>
            <a:spLocks noChangeShapeType="1"/>
          </p:cNvSpPr>
          <p:nvPr/>
        </p:nvSpPr>
        <p:spPr bwMode="auto">
          <a:xfrm rot="5400000" flipV="1">
            <a:off x="316150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2" name="Line 120"/>
          <p:cNvSpPr>
            <a:spLocks noChangeShapeType="1"/>
          </p:cNvSpPr>
          <p:nvPr/>
        </p:nvSpPr>
        <p:spPr bwMode="auto">
          <a:xfrm rot="5400000" flipV="1">
            <a:off x="31765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3" name="Line 121"/>
          <p:cNvSpPr>
            <a:spLocks noChangeShapeType="1"/>
          </p:cNvSpPr>
          <p:nvPr/>
        </p:nvSpPr>
        <p:spPr bwMode="auto">
          <a:xfrm rot="5400000" flipV="1">
            <a:off x="3187700" y="561816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4" name="Line 122"/>
          <p:cNvSpPr>
            <a:spLocks noChangeShapeType="1"/>
          </p:cNvSpPr>
          <p:nvPr/>
        </p:nvSpPr>
        <p:spPr bwMode="auto">
          <a:xfrm rot="5400000" flipV="1">
            <a:off x="31988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5" name="Line 123"/>
          <p:cNvSpPr>
            <a:spLocks noChangeShapeType="1"/>
          </p:cNvSpPr>
          <p:nvPr/>
        </p:nvSpPr>
        <p:spPr bwMode="auto">
          <a:xfrm rot="5400000" flipV="1">
            <a:off x="32131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6" name="Line 124"/>
          <p:cNvSpPr>
            <a:spLocks noChangeShapeType="1"/>
          </p:cNvSpPr>
          <p:nvPr/>
        </p:nvSpPr>
        <p:spPr bwMode="auto">
          <a:xfrm rot="5400000" flipV="1">
            <a:off x="32273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7" name="Line 125"/>
          <p:cNvSpPr>
            <a:spLocks noChangeShapeType="1"/>
          </p:cNvSpPr>
          <p:nvPr/>
        </p:nvSpPr>
        <p:spPr bwMode="auto">
          <a:xfrm rot="5400000" flipV="1">
            <a:off x="324088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8" name="Line 126"/>
          <p:cNvSpPr>
            <a:spLocks noChangeShapeType="1"/>
          </p:cNvSpPr>
          <p:nvPr/>
        </p:nvSpPr>
        <p:spPr bwMode="auto">
          <a:xfrm rot="5400000" flipV="1">
            <a:off x="32559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9" name="Line 127"/>
          <p:cNvSpPr>
            <a:spLocks noChangeShapeType="1"/>
          </p:cNvSpPr>
          <p:nvPr/>
        </p:nvSpPr>
        <p:spPr bwMode="auto">
          <a:xfrm rot="5400000" flipV="1">
            <a:off x="3267075" y="5616575"/>
            <a:ext cx="317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0" name="Line 128"/>
          <p:cNvSpPr>
            <a:spLocks noChangeShapeType="1"/>
          </p:cNvSpPr>
          <p:nvPr/>
        </p:nvSpPr>
        <p:spPr bwMode="auto">
          <a:xfrm rot="5400000" flipV="1">
            <a:off x="32797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1" name="Line 129"/>
          <p:cNvSpPr>
            <a:spLocks noChangeShapeType="1"/>
          </p:cNvSpPr>
          <p:nvPr/>
        </p:nvSpPr>
        <p:spPr bwMode="auto">
          <a:xfrm rot="5400000" flipV="1">
            <a:off x="32940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2" name="Line 130"/>
          <p:cNvSpPr>
            <a:spLocks noChangeShapeType="1"/>
          </p:cNvSpPr>
          <p:nvPr/>
        </p:nvSpPr>
        <p:spPr bwMode="auto">
          <a:xfrm rot="5400000" flipV="1">
            <a:off x="33059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3" name="Line 131"/>
          <p:cNvSpPr>
            <a:spLocks noChangeShapeType="1"/>
          </p:cNvSpPr>
          <p:nvPr/>
        </p:nvSpPr>
        <p:spPr bwMode="auto">
          <a:xfrm rot="5400000" flipV="1">
            <a:off x="332263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4" name="Line 132"/>
          <p:cNvSpPr>
            <a:spLocks noChangeShapeType="1"/>
          </p:cNvSpPr>
          <p:nvPr/>
        </p:nvSpPr>
        <p:spPr bwMode="auto">
          <a:xfrm rot="5400000" flipV="1">
            <a:off x="33361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5" name="Line 133"/>
          <p:cNvSpPr>
            <a:spLocks noChangeShapeType="1"/>
          </p:cNvSpPr>
          <p:nvPr/>
        </p:nvSpPr>
        <p:spPr bwMode="auto">
          <a:xfrm rot="5400000" flipV="1">
            <a:off x="33472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6" name="Line 134"/>
          <p:cNvSpPr>
            <a:spLocks noChangeShapeType="1"/>
          </p:cNvSpPr>
          <p:nvPr/>
        </p:nvSpPr>
        <p:spPr bwMode="auto">
          <a:xfrm rot="5400000" flipV="1">
            <a:off x="335915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7" name="Line 135"/>
          <p:cNvSpPr>
            <a:spLocks noChangeShapeType="1"/>
          </p:cNvSpPr>
          <p:nvPr/>
        </p:nvSpPr>
        <p:spPr bwMode="auto">
          <a:xfrm rot="5400000" flipV="1">
            <a:off x="337343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8" name="Line 136"/>
          <p:cNvSpPr>
            <a:spLocks noChangeShapeType="1"/>
          </p:cNvSpPr>
          <p:nvPr/>
        </p:nvSpPr>
        <p:spPr bwMode="auto">
          <a:xfrm rot="5400000" flipV="1">
            <a:off x="33869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9" name="Line 137"/>
          <p:cNvSpPr>
            <a:spLocks noChangeShapeType="1"/>
          </p:cNvSpPr>
          <p:nvPr/>
        </p:nvSpPr>
        <p:spPr bwMode="auto">
          <a:xfrm rot="5400000" flipV="1">
            <a:off x="34036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0" name="Line 138"/>
          <p:cNvSpPr>
            <a:spLocks noChangeShapeType="1"/>
          </p:cNvSpPr>
          <p:nvPr/>
        </p:nvSpPr>
        <p:spPr bwMode="auto">
          <a:xfrm rot="5400000" flipV="1">
            <a:off x="34170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1" name="Line 139"/>
          <p:cNvSpPr>
            <a:spLocks noChangeShapeType="1"/>
          </p:cNvSpPr>
          <p:nvPr/>
        </p:nvSpPr>
        <p:spPr bwMode="auto">
          <a:xfrm rot="5400000" flipV="1">
            <a:off x="342820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2" name="Line 140"/>
          <p:cNvSpPr>
            <a:spLocks noChangeShapeType="1"/>
          </p:cNvSpPr>
          <p:nvPr/>
        </p:nvSpPr>
        <p:spPr bwMode="auto">
          <a:xfrm rot="5400000" flipV="1">
            <a:off x="34401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3" name="Line 141"/>
          <p:cNvSpPr>
            <a:spLocks noChangeShapeType="1"/>
          </p:cNvSpPr>
          <p:nvPr/>
        </p:nvSpPr>
        <p:spPr bwMode="auto">
          <a:xfrm rot="5400000" flipV="1">
            <a:off x="345360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4" name="Line 142"/>
          <p:cNvSpPr>
            <a:spLocks noChangeShapeType="1"/>
          </p:cNvSpPr>
          <p:nvPr/>
        </p:nvSpPr>
        <p:spPr bwMode="auto">
          <a:xfrm rot="5400000" flipV="1">
            <a:off x="34702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5" name="Line 143"/>
          <p:cNvSpPr>
            <a:spLocks noChangeShapeType="1"/>
          </p:cNvSpPr>
          <p:nvPr/>
        </p:nvSpPr>
        <p:spPr bwMode="auto">
          <a:xfrm rot="5400000" flipV="1">
            <a:off x="348218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6" name="Line 144"/>
          <p:cNvSpPr>
            <a:spLocks noChangeShapeType="1"/>
          </p:cNvSpPr>
          <p:nvPr/>
        </p:nvSpPr>
        <p:spPr bwMode="auto">
          <a:xfrm rot="5400000" flipV="1">
            <a:off x="349329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7" name="Line 145"/>
          <p:cNvSpPr>
            <a:spLocks noChangeShapeType="1"/>
          </p:cNvSpPr>
          <p:nvPr/>
        </p:nvSpPr>
        <p:spPr bwMode="auto">
          <a:xfrm rot="5400000" flipV="1">
            <a:off x="35052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8" name="Line 146"/>
          <p:cNvSpPr>
            <a:spLocks noChangeShapeType="1"/>
          </p:cNvSpPr>
          <p:nvPr/>
        </p:nvSpPr>
        <p:spPr bwMode="auto">
          <a:xfrm rot="5400000" flipV="1">
            <a:off x="35194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9" name="Line 147"/>
          <p:cNvSpPr>
            <a:spLocks noChangeShapeType="1"/>
          </p:cNvSpPr>
          <p:nvPr/>
        </p:nvSpPr>
        <p:spPr bwMode="auto">
          <a:xfrm rot="5400000" flipV="1">
            <a:off x="353298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0" name="Line 148"/>
          <p:cNvSpPr>
            <a:spLocks noChangeShapeType="1"/>
          </p:cNvSpPr>
          <p:nvPr/>
        </p:nvSpPr>
        <p:spPr bwMode="auto">
          <a:xfrm rot="5400000" flipV="1">
            <a:off x="354965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1" name="Line 149"/>
          <p:cNvSpPr>
            <a:spLocks noChangeShapeType="1"/>
          </p:cNvSpPr>
          <p:nvPr/>
        </p:nvSpPr>
        <p:spPr bwMode="auto">
          <a:xfrm rot="5400000" flipV="1">
            <a:off x="35631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2" name="Line 150"/>
          <p:cNvSpPr>
            <a:spLocks noChangeShapeType="1"/>
          </p:cNvSpPr>
          <p:nvPr/>
        </p:nvSpPr>
        <p:spPr bwMode="auto">
          <a:xfrm rot="5400000" flipV="1">
            <a:off x="357425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3" name="Line 151"/>
          <p:cNvSpPr>
            <a:spLocks noChangeShapeType="1"/>
          </p:cNvSpPr>
          <p:nvPr/>
        </p:nvSpPr>
        <p:spPr bwMode="auto">
          <a:xfrm rot="5400000" flipV="1">
            <a:off x="35861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4" name="Line 152"/>
          <p:cNvSpPr>
            <a:spLocks noChangeShapeType="1"/>
          </p:cNvSpPr>
          <p:nvPr/>
        </p:nvSpPr>
        <p:spPr bwMode="auto">
          <a:xfrm rot="5400000" flipV="1">
            <a:off x="360045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5" name="Line 153"/>
          <p:cNvSpPr>
            <a:spLocks noChangeShapeType="1"/>
          </p:cNvSpPr>
          <p:nvPr/>
        </p:nvSpPr>
        <p:spPr bwMode="auto">
          <a:xfrm rot="5400000" flipV="1">
            <a:off x="36139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6" name="Line 154"/>
          <p:cNvSpPr>
            <a:spLocks noChangeShapeType="1"/>
          </p:cNvSpPr>
          <p:nvPr/>
        </p:nvSpPr>
        <p:spPr bwMode="auto">
          <a:xfrm rot="5400000" flipV="1">
            <a:off x="362902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7" name="Line 155"/>
          <p:cNvSpPr>
            <a:spLocks noChangeShapeType="1"/>
          </p:cNvSpPr>
          <p:nvPr/>
        </p:nvSpPr>
        <p:spPr bwMode="auto">
          <a:xfrm rot="5400000" flipV="1">
            <a:off x="3642519" y="5612606"/>
            <a:ext cx="3175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8" name="Line 156"/>
          <p:cNvSpPr>
            <a:spLocks noChangeShapeType="1"/>
          </p:cNvSpPr>
          <p:nvPr/>
        </p:nvSpPr>
        <p:spPr bwMode="auto">
          <a:xfrm rot="5400000" flipV="1">
            <a:off x="365521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9" name="Line 157"/>
          <p:cNvSpPr>
            <a:spLocks noChangeShapeType="1"/>
          </p:cNvSpPr>
          <p:nvPr/>
        </p:nvSpPr>
        <p:spPr bwMode="auto">
          <a:xfrm rot="5400000" flipV="1">
            <a:off x="366712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0" name="Line 158"/>
          <p:cNvSpPr>
            <a:spLocks noChangeShapeType="1"/>
          </p:cNvSpPr>
          <p:nvPr/>
        </p:nvSpPr>
        <p:spPr bwMode="auto">
          <a:xfrm rot="5400000" flipV="1">
            <a:off x="36790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1" name="Line 159"/>
          <p:cNvSpPr>
            <a:spLocks noChangeShapeType="1"/>
          </p:cNvSpPr>
          <p:nvPr/>
        </p:nvSpPr>
        <p:spPr bwMode="auto">
          <a:xfrm rot="5400000" flipV="1">
            <a:off x="36957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2" name="Line 160"/>
          <p:cNvSpPr>
            <a:spLocks noChangeShapeType="1"/>
          </p:cNvSpPr>
          <p:nvPr/>
        </p:nvSpPr>
        <p:spPr bwMode="auto">
          <a:xfrm rot="5400000" flipV="1">
            <a:off x="37091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3" name="Line 161"/>
          <p:cNvSpPr>
            <a:spLocks noChangeShapeType="1"/>
          </p:cNvSpPr>
          <p:nvPr/>
        </p:nvSpPr>
        <p:spPr bwMode="auto">
          <a:xfrm rot="5400000" flipV="1">
            <a:off x="37258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4" name="Line 162"/>
          <p:cNvSpPr>
            <a:spLocks noChangeShapeType="1"/>
          </p:cNvSpPr>
          <p:nvPr/>
        </p:nvSpPr>
        <p:spPr bwMode="auto">
          <a:xfrm rot="5400000" flipV="1">
            <a:off x="3734594" y="561895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5" name="Line 163"/>
          <p:cNvSpPr>
            <a:spLocks noChangeShapeType="1"/>
          </p:cNvSpPr>
          <p:nvPr/>
        </p:nvSpPr>
        <p:spPr bwMode="auto">
          <a:xfrm rot="5400000" flipV="1">
            <a:off x="37465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6" name="Line 164"/>
          <p:cNvSpPr>
            <a:spLocks noChangeShapeType="1"/>
          </p:cNvSpPr>
          <p:nvPr/>
        </p:nvSpPr>
        <p:spPr bwMode="auto">
          <a:xfrm rot="5400000" flipV="1">
            <a:off x="37599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7" name="Line 165"/>
          <p:cNvSpPr>
            <a:spLocks noChangeShapeType="1"/>
          </p:cNvSpPr>
          <p:nvPr/>
        </p:nvSpPr>
        <p:spPr bwMode="auto">
          <a:xfrm rot="5400000" flipV="1">
            <a:off x="37766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8" name="Line 166"/>
          <p:cNvSpPr>
            <a:spLocks noChangeShapeType="1"/>
          </p:cNvSpPr>
          <p:nvPr/>
        </p:nvSpPr>
        <p:spPr bwMode="auto">
          <a:xfrm rot="5400000" flipV="1">
            <a:off x="37901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9" name="Line 167"/>
          <p:cNvSpPr>
            <a:spLocks noChangeShapeType="1"/>
          </p:cNvSpPr>
          <p:nvPr/>
        </p:nvSpPr>
        <p:spPr bwMode="auto">
          <a:xfrm rot="5400000" flipV="1">
            <a:off x="38052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0" name="Line 168"/>
          <p:cNvSpPr>
            <a:spLocks noChangeShapeType="1"/>
          </p:cNvSpPr>
          <p:nvPr/>
        </p:nvSpPr>
        <p:spPr bwMode="auto">
          <a:xfrm rot="5400000" flipV="1">
            <a:off x="381396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1" name="Line 169"/>
          <p:cNvSpPr>
            <a:spLocks noChangeShapeType="1"/>
          </p:cNvSpPr>
          <p:nvPr/>
        </p:nvSpPr>
        <p:spPr bwMode="auto">
          <a:xfrm rot="5400000" flipV="1">
            <a:off x="38274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2" name="Line 170"/>
          <p:cNvSpPr>
            <a:spLocks noChangeShapeType="1"/>
          </p:cNvSpPr>
          <p:nvPr/>
        </p:nvSpPr>
        <p:spPr bwMode="auto">
          <a:xfrm rot="5400000" flipV="1">
            <a:off x="38409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3" name="Line 171"/>
          <p:cNvSpPr>
            <a:spLocks noChangeShapeType="1"/>
          </p:cNvSpPr>
          <p:nvPr/>
        </p:nvSpPr>
        <p:spPr bwMode="auto">
          <a:xfrm rot="5400000" flipV="1">
            <a:off x="385365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4" name="Line 172"/>
          <p:cNvSpPr>
            <a:spLocks noChangeShapeType="1"/>
          </p:cNvSpPr>
          <p:nvPr/>
        </p:nvSpPr>
        <p:spPr bwMode="auto">
          <a:xfrm rot="5400000" flipV="1">
            <a:off x="3870325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5" name="Line 173"/>
          <p:cNvSpPr>
            <a:spLocks noChangeShapeType="1"/>
          </p:cNvSpPr>
          <p:nvPr/>
        </p:nvSpPr>
        <p:spPr bwMode="auto">
          <a:xfrm rot="5400000" flipV="1">
            <a:off x="38862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6" name="Line 174"/>
          <p:cNvSpPr>
            <a:spLocks noChangeShapeType="1"/>
          </p:cNvSpPr>
          <p:nvPr/>
        </p:nvSpPr>
        <p:spPr bwMode="auto">
          <a:xfrm rot="5400000" flipV="1">
            <a:off x="389493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7" name="Line 175"/>
          <p:cNvSpPr>
            <a:spLocks noChangeShapeType="1"/>
          </p:cNvSpPr>
          <p:nvPr/>
        </p:nvSpPr>
        <p:spPr bwMode="auto">
          <a:xfrm rot="5400000" flipV="1">
            <a:off x="39060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8" name="Line 176"/>
          <p:cNvSpPr>
            <a:spLocks noChangeShapeType="1"/>
          </p:cNvSpPr>
          <p:nvPr/>
        </p:nvSpPr>
        <p:spPr bwMode="auto">
          <a:xfrm rot="5400000" flipV="1">
            <a:off x="39227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9" name="Line 177"/>
          <p:cNvSpPr>
            <a:spLocks noChangeShapeType="1"/>
          </p:cNvSpPr>
          <p:nvPr/>
        </p:nvSpPr>
        <p:spPr bwMode="auto">
          <a:xfrm rot="5400000" flipV="1">
            <a:off x="39362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0" name="Line 178"/>
          <p:cNvSpPr>
            <a:spLocks noChangeShapeType="1"/>
          </p:cNvSpPr>
          <p:nvPr/>
        </p:nvSpPr>
        <p:spPr bwMode="auto">
          <a:xfrm rot="5400000" flipV="1">
            <a:off x="39528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1" name="Line 179"/>
          <p:cNvSpPr>
            <a:spLocks noChangeShapeType="1"/>
          </p:cNvSpPr>
          <p:nvPr/>
        </p:nvSpPr>
        <p:spPr bwMode="auto">
          <a:xfrm rot="5400000" flipV="1">
            <a:off x="39671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2" name="Line 180"/>
          <p:cNvSpPr>
            <a:spLocks noChangeShapeType="1"/>
          </p:cNvSpPr>
          <p:nvPr/>
        </p:nvSpPr>
        <p:spPr bwMode="auto">
          <a:xfrm rot="5400000" flipV="1">
            <a:off x="3976687" y="561816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3" name="Line 181"/>
          <p:cNvSpPr>
            <a:spLocks noChangeShapeType="1"/>
          </p:cNvSpPr>
          <p:nvPr/>
        </p:nvSpPr>
        <p:spPr bwMode="auto">
          <a:xfrm rot="5400000" flipV="1">
            <a:off x="39878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4" name="Line 182"/>
          <p:cNvSpPr>
            <a:spLocks noChangeShapeType="1"/>
          </p:cNvSpPr>
          <p:nvPr/>
        </p:nvSpPr>
        <p:spPr bwMode="auto">
          <a:xfrm rot="5400000" flipV="1">
            <a:off x="40036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5" name="Line 183"/>
          <p:cNvSpPr>
            <a:spLocks noChangeShapeType="1"/>
          </p:cNvSpPr>
          <p:nvPr/>
        </p:nvSpPr>
        <p:spPr bwMode="auto">
          <a:xfrm rot="5400000" flipV="1">
            <a:off x="40171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6" name="Line 184"/>
          <p:cNvSpPr>
            <a:spLocks noChangeShapeType="1"/>
          </p:cNvSpPr>
          <p:nvPr/>
        </p:nvSpPr>
        <p:spPr bwMode="auto">
          <a:xfrm rot="5400000" flipV="1">
            <a:off x="40298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7" name="Line 185"/>
          <p:cNvSpPr>
            <a:spLocks noChangeShapeType="1"/>
          </p:cNvSpPr>
          <p:nvPr/>
        </p:nvSpPr>
        <p:spPr bwMode="auto">
          <a:xfrm rot="5400000" flipV="1">
            <a:off x="403939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8" name="Line 186"/>
          <p:cNvSpPr>
            <a:spLocks noChangeShapeType="1"/>
          </p:cNvSpPr>
          <p:nvPr/>
        </p:nvSpPr>
        <p:spPr bwMode="auto">
          <a:xfrm rot="5400000" flipV="1">
            <a:off x="40528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9" name="Line 187"/>
          <p:cNvSpPr>
            <a:spLocks noChangeShapeType="1"/>
          </p:cNvSpPr>
          <p:nvPr/>
        </p:nvSpPr>
        <p:spPr bwMode="auto">
          <a:xfrm rot="5400000" flipV="1">
            <a:off x="40687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0" name="Line 188"/>
          <p:cNvSpPr>
            <a:spLocks noChangeShapeType="1"/>
          </p:cNvSpPr>
          <p:nvPr/>
        </p:nvSpPr>
        <p:spPr bwMode="auto">
          <a:xfrm rot="5400000" flipV="1">
            <a:off x="40822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1" name="Line 189"/>
          <p:cNvSpPr>
            <a:spLocks noChangeShapeType="1"/>
          </p:cNvSpPr>
          <p:nvPr/>
        </p:nvSpPr>
        <p:spPr bwMode="auto">
          <a:xfrm rot="5400000" flipV="1">
            <a:off x="40973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2" name="Line 190"/>
          <p:cNvSpPr>
            <a:spLocks noChangeShapeType="1"/>
          </p:cNvSpPr>
          <p:nvPr/>
        </p:nvSpPr>
        <p:spPr bwMode="auto">
          <a:xfrm rot="5400000" flipV="1">
            <a:off x="41116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3" name="Line 191"/>
          <p:cNvSpPr>
            <a:spLocks noChangeShapeType="1"/>
          </p:cNvSpPr>
          <p:nvPr/>
        </p:nvSpPr>
        <p:spPr bwMode="auto">
          <a:xfrm rot="5400000" flipV="1">
            <a:off x="41219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4" name="Line 192"/>
          <p:cNvSpPr>
            <a:spLocks noChangeShapeType="1"/>
          </p:cNvSpPr>
          <p:nvPr/>
        </p:nvSpPr>
        <p:spPr bwMode="auto">
          <a:xfrm rot="5400000" flipV="1">
            <a:off x="41330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5" name="Line 193"/>
          <p:cNvSpPr>
            <a:spLocks noChangeShapeType="1"/>
          </p:cNvSpPr>
          <p:nvPr/>
        </p:nvSpPr>
        <p:spPr bwMode="auto">
          <a:xfrm rot="5400000" flipV="1">
            <a:off x="41481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6" name="Line 194"/>
          <p:cNvSpPr>
            <a:spLocks noChangeShapeType="1"/>
          </p:cNvSpPr>
          <p:nvPr/>
        </p:nvSpPr>
        <p:spPr bwMode="auto">
          <a:xfrm rot="5400000" flipV="1">
            <a:off x="4161631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7" name="Line 195"/>
          <p:cNvSpPr>
            <a:spLocks noChangeShapeType="1"/>
          </p:cNvSpPr>
          <p:nvPr/>
        </p:nvSpPr>
        <p:spPr bwMode="auto">
          <a:xfrm rot="5400000" flipV="1">
            <a:off x="41783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8" name="Line 196"/>
          <p:cNvSpPr>
            <a:spLocks noChangeShapeType="1"/>
          </p:cNvSpPr>
          <p:nvPr/>
        </p:nvSpPr>
        <p:spPr bwMode="auto">
          <a:xfrm rot="5400000" flipV="1">
            <a:off x="41925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grpSp>
        <p:nvGrpSpPr>
          <p:cNvPr id="2" name="Group 197"/>
          <p:cNvGrpSpPr>
            <a:grpSpLocks/>
          </p:cNvGrpSpPr>
          <p:nvPr/>
        </p:nvGrpSpPr>
        <p:grpSpPr bwMode="auto">
          <a:xfrm rot="5400000">
            <a:off x="5533231" y="4287044"/>
            <a:ext cx="3175" cy="2668588"/>
            <a:chOff x="3484" y="1620"/>
            <a:chExt cx="1" cy="987"/>
          </a:xfrm>
        </p:grpSpPr>
        <p:sp>
          <p:nvSpPr>
            <p:cNvPr id="41845" name="Line 198"/>
            <p:cNvSpPr>
              <a:spLocks noChangeShapeType="1"/>
            </p:cNvSpPr>
            <p:nvPr/>
          </p:nvSpPr>
          <p:spPr bwMode="auto">
            <a:xfrm flipV="1">
              <a:off x="3484" y="2604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6" name="Line 199"/>
            <p:cNvSpPr>
              <a:spLocks noChangeShapeType="1"/>
            </p:cNvSpPr>
            <p:nvPr/>
          </p:nvSpPr>
          <p:spPr bwMode="auto">
            <a:xfrm flipV="1">
              <a:off x="3484" y="2600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7" name="Line 200"/>
            <p:cNvSpPr>
              <a:spLocks noChangeShapeType="1"/>
            </p:cNvSpPr>
            <p:nvPr/>
          </p:nvSpPr>
          <p:spPr bwMode="auto">
            <a:xfrm flipV="1">
              <a:off x="3484" y="259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8" name="Line 201"/>
            <p:cNvSpPr>
              <a:spLocks noChangeShapeType="1"/>
            </p:cNvSpPr>
            <p:nvPr/>
          </p:nvSpPr>
          <p:spPr bwMode="auto">
            <a:xfrm flipV="1">
              <a:off x="3484" y="258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9" name="Line 202"/>
            <p:cNvSpPr>
              <a:spLocks noChangeShapeType="1"/>
            </p:cNvSpPr>
            <p:nvPr/>
          </p:nvSpPr>
          <p:spPr bwMode="auto">
            <a:xfrm flipV="1">
              <a:off x="3484" y="258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0" name="Line 203"/>
            <p:cNvSpPr>
              <a:spLocks noChangeShapeType="1"/>
            </p:cNvSpPr>
            <p:nvPr/>
          </p:nvSpPr>
          <p:spPr bwMode="auto">
            <a:xfrm flipV="1">
              <a:off x="3484" y="257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1" name="Line 204"/>
            <p:cNvSpPr>
              <a:spLocks noChangeShapeType="1"/>
            </p:cNvSpPr>
            <p:nvPr/>
          </p:nvSpPr>
          <p:spPr bwMode="auto">
            <a:xfrm flipV="1">
              <a:off x="3484" y="257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2" name="Line 205"/>
            <p:cNvSpPr>
              <a:spLocks noChangeShapeType="1"/>
            </p:cNvSpPr>
            <p:nvPr/>
          </p:nvSpPr>
          <p:spPr bwMode="auto">
            <a:xfrm flipV="1">
              <a:off x="3484" y="256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3" name="Line 206"/>
            <p:cNvSpPr>
              <a:spLocks noChangeShapeType="1"/>
            </p:cNvSpPr>
            <p:nvPr/>
          </p:nvSpPr>
          <p:spPr bwMode="auto">
            <a:xfrm flipV="1">
              <a:off x="3484" y="256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4" name="Line 207"/>
            <p:cNvSpPr>
              <a:spLocks noChangeShapeType="1"/>
            </p:cNvSpPr>
            <p:nvPr/>
          </p:nvSpPr>
          <p:spPr bwMode="auto">
            <a:xfrm flipV="1">
              <a:off x="3484" y="255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5" name="Line 208"/>
            <p:cNvSpPr>
              <a:spLocks noChangeShapeType="1"/>
            </p:cNvSpPr>
            <p:nvPr/>
          </p:nvSpPr>
          <p:spPr bwMode="auto">
            <a:xfrm flipV="1">
              <a:off x="3484" y="255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6" name="Line 209"/>
            <p:cNvSpPr>
              <a:spLocks noChangeShapeType="1"/>
            </p:cNvSpPr>
            <p:nvPr/>
          </p:nvSpPr>
          <p:spPr bwMode="auto">
            <a:xfrm flipV="1">
              <a:off x="3484" y="254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7" name="Line 210"/>
            <p:cNvSpPr>
              <a:spLocks noChangeShapeType="1"/>
            </p:cNvSpPr>
            <p:nvPr/>
          </p:nvSpPr>
          <p:spPr bwMode="auto">
            <a:xfrm flipV="1">
              <a:off x="3484" y="254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8" name="Line 211"/>
            <p:cNvSpPr>
              <a:spLocks noChangeShapeType="1"/>
            </p:cNvSpPr>
            <p:nvPr/>
          </p:nvSpPr>
          <p:spPr bwMode="auto">
            <a:xfrm flipV="1">
              <a:off x="3484" y="253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9" name="Line 212"/>
            <p:cNvSpPr>
              <a:spLocks noChangeShapeType="1"/>
            </p:cNvSpPr>
            <p:nvPr/>
          </p:nvSpPr>
          <p:spPr bwMode="auto">
            <a:xfrm flipV="1">
              <a:off x="3484" y="2535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0" name="Line 213"/>
            <p:cNvSpPr>
              <a:spLocks noChangeShapeType="1"/>
            </p:cNvSpPr>
            <p:nvPr/>
          </p:nvSpPr>
          <p:spPr bwMode="auto">
            <a:xfrm flipV="1">
              <a:off x="3484" y="252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1" name="Line 214"/>
            <p:cNvSpPr>
              <a:spLocks noChangeShapeType="1"/>
            </p:cNvSpPr>
            <p:nvPr/>
          </p:nvSpPr>
          <p:spPr bwMode="auto">
            <a:xfrm flipV="1">
              <a:off x="3484" y="252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2" name="Line 215"/>
            <p:cNvSpPr>
              <a:spLocks noChangeShapeType="1"/>
            </p:cNvSpPr>
            <p:nvPr/>
          </p:nvSpPr>
          <p:spPr bwMode="auto">
            <a:xfrm flipV="1">
              <a:off x="3484" y="251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3" name="Line 216"/>
            <p:cNvSpPr>
              <a:spLocks noChangeShapeType="1"/>
            </p:cNvSpPr>
            <p:nvPr/>
          </p:nvSpPr>
          <p:spPr bwMode="auto">
            <a:xfrm flipV="1">
              <a:off x="3484" y="251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4" name="Line 217"/>
            <p:cNvSpPr>
              <a:spLocks noChangeShapeType="1"/>
            </p:cNvSpPr>
            <p:nvPr/>
          </p:nvSpPr>
          <p:spPr bwMode="auto">
            <a:xfrm flipV="1">
              <a:off x="3484" y="251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5" name="Line 218"/>
            <p:cNvSpPr>
              <a:spLocks noChangeShapeType="1"/>
            </p:cNvSpPr>
            <p:nvPr/>
          </p:nvSpPr>
          <p:spPr bwMode="auto">
            <a:xfrm flipV="1">
              <a:off x="3484" y="2504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6" name="Line 219"/>
            <p:cNvSpPr>
              <a:spLocks noChangeShapeType="1"/>
            </p:cNvSpPr>
            <p:nvPr/>
          </p:nvSpPr>
          <p:spPr bwMode="auto">
            <a:xfrm flipV="1">
              <a:off x="3484" y="249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7" name="Line 220"/>
            <p:cNvSpPr>
              <a:spLocks noChangeShapeType="1"/>
            </p:cNvSpPr>
            <p:nvPr/>
          </p:nvSpPr>
          <p:spPr bwMode="auto">
            <a:xfrm flipV="1">
              <a:off x="3484" y="249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8" name="Line 221"/>
            <p:cNvSpPr>
              <a:spLocks noChangeShapeType="1"/>
            </p:cNvSpPr>
            <p:nvPr/>
          </p:nvSpPr>
          <p:spPr bwMode="auto">
            <a:xfrm flipV="1">
              <a:off x="3484" y="24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9" name="Line 222"/>
            <p:cNvSpPr>
              <a:spLocks noChangeShapeType="1"/>
            </p:cNvSpPr>
            <p:nvPr/>
          </p:nvSpPr>
          <p:spPr bwMode="auto">
            <a:xfrm flipV="1">
              <a:off x="3484" y="2485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0" name="Line 223"/>
            <p:cNvSpPr>
              <a:spLocks noChangeShapeType="1"/>
            </p:cNvSpPr>
            <p:nvPr/>
          </p:nvSpPr>
          <p:spPr bwMode="auto">
            <a:xfrm flipV="1">
              <a:off x="3484" y="248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1" name="Line 224"/>
            <p:cNvSpPr>
              <a:spLocks noChangeShapeType="1"/>
            </p:cNvSpPr>
            <p:nvPr/>
          </p:nvSpPr>
          <p:spPr bwMode="auto">
            <a:xfrm flipV="1">
              <a:off x="3484" y="247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2" name="Line 225"/>
            <p:cNvSpPr>
              <a:spLocks noChangeShapeType="1"/>
            </p:cNvSpPr>
            <p:nvPr/>
          </p:nvSpPr>
          <p:spPr bwMode="auto">
            <a:xfrm flipV="1">
              <a:off x="3484" y="247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3" name="Line 226"/>
            <p:cNvSpPr>
              <a:spLocks noChangeShapeType="1"/>
            </p:cNvSpPr>
            <p:nvPr/>
          </p:nvSpPr>
          <p:spPr bwMode="auto">
            <a:xfrm flipV="1">
              <a:off x="3484" y="246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4" name="Line 227"/>
            <p:cNvSpPr>
              <a:spLocks noChangeShapeType="1"/>
            </p:cNvSpPr>
            <p:nvPr/>
          </p:nvSpPr>
          <p:spPr bwMode="auto">
            <a:xfrm flipV="1">
              <a:off x="3484" y="2461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5" name="Line 228"/>
            <p:cNvSpPr>
              <a:spLocks noChangeShapeType="1"/>
            </p:cNvSpPr>
            <p:nvPr/>
          </p:nvSpPr>
          <p:spPr bwMode="auto">
            <a:xfrm flipV="1">
              <a:off x="3484" y="245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6" name="Line 229"/>
            <p:cNvSpPr>
              <a:spLocks noChangeShapeType="1"/>
            </p:cNvSpPr>
            <p:nvPr/>
          </p:nvSpPr>
          <p:spPr bwMode="auto">
            <a:xfrm flipV="1">
              <a:off x="3484" y="245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7" name="Line 230"/>
            <p:cNvSpPr>
              <a:spLocks noChangeShapeType="1"/>
            </p:cNvSpPr>
            <p:nvPr/>
          </p:nvSpPr>
          <p:spPr bwMode="auto">
            <a:xfrm flipV="1">
              <a:off x="3484" y="244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8" name="Line 231"/>
            <p:cNvSpPr>
              <a:spLocks noChangeShapeType="1"/>
            </p:cNvSpPr>
            <p:nvPr/>
          </p:nvSpPr>
          <p:spPr bwMode="auto">
            <a:xfrm flipV="1">
              <a:off x="3484" y="2439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9" name="Line 232"/>
            <p:cNvSpPr>
              <a:spLocks noChangeShapeType="1"/>
            </p:cNvSpPr>
            <p:nvPr/>
          </p:nvSpPr>
          <p:spPr bwMode="auto">
            <a:xfrm flipV="1">
              <a:off x="3484" y="243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0" name="Line 233"/>
            <p:cNvSpPr>
              <a:spLocks noChangeShapeType="1"/>
            </p:cNvSpPr>
            <p:nvPr/>
          </p:nvSpPr>
          <p:spPr bwMode="auto">
            <a:xfrm flipV="1">
              <a:off x="3484" y="2431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1" name="Line 234"/>
            <p:cNvSpPr>
              <a:spLocks noChangeShapeType="1"/>
            </p:cNvSpPr>
            <p:nvPr/>
          </p:nvSpPr>
          <p:spPr bwMode="auto">
            <a:xfrm flipV="1">
              <a:off x="3484" y="2427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2" name="Line 235"/>
            <p:cNvSpPr>
              <a:spLocks noChangeShapeType="1"/>
            </p:cNvSpPr>
            <p:nvPr/>
          </p:nvSpPr>
          <p:spPr bwMode="auto">
            <a:xfrm flipV="1">
              <a:off x="3484" y="2420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3" name="Line 236"/>
            <p:cNvSpPr>
              <a:spLocks noChangeShapeType="1"/>
            </p:cNvSpPr>
            <p:nvPr/>
          </p:nvSpPr>
          <p:spPr bwMode="auto">
            <a:xfrm flipV="1">
              <a:off x="3484" y="241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4" name="Line 237"/>
            <p:cNvSpPr>
              <a:spLocks noChangeShapeType="1"/>
            </p:cNvSpPr>
            <p:nvPr/>
          </p:nvSpPr>
          <p:spPr bwMode="auto">
            <a:xfrm flipV="1">
              <a:off x="3484" y="241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5" name="Line 238"/>
            <p:cNvSpPr>
              <a:spLocks noChangeShapeType="1"/>
            </p:cNvSpPr>
            <p:nvPr/>
          </p:nvSpPr>
          <p:spPr bwMode="auto">
            <a:xfrm flipV="1">
              <a:off x="3484" y="240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6" name="Line 239"/>
            <p:cNvSpPr>
              <a:spLocks noChangeShapeType="1"/>
            </p:cNvSpPr>
            <p:nvPr/>
          </p:nvSpPr>
          <p:spPr bwMode="auto">
            <a:xfrm flipV="1">
              <a:off x="3484" y="2402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7" name="Line 240"/>
            <p:cNvSpPr>
              <a:spLocks noChangeShapeType="1"/>
            </p:cNvSpPr>
            <p:nvPr/>
          </p:nvSpPr>
          <p:spPr bwMode="auto">
            <a:xfrm flipV="1">
              <a:off x="3484" y="239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8" name="Line 241"/>
            <p:cNvSpPr>
              <a:spLocks noChangeShapeType="1"/>
            </p:cNvSpPr>
            <p:nvPr/>
          </p:nvSpPr>
          <p:spPr bwMode="auto">
            <a:xfrm flipV="1">
              <a:off x="3484" y="239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9" name="Line 242"/>
            <p:cNvSpPr>
              <a:spLocks noChangeShapeType="1"/>
            </p:cNvSpPr>
            <p:nvPr/>
          </p:nvSpPr>
          <p:spPr bwMode="auto">
            <a:xfrm flipV="1">
              <a:off x="3484" y="238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0" name="Line 243"/>
            <p:cNvSpPr>
              <a:spLocks noChangeShapeType="1"/>
            </p:cNvSpPr>
            <p:nvPr/>
          </p:nvSpPr>
          <p:spPr bwMode="auto">
            <a:xfrm flipV="1">
              <a:off x="3484" y="238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1" name="Line 244"/>
            <p:cNvSpPr>
              <a:spLocks noChangeShapeType="1"/>
            </p:cNvSpPr>
            <p:nvPr/>
          </p:nvSpPr>
          <p:spPr bwMode="auto">
            <a:xfrm flipV="1">
              <a:off x="3484" y="2374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2" name="Line 245"/>
            <p:cNvSpPr>
              <a:spLocks noChangeShapeType="1"/>
            </p:cNvSpPr>
            <p:nvPr/>
          </p:nvSpPr>
          <p:spPr bwMode="auto">
            <a:xfrm flipV="1">
              <a:off x="3484" y="23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3" name="Line 246"/>
            <p:cNvSpPr>
              <a:spLocks noChangeShapeType="1"/>
            </p:cNvSpPr>
            <p:nvPr/>
          </p:nvSpPr>
          <p:spPr bwMode="auto">
            <a:xfrm flipV="1">
              <a:off x="3484" y="23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4" name="Line 247"/>
            <p:cNvSpPr>
              <a:spLocks noChangeShapeType="1"/>
            </p:cNvSpPr>
            <p:nvPr/>
          </p:nvSpPr>
          <p:spPr bwMode="auto">
            <a:xfrm flipV="1">
              <a:off x="3484" y="2362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5" name="Line 248"/>
            <p:cNvSpPr>
              <a:spLocks noChangeShapeType="1"/>
            </p:cNvSpPr>
            <p:nvPr/>
          </p:nvSpPr>
          <p:spPr bwMode="auto">
            <a:xfrm flipV="1">
              <a:off x="3484" y="235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6" name="Line 249"/>
            <p:cNvSpPr>
              <a:spLocks noChangeShapeType="1"/>
            </p:cNvSpPr>
            <p:nvPr/>
          </p:nvSpPr>
          <p:spPr bwMode="auto">
            <a:xfrm flipV="1">
              <a:off x="3484" y="2350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7" name="Line 250"/>
            <p:cNvSpPr>
              <a:spLocks noChangeShapeType="1"/>
            </p:cNvSpPr>
            <p:nvPr/>
          </p:nvSpPr>
          <p:spPr bwMode="auto">
            <a:xfrm flipV="1">
              <a:off x="3484" y="234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8" name="Line 251"/>
            <p:cNvSpPr>
              <a:spLocks noChangeShapeType="1"/>
            </p:cNvSpPr>
            <p:nvPr/>
          </p:nvSpPr>
          <p:spPr bwMode="auto">
            <a:xfrm flipV="1">
              <a:off x="3484" y="23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9" name="Line 252"/>
            <p:cNvSpPr>
              <a:spLocks noChangeShapeType="1"/>
            </p:cNvSpPr>
            <p:nvPr/>
          </p:nvSpPr>
          <p:spPr bwMode="auto">
            <a:xfrm flipV="1">
              <a:off x="3484" y="233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0" name="Line 253"/>
            <p:cNvSpPr>
              <a:spLocks noChangeShapeType="1"/>
            </p:cNvSpPr>
            <p:nvPr/>
          </p:nvSpPr>
          <p:spPr bwMode="auto">
            <a:xfrm flipV="1">
              <a:off x="3484" y="233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1" name="Line 254"/>
            <p:cNvSpPr>
              <a:spLocks noChangeShapeType="1"/>
            </p:cNvSpPr>
            <p:nvPr/>
          </p:nvSpPr>
          <p:spPr bwMode="auto">
            <a:xfrm flipV="1">
              <a:off x="3484" y="232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2" name="Line 255"/>
            <p:cNvSpPr>
              <a:spLocks noChangeShapeType="1"/>
            </p:cNvSpPr>
            <p:nvPr/>
          </p:nvSpPr>
          <p:spPr bwMode="auto">
            <a:xfrm flipV="1">
              <a:off x="3484" y="232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3" name="Line 256"/>
            <p:cNvSpPr>
              <a:spLocks noChangeShapeType="1"/>
            </p:cNvSpPr>
            <p:nvPr/>
          </p:nvSpPr>
          <p:spPr bwMode="auto">
            <a:xfrm flipV="1">
              <a:off x="3484" y="231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4" name="Line 257"/>
            <p:cNvSpPr>
              <a:spLocks noChangeShapeType="1"/>
            </p:cNvSpPr>
            <p:nvPr/>
          </p:nvSpPr>
          <p:spPr bwMode="auto">
            <a:xfrm flipV="1">
              <a:off x="3484" y="231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5" name="Line 258"/>
            <p:cNvSpPr>
              <a:spLocks noChangeShapeType="1"/>
            </p:cNvSpPr>
            <p:nvPr/>
          </p:nvSpPr>
          <p:spPr bwMode="auto">
            <a:xfrm flipV="1">
              <a:off x="3484" y="230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6" name="Line 259"/>
            <p:cNvSpPr>
              <a:spLocks noChangeShapeType="1"/>
            </p:cNvSpPr>
            <p:nvPr/>
          </p:nvSpPr>
          <p:spPr bwMode="auto">
            <a:xfrm flipV="1">
              <a:off x="3484" y="230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7" name="Line 260"/>
            <p:cNvSpPr>
              <a:spLocks noChangeShapeType="1"/>
            </p:cNvSpPr>
            <p:nvPr/>
          </p:nvSpPr>
          <p:spPr bwMode="auto">
            <a:xfrm flipV="1">
              <a:off x="3484" y="2297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8" name="Line 261"/>
            <p:cNvSpPr>
              <a:spLocks noChangeShapeType="1"/>
            </p:cNvSpPr>
            <p:nvPr/>
          </p:nvSpPr>
          <p:spPr bwMode="auto">
            <a:xfrm flipV="1">
              <a:off x="3484" y="229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9" name="Line 262"/>
            <p:cNvSpPr>
              <a:spLocks noChangeShapeType="1"/>
            </p:cNvSpPr>
            <p:nvPr/>
          </p:nvSpPr>
          <p:spPr bwMode="auto">
            <a:xfrm flipV="1">
              <a:off x="3484" y="2288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0" name="Line 263"/>
            <p:cNvSpPr>
              <a:spLocks noChangeShapeType="1"/>
            </p:cNvSpPr>
            <p:nvPr/>
          </p:nvSpPr>
          <p:spPr bwMode="auto">
            <a:xfrm flipV="1">
              <a:off x="3484" y="228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1" name="Line 264"/>
            <p:cNvSpPr>
              <a:spLocks noChangeShapeType="1"/>
            </p:cNvSpPr>
            <p:nvPr/>
          </p:nvSpPr>
          <p:spPr bwMode="auto">
            <a:xfrm flipV="1">
              <a:off x="3484" y="2278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2" name="Line 265"/>
            <p:cNvSpPr>
              <a:spLocks noChangeShapeType="1"/>
            </p:cNvSpPr>
            <p:nvPr/>
          </p:nvSpPr>
          <p:spPr bwMode="auto">
            <a:xfrm flipV="1">
              <a:off x="3484" y="227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3" name="Line 266"/>
            <p:cNvSpPr>
              <a:spLocks noChangeShapeType="1"/>
            </p:cNvSpPr>
            <p:nvPr/>
          </p:nvSpPr>
          <p:spPr bwMode="auto">
            <a:xfrm flipV="1">
              <a:off x="3484" y="22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4" name="Line 267"/>
            <p:cNvSpPr>
              <a:spLocks noChangeShapeType="1"/>
            </p:cNvSpPr>
            <p:nvPr/>
          </p:nvSpPr>
          <p:spPr bwMode="auto">
            <a:xfrm flipV="1">
              <a:off x="3484" y="226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5" name="Line 268"/>
            <p:cNvSpPr>
              <a:spLocks noChangeShapeType="1"/>
            </p:cNvSpPr>
            <p:nvPr/>
          </p:nvSpPr>
          <p:spPr bwMode="auto">
            <a:xfrm flipV="1">
              <a:off x="3484" y="2258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6" name="Line 269"/>
            <p:cNvSpPr>
              <a:spLocks noChangeShapeType="1"/>
            </p:cNvSpPr>
            <p:nvPr/>
          </p:nvSpPr>
          <p:spPr bwMode="auto">
            <a:xfrm flipV="1">
              <a:off x="3484" y="225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7" name="Line 270"/>
            <p:cNvSpPr>
              <a:spLocks noChangeShapeType="1"/>
            </p:cNvSpPr>
            <p:nvPr/>
          </p:nvSpPr>
          <p:spPr bwMode="auto">
            <a:xfrm flipV="1">
              <a:off x="3484" y="224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8" name="Line 271"/>
            <p:cNvSpPr>
              <a:spLocks noChangeShapeType="1"/>
            </p:cNvSpPr>
            <p:nvPr/>
          </p:nvSpPr>
          <p:spPr bwMode="auto">
            <a:xfrm flipV="1">
              <a:off x="3484" y="224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9" name="Line 272"/>
            <p:cNvSpPr>
              <a:spLocks noChangeShapeType="1"/>
            </p:cNvSpPr>
            <p:nvPr/>
          </p:nvSpPr>
          <p:spPr bwMode="auto">
            <a:xfrm flipV="1">
              <a:off x="3484" y="223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0" name="Line 273"/>
            <p:cNvSpPr>
              <a:spLocks noChangeShapeType="1"/>
            </p:cNvSpPr>
            <p:nvPr/>
          </p:nvSpPr>
          <p:spPr bwMode="auto">
            <a:xfrm flipV="1">
              <a:off x="3484" y="2232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1" name="Line 274"/>
            <p:cNvSpPr>
              <a:spLocks noChangeShapeType="1"/>
            </p:cNvSpPr>
            <p:nvPr/>
          </p:nvSpPr>
          <p:spPr bwMode="auto">
            <a:xfrm flipV="1">
              <a:off x="3484" y="2229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2" name="Line 275"/>
            <p:cNvSpPr>
              <a:spLocks noChangeShapeType="1"/>
            </p:cNvSpPr>
            <p:nvPr/>
          </p:nvSpPr>
          <p:spPr bwMode="auto">
            <a:xfrm flipV="1">
              <a:off x="3484" y="222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3" name="Line 276"/>
            <p:cNvSpPr>
              <a:spLocks noChangeShapeType="1"/>
            </p:cNvSpPr>
            <p:nvPr/>
          </p:nvSpPr>
          <p:spPr bwMode="auto">
            <a:xfrm flipV="1">
              <a:off x="3484" y="2217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4" name="Line 277"/>
            <p:cNvSpPr>
              <a:spLocks noChangeShapeType="1"/>
            </p:cNvSpPr>
            <p:nvPr/>
          </p:nvSpPr>
          <p:spPr bwMode="auto">
            <a:xfrm flipV="1">
              <a:off x="3484" y="2213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5" name="Line 278"/>
            <p:cNvSpPr>
              <a:spLocks noChangeShapeType="1"/>
            </p:cNvSpPr>
            <p:nvPr/>
          </p:nvSpPr>
          <p:spPr bwMode="auto">
            <a:xfrm flipV="1">
              <a:off x="3484" y="220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6" name="Line 279"/>
            <p:cNvSpPr>
              <a:spLocks noChangeShapeType="1"/>
            </p:cNvSpPr>
            <p:nvPr/>
          </p:nvSpPr>
          <p:spPr bwMode="auto">
            <a:xfrm flipV="1">
              <a:off x="3484" y="220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7" name="Line 280"/>
            <p:cNvSpPr>
              <a:spLocks noChangeShapeType="1"/>
            </p:cNvSpPr>
            <p:nvPr/>
          </p:nvSpPr>
          <p:spPr bwMode="auto">
            <a:xfrm flipV="1">
              <a:off x="3484" y="2198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8" name="Line 281"/>
            <p:cNvSpPr>
              <a:spLocks noChangeShapeType="1"/>
            </p:cNvSpPr>
            <p:nvPr/>
          </p:nvSpPr>
          <p:spPr bwMode="auto">
            <a:xfrm flipV="1">
              <a:off x="3484" y="219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9" name="Line 282"/>
            <p:cNvSpPr>
              <a:spLocks noChangeShapeType="1"/>
            </p:cNvSpPr>
            <p:nvPr/>
          </p:nvSpPr>
          <p:spPr bwMode="auto">
            <a:xfrm flipV="1">
              <a:off x="3484" y="2189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0" name="Line 283"/>
            <p:cNvSpPr>
              <a:spLocks noChangeShapeType="1"/>
            </p:cNvSpPr>
            <p:nvPr/>
          </p:nvSpPr>
          <p:spPr bwMode="auto">
            <a:xfrm flipV="1">
              <a:off x="3484" y="218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1" name="Line 284"/>
            <p:cNvSpPr>
              <a:spLocks noChangeShapeType="1"/>
            </p:cNvSpPr>
            <p:nvPr/>
          </p:nvSpPr>
          <p:spPr bwMode="auto">
            <a:xfrm flipV="1">
              <a:off x="3484" y="217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2" name="Line 285"/>
            <p:cNvSpPr>
              <a:spLocks noChangeShapeType="1"/>
            </p:cNvSpPr>
            <p:nvPr/>
          </p:nvSpPr>
          <p:spPr bwMode="auto">
            <a:xfrm flipV="1">
              <a:off x="3484" y="217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3" name="Line 286"/>
            <p:cNvSpPr>
              <a:spLocks noChangeShapeType="1"/>
            </p:cNvSpPr>
            <p:nvPr/>
          </p:nvSpPr>
          <p:spPr bwMode="auto">
            <a:xfrm flipV="1">
              <a:off x="3484" y="21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4" name="Line 287"/>
            <p:cNvSpPr>
              <a:spLocks noChangeShapeType="1"/>
            </p:cNvSpPr>
            <p:nvPr/>
          </p:nvSpPr>
          <p:spPr bwMode="auto">
            <a:xfrm flipV="1">
              <a:off x="3484" y="216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5" name="Line 288"/>
            <p:cNvSpPr>
              <a:spLocks noChangeShapeType="1"/>
            </p:cNvSpPr>
            <p:nvPr/>
          </p:nvSpPr>
          <p:spPr bwMode="auto">
            <a:xfrm flipV="1">
              <a:off x="3484" y="215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6" name="Line 289"/>
            <p:cNvSpPr>
              <a:spLocks noChangeShapeType="1"/>
            </p:cNvSpPr>
            <p:nvPr/>
          </p:nvSpPr>
          <p:spPr bwMode="auto">
            <a:xfrm flipV="1">
              <a:off x="3484" y="2152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7" name="Line 290"/>
            <p:cNvSpPr>
              <a:spLocks noChangeShapeType="1"/>
            </p:cNvSpPr>
            <p:nvPr/>
          </p:nvSpPr>
          <p:spPr bwMode="auto">
            <a:xfrm flipV="1">
              <a:off x="3484" y="2148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8" name="Line 291"/>
            <p:cNvSpPr>
              <a:spLocks noChangeShapeType="1"/>
            </p:cNvSpPr>
            <p:nvPr/>
          </p:nvSpPr>
          <p:spPr bwMode="auto">
            <a:xfrm flipV="1">
              <a:off x="3484" y="214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9" name="Line 292"/>
            <p:cNvSpPr>
              <a:spLocks noChangeShapeType="1"/>
            </p:cNvSpPr>
            <p:nvPr/>
          </p:nvSpPr>
          <p:spPr bwMode="auto">
            <a:xfrm flipV="1">
              <a:off x="3484" y="2140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0" name="Line 293"/>
            <p:cNvSpPr>
              <a:spLocks noChangeShapeType="1"/>
            </p:cNvSpPr>
            <p:nvPr/>
          </p:nvSpPr>
          <p:spPr bwMode="auto">
            <a:xfrm flipV="1">
              <a:off x="3484" y="213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1" name="Line 294"/>
            <p:cNvSpPr>
              <a:spLocks noChangeShapeType="1"/>
            </p:cNvSpPr>
            <p:nvPr/>
          </p:nvSpPr>
          <p:spPr bwMode="auto">
            <a:xfrm flipV="1">
              <a:off x="3484" y="212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2" name="Line 295"/>
            <p:cNvSpPr>
              <a:spLocks noChangeShapeType="1"/>
            </p:cNvSpPr>
            <p:nvPr/>
          </p:nvSpPr>
          <p:spPr bwMode="auto">
            <a:xfrm flipV="1">
              <a:off x="3484" y="2124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3" name="Line 296"/>
            <p:cNvSpPr>
              <a:spLocks noChangeShapeType="1"/>
            </p:cNvSpPr>
            <p:nvPr/>
          </p:nvSpPr>
          <p:spPr bwMode="auto">
            <a:xfrm flipV="1">
              <a:off x="3484" y="211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4" name="Line 297"/>
            <p:cNvSpPr>
              <a:spLocks noChangeShapeType="1"/>
            </p:cNvSpPr>
            <p:nvPr/>
          </p:nvSpPr>
          <p:spPr bwMode="auto">
            <a:xfrm flipV="1">
              <a:off x="3484" y="211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5" name="Line 298"/>
            <p:cNvSpPr>
              <a:spLocks noChangeShapeType="1"/>
            </p:cNvSpPr>
            <p:nvPr/>
          </p:nvSpPr>
          <p:spPr bwMode="auto">
            <a:xfrm flipV="1">
              <a:off x="3484" y="210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6" name="Line 299"/>
            <p:cNvSpPr>
              <a:spLocks noChangeShapeType="1"/>
            </p:cNvSpPr>
            <p:nvPr/>
          </p:nvSpPr>
          <p:spPr bwMode="auto">
            <a:xfrm flipV="1">
              <a:off x="3484" y="2105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7" name="Line 300"/>
            <p:cNvSpPr>
              <a:spLocks noChangeShapeType="1"/>
            </p:cNvSpPr>
            <p:nvPr/>
          </p:nvSpPr>
          <p:spPr bwMode="auto">
            <a:xfrm flipV="1">
              <a:off x="3484" y="209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8" name="Line 301"/>
            <p:cNvSpPr>
              <a:spLocks noChangeShapeType="1"/>
            </p:cNvSpPr>
            <p:nvPr/>
          </p:nvSpPr>
          <p:spPr bwMode="auto">
            <a:xfrm flipV="1">
              <a:off x="3484" y="209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9" name="Line 302"/>
            <p:cNvSpPr>
              <a:spLocks noChangeShapeType="1"/>
            </p:cNvSpPr>
            <p:nvPr/>
          </p:nvSpPr>
          <p:spPr bwMode="auto">
            <a:xfrm flipV="1">
              <a:off x="3484" y="208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0" name="Line 303"/>
            <p:cNvSpPr>
              <a:spLocks noChangeShapeType="1"/>
            </p:cNvSpPr>
            <p:nvPr/>
          </p:nvSpPr>
          <p:spPr bwMode="auto">
            <a:xfrm flipV="1">
              <a:off x="3484" y="208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1" name="Line 304"/>
            <p:cNvSpPr>
              <a:spLocks noChangeShapeType="1"/>
            </p:cNvSpPr>
            <p:nvPr/>
          </p:nvSpPr>
          <p:spPr bwMode="auto">
            <a:xfrm flipV="1">
              <a:off x="3484" y="208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2" name="Line 305"/>
            <p:cNvSpPr>
              <a:spLocks noChangeShapeType="1"/>
            </p:cNvSpPr>
            <p:nvPr/>
          </p:nvSpPr>
          <p:spPr bwMode="auto">
            <a:xfrm flipV="1">
              <a:off x="3484" y="207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3" name="Line 306"/>
            <p:cNvSpPr>
              <a:spLocks noChangeShapeType="1"/>
            </p:cNvSpPr>
            <p:nvPr/>
          </p:nvSpPr>
          <p:spPr bwMode="auto">
            <a:xfrm flipV="1">
              <a:off x="3484" y="206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4" name="Line 307"/>
            <p:cNvSpPr>
              <a:spLocks noChangeShapeType="1"/>
            </p:cNvSpPr>
            <p:nvPr/>
          </p:nvSpPr>
          <p:spPr bwMode="auto">
            <a:xfrm flipV="1">
              <a:off x="3484" y="206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5" name="Line 308"/>
            <p:cNvSpPr>
              <a:spLocks noChangeShapeType="1"/>
            </p:cNvSpPr>
            <p:nvPr/>
          </p:nvSpPr>
          <p:spPr bwMode="auto">
            <a:xfrm flipV="1">
              <a:off x="3484" y="2059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6" name="Line 309"/>
            <p:cNvSpPr>
              <a:spLocks noChangeShapeType="1"/>
            </p:cNvSpPr>
            <p:nvPr/>
          </p:nvSpPr>
          <p:spPr bwMode="auto">
            <a:xfrm flipV="1">
              <a:off x="3484" y="2056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7" name="Line 310"/>
            <p:cNvSpPr>
              <a:spLocks noChangeShapeType="1"/>
            </p:cNvSpPr>
            <p:nvPr/>
          </p:nvSpPr>
          <p:spPr bwMode="auto">
            <a:xfrm flipV="1">
              <a:off x="3484" y="205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8" name="Line 311"/>
            <p:cNvSpPr>
              <a:spLocks noChangeShapeType="1"/>
            </p:cNvSpPr>
            <p:nvPr/>
          </p:nvSpPr>
          <p:spPr bwMode="auto">
            <a:xfrm flipV="1">
              <a:off x="3484" y="2044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9" name="Line 312"/>
            <p:cNvSpPr>
              <a:spLocks noChangeShapeType="1"/>
            </p:cNvSpPr>
            <p:nvPr/>
          </p:nvSpPr>
          <p:spPr bwMode="auto">
            <a:xfrm flipV="1">
              <a:off x="3484" y="2040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0" name="Line 313"/>
            <p:cNvSpPr>
              <a:spLocks noChangeShapeType="1"/>
            </p:cNvSpPr>
            <p:nvPr/>
          </p:nvSpPr>
          <p:spPr bwMode="auto">
            <a:xfrm flipV="1">
              <a:off x="3484" y="203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1" name="Line 314"/>
            <p:cNvSpPr>
              <a:spLocks noChangeShapeType="1"/>
            </p:cNvSpPr>
            <p:nvPr/>
          </p:nvSpPr>
          <p:spPr bwMode="auto">
            <a:xfrm flipV="1">
              <a:off x="3484" y="202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2" name="Line 315"/>
            <p:cNvSpPr>
              <a:spLocks noChangeShapeType="1"/>
            </p:cNvSpPr>
            <p:nvPr/>
          </p:nvSpPr>
          <p:spPr bwMode="auto">
            <a:xfrm flipV="1">
              <a:off x="3484" y="2026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3" name="Line 316"/>
            <p:cNvSpPr>
              <a:spLocks noChangeShapeType="1"/>
            </p:cNvSpPr>
            <p:nvPr/>
          </p:nvSpPr>
          <p:spPr bwMode="auto">
            <a:xfrm flipV="1">
              <a:off x="3484" y="2020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4" name="Line 317"/>
            <p:cNvSpPr>
              <a:spLocks noChangeShapeType="1"/>
            </p:cNvSpPr>
            <p:nvPr/>
          </p:nvSpPr>
          <p:spPr bwMode="auto">
            <a:xfrm flipV="1">
              <a:off x="3484" y="201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5" name="Line 318"/>
            <p:cNvSpPr>
              <a:spLocks noChangeShapeType="1"/>
            </p:cNvSpPr>
            <p:nvPr/>
          </p:nvSpPr>
          <p:spPr bwMode="auto">
            <a:xfrm flipV="1">
              <a:off x="3484" y="201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6" name="Line 319"/>
            <p:cNvSpPr>
              <a:spLocks noChangeShapeType="1"/>
            </p:cNvSpPr>
            <p:nvPr/>
          </p:nvSpPr>
          <p:spPr bwMode="auto">
            <a:xfrm flipV="1">
              <a:off x="3484" y="200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7" name="Line 320"/>
            <p:cNvSpPr>
              <a:spLocks noChangeShapeType="1"/>
            </p:cNvSpPr>
            <p:nvPr/>
          </p:nvSpPr>
          <p:spPr bwMode="auto">
            <a:xfrm flipV="1">
              <a:off x="3484" y="1998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8" name="Line 321"/>
            <p:cNvSpPr>
              <a:spLocks noChangeShapeType="1"/>
            </p:cNvSpPr>
            <p:nvPr/>
          </p:nvSpPr>
          <p:spPr bwMode="auto">
            <a:xfrm flipV="1">
              <a:off x="3484" y="19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9" name="Line 322"/>
            <p:cNvSpPr>
              <a:spLocks noChangeShapeType="1"/>
            </p:cNvSpPr>
            <p:nvPr/>
          </p:nvSpPr>
          <p:spPr bwMode="auto">
            <a:xfrm flipV="1">
              <a:off x="3484" y="199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0" name="Line 323"/>
            <p:cNvSpPr>
              <a:spLocks noChangeShapeType="1"/>
            </p:cNvSpPr>
            <p:nvPr/>
          </p:nvSpPr>
          <p:spPr bwMode="auto">
            <a:xfrm flipV="1">
              <a:off x="3484" y="198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1" name="Line 324"/>
            <p:cNvSpPr>
              <a:spLocks noChangeShapeType="1"/>
            </p:cNvSpPr>
            <p:nvPr/>
          </p:nvSpPr>
          <p:spPr bwMode="auto">
            <a:xfrm flipV="1">
              <a:off x="3484" y="1979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2" name="Line 325"/>
            <p:cNvSpPr>
              <a:spLocks noChangeShapeType="1"/>
            </p:cNvSpPr>
            <p:nvPr/>
          </p:nvSpPr>
          <p:spPr bwMode="auto">
            <a:xfrm flipV="1">
              <a:off x="3484" y="1975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3" name="Line 326"/>
            <p:cNvSpPr>
              <a:spLocks noChangeShapeType="1"/>
            </p:cNvSpPr>
            <p:nvPr/>
          </p:nvSpPr>
          <p:spPr bwMode="auto">
            <a:xfrm flipV="1">
              <a:off x="3484" y="196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4" name="Line 327"/>
            <p:cNvSpPr>
              <a:spLocks noChangeShapeType="1"/>
            </p:cNvSpPr>
            <p:nvPr/>
          </p:nvSpPr>
          <p:spPr bwMode="auto">
            <a:xfrm flipV="1">
              <a:off x="3484" y="196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5" name="Line 328"/>
            <p:cNvSpPr>
              <a:spLocks noChangeShapeType="1"/>
            </p:cNvSpPr>
            <p:nvPr/>
          </p:nvSpPr>
          <p:spPr bwMode="auto">
            <a:xfrm flipV="1">
              <a:off x="3484" y="196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6" name="Line 329"/>
            <p:cNvSpPr>
              <a:spLocks noChangeShapeType="1"/>
            </p:cNvSpPr>
            <p:nvPr/>
          </p:nvSpPr>
          <p:spPr bwMode="auto">
            <a:xfrm flipV="1">
              <a:off x="3484" y="1955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7" name="Line 330"/>
            <p:cNvSpPr>
              <a:spLocks noChangeShapeType="1"/>
            </p:cNvSpPr>
            <p:nvPr/>
          </p:nvSpPr>
          <p:spPr bwMode="auto">
            <a:xfrm flipV="1">
              <a:off x="3484" y="195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8" name="Line 331"/>
            <p:cNvSpPr>
              <a:spLocks noChangeShapeType="1"/>
            </p:cNvSpPr>
            <p:nvPr/>
          </p:nvSpPr>
          <p:spPr bwMode="auto">
            <a:xfrm flipV="1">
              <a:off x="3484" y="194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9" name="Line 332"/>
            <p:cNvSpPr>
              <a:spLocks noChangeShapeType="1"/>
            </p:cNvSpPr>
            <p:nvPr/>
          </p:nvSpPr>
          <p:spPr bwMode="auto">
            <a:xfrm flipV="1">
              <a:off x="3484" y="1942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0" name="Line 333"/>
            <p:cNvSpPr>
              <a:spLocks noChangeShapeType="1"/>
            </p:cNvSpPr>
            <p:nvPr/>
          </p:nvSpPr>
          <p:spPr bwMode="auto">
            <a:xfrm flipV="1">
              <a:off x="3484" y="193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1" name="Line 334"/>
            <p:cNvSpPr>
              <a:spLocks noChangeShapeType="1"/>
            </p:cNvSpPr>
            <p:nvPr/>
          </p:nvSpPr>
          <p:spPr bwMode="auto">
            <a:xfrm flipV="1">
              <a:off x="3484" y="193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2" name="Line 335"/>
            <p:cNvSpPr>
              <a:spLocks noChangeShapeType="1"/>
            </p:cNvSpPr>
            <p:nvPr/>
          </p:nvSpPr>
          <p:spPr bwMode="auto">
            <a:xfrm flipV="1">
              <a:off x="3484" y="192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3" name="Line 336"/>
            <p:cNvSpPr>
              <a:spLocks noChangeShapeType="1"/>
            </p:cNvSpPr>
            <p:nvPr/>
          </p:nvSpPr>
          <p:spPr bwMode="auto">
            <a:xfrm flipV="1">
              <a:off x="3484" y="192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4" name="Line 337"/>
            <p:cNvSpPr>
              <a:spLocks noChangeShapeType="1"/>
            </p:cNvSpPr>
            <p:nvPr/>
          </p:nvSpPr>
          <p:spPr bwMode="auto">
            <a:xfrm flipV="1">
              <a:off x="3484" y="1915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5" name="Line 338"/>
            <p:cNvSpPr>
              <a:spLocks noChangeShapeType="1"/>
            </p:cNvSpPr>
            <p:nvPr/>
          </p:nvSpPr>
          <p:spPr bwMode="auto">
            <a:xfrm flipV="1">
              <a:off x="3484" y="1912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6" name="Line 339"/>
            <p:cNvSpPr>
              <a:spLocks noChangeShapeType="1"/>
            </p:cNvSpPr>
            <p:nvPr/>
          </p:nvSpPr>
          <p:spPr bwMode="auto">
            <a:xfrm flipV="1">
              <a:off x="3484" y="190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7" name="Line 340"/>
            <p:cNvSpPr>
              <a:spLocks noChangeShapeType="1"/>
            </p:cNvSpPr>
            <p:nvPr/>
          </p:nvSpPr>
          <p:spPr bwMode="auto">
            <a:xfrm flipV="1">
              <a:off x="3484" y="190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8" name="Line 341"/>
            <p:cNvSpPr>
              <a:spLocks noChangeShapeType="1"/>
            </p:cNvSpPr>
            <p:nvPr/>
          </p:nvSpPr>
          <p:spPr bwMode="auto">
            <a:xfrm flipV="1">
              <a:off x="3484" y="189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9" name="Line 342"/>
            <p:cNvSpPr>
              <a:spLocks noChangeShapeType="1"/>
            </p:cNvSpPr>
            <p:nvPr/>
          </p:nvSpPr>
          <p:spPr bwMode="auto">
            <a:xfrm flipV="1">
              <a:off x="3484" y="1890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0" name="Line 343"/>
            <p:cNvSpPr>
              <a:spLocks noChangeShapeType="1"/>
            </p:cNvSpPr>
            <p:nvPr/>
          </p:nvSpPr>
          <p:spPr bwMode="auto">
            <a:xfrm flipV="1">
              <a:off x="3484" y="188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1" name="Line 344"/>
            <p:cNvSpPr>
              <a:spLocks noChangeShapeType="1"/>
            </p:cNvSpPr>
            <p:nvPr/>
          </p:nvSpPr>
          <p:spPr bwMode="auto">
            <a:xfrm flipV="1">
              <a:off x="3484" y="18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2" name="Line 345"/>
            <p:cNvSpPr>
              <a:spLocks noChangeShapeType="1"/>
            </p:cNvSpPr>
            <p:nvPr/>
          </p:nvSpPr>
          <p:spPr bwMode="auto">
            <a:xfrm flipV="1">
              <a:off x="3484" y="187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3" name="Line 346"/>
            <p:cNvSpPr>
              <a:spLocks noChangeShapeType="1"/>
            </p:cNvSpPr>
            <p:nvPr/>
          </p:nvSpPr>
          <p:spPr bwMode="auto">
            <a:xfrm flipV="1">
              <a:off x="3484" y="187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4" name="Line 347"/>
            <p:cNvSpPr>
              <a:spLocks noChangeShapeType="1"/>
            </p:cNvSpPr>
            <p:nvPr/>
          </p:nvSpPr>
          <p:spPr bwMode="auto">
            <a:xfrm flipV="1">
              <a:off x="3484" y="18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5" name="Line 348"/>
            <p:cNvSpPr>
              <a:spLocks noChangeShapeType="1"/>
            </p:cNvSpPr>
            <p:nvPr/>
          </p:nvSpPr>
          <p:spPr bwMode="auto">
            <a:xfrm flipV="1">
              <a:off x="3484" y="186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6" name="Line 349"/>
            <p:cNvSpPr>
              <a:spLocks noChangeShapeType="1"/>
            </p:cNvSpPr>
            <p:nvPr/>
          </p:nvSpPr>
          <p:spPr bwMode="auto">
            <a:xfrm flipV="1">
              <a:off x="3484" y="185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7" name="Line 350"/>
            <p:cNvSpPr>
              <a:spLocks noChangeShapeType="1"/>
            </p:cNvSpPr>
            <p:nvPr/>
          </p:nvSpPr>
          <p:spPr bwMode="auto">
            <a:xfrm flipV="1">
              <a:off x="3484" y="185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8" name="Line 351"/>
            <p:cNvSpPr>
              <a:spLocks noChangeShapeType="1"/>
            </p:cNvSpPr>
            <p:nvPr/>
          </p:nvSpPr>
          <p:spPr bwMode="auto">
            <a:xfrm flipV="1">
              <a:off x="3484" y="184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9" name="Line 352"/>
            <p:cNvSpPr>
              <a:spLocks noChangeShapeType="1"/>
            </p:cNvSpPr>
            <p:nvPr/>
          </p:nvSpPr>
          <p:spPr bwMode="auto">
            <a:xfrm flipV="1">
              <a:off x="3484" y="184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0" name="Line 353"/>
            <p:cNvSpPr>
              <a:spLocks noChangeShapeType="1"/>
            </p:cNvSpPr>
            <p:nvPr/>
          </p:nvSpPr>
          <p:spPr bwMode="auto">
            <a:xfrm flipV="1">
              <a:off x="3484" y="183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1" name="Line 354"/>
            <p:cNvSpPr>
              <a:spLocks noChangeShapeType="1"/>
            </p:cNvSpPr>
            <p:nvPr/>
          </p:nvSpPr>
          <p:spPr bwMode="auto">
            <a:xfrm flipV="1">
              <a:off x="3484" y="183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2" name="Line 355"/>
            <p:cNvSpPr>
              <a:spLocks noChangeShapeType="1"/>
            </p:cNvSpPr>
            <p:nvPr/>
          </p:nvSpPr>
          <p:spPr bwMode="auto">
            <a:xfrm flipV="1">
              <a:off x="3484" y="182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3" name="Line 356"/>
            <p:cNvSpPr>
              <a:spLocks noChangeShapeType="1"/>
            </p:cNvSpPr>
            <p:nvPr/>
          </p:nvSpPr>
          <p:spPr bwMode="auto">
            <a:xfrm flipV="1">
              <a:off x="3484" y="182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4" name="Line 357"/>
            <p:cNvSpPr>
              <a:spLocks noChangeShapeType="1"/>
            </p:cNvSpPr>
            <p:nvPr/>
          </p:nvSpPr>
          <p:spPr bwMode="auto">
            <a:xfrm flipV="1">
              <a:off x="3484" y="181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5" name="Line 358"/>
            <p:cNvSpPr>
              <a:spLocks noChangeShapeType="1"/>
            </p:cNvSpPr>
            <p:nvPr/>
          </p:nvSpPr>
          <p:spPr bwMode="auto">
            <a:xfrm flipV="1">
              <a:off x="3484" y="181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6" name="Line 359"/>
            <p:cNvSpPr>
              <a:spLocks noChangeShapeType="1"/>
            </p:cNvSpPr>
            <p:nvPr/>
          </p:nvSpPr>
          <p:spPr bwMode="auto">
            <a:xfrm flipV="1">
              <a:off x="3484" y="180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7" name="Line 360"/>
            <p:cNvSpPr>
              <a:spLocks noChangeShapeType="1"/>
            </p:cNvSpPr>
            <p:nvPr/>
          </p:nvSpPr>
          <p:spPr bwMode="auto">
            <a:xfrm flipV="1">
              <a:off x="3484" y="180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8" name="Line 361"/>
            <p:cNvSpPr>
              <a:spLocks noChangeShapeType="1"/>
            </p:cNvSpPr>
            <p:nvPr/>
          </p:nvSpPr>
          <p:spPr bwMode="auto">
            <a:xfrm flipV="1">
              <a:off x="3484" y="179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9" name="Line 362"/>
            <p:cNvSpPr>
              <a:spLocks noChangeShapeType="1"/>
            </p:cNvSpPr>
            <p:nvPr/>
          </p:nvSpPr>
          <p:spPr bwMode="auto">
            <a:xfrm flipV="1">
              <a:off x="3484" y="179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0" name="Line 363"/>
            <p:cNvSpPr>
              <a:spLocks noChangeShapeType="1"/>
            </p:cNvSpPr>
            <p:nvPr/>
          </p:nvSpPr>
          <p:spPr bwMode="auto">
            <a:xfrm flipV="1">
              <a:off x="3484" y="178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1" name="Line 364"/>
            <p:cNvSpPr>
              <a:spLocks noChangeShapeType="1"/>
            </p:cNvSpPr>
            <p:nvPr/>
          </p:nvSpPr>
          <p:spPr bwMode="auto">
            <a:xfrm flipV="1">
              <a:off x="3484" y="178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2" name="Line 365"/>
            <p:cNvSpPr>
              <a:spLocks noChangeShapeType="1"/>
            </p:cNvSpPr>
            <p:nvPr/>
          </p:nvSpPr>
          <p:spPr bwMode="auto">
            <a:xfrm flipV="1">
              <a:off x="3484" y="177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3" name="Line 366"/>
            <p:cNvSpPr>
              <a:spLocks noChangeShapeType="1"/>
            </p:cNvSpPr>
            <p:nvPr/>
          </p:nvSpPr>
          <p:spPr bwMode="auto">
            <a:xfrm flipV="1">
              <a:off x="3484" y="177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4" name="Line 367"/>
            <p:cNvSpPr>
              <a:spLocks noChangeShapeType="1"/>
            </p:cNvSpPr>
            <p:nvPr/>
          </p:nvSpPr>
          <p:spPr bwMode="auto">
            <a:xfrm flipV="1">
              <a:off x="3484" y="17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5" name="Line 368"/>
            <p:cNvSpPr>
              <a:spLocks noChangeShapeType="1"/>
            </p:cNvSpPr>
            <p:nvPr/>
          </p:nvSpPr>
          <p:spPr bwMode="auto">
            <a:xfrm flipV="1">
              <a:off x="3484" y="17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6" name="Line 369"/>
            <p:cNvSpPr>
              <a:spLocks noChangeShapeType="1"/>
            </p:cNvSpPr>
            <p:nvPr/>
          </p:nvSpPr>
          <p:spPr bwMode="auto">
            <a:xfrm flipV="1">
              <a:off x="3484" y="175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7" name="Line 370"/>
            <p:cNvSpPr>
              <a:spLocks noChangeShapeType="1"/>
            </p:cNvSpPr>
            <p:nvPr/>
          </p:nvSpPr>
          <p:spPr bwMode="auto">
            <a:xfrm flipV="1">
              <a:off x="3484" y="175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8" name="Line 371"/>
            <p:cNvSpPr>
              <a:spLocks noChangeShapeType="1"/>
            </p:cNvSpPr>
            <p:nvPr/>
          </p:nvSpPr>
          <p:spPr bwMode="auto">
            <a:xfrm flipV="1">
              <a:off x="3484" y="174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9" name="Line 372"/>
            <p:cNvSpPr>
              <a:spLocks noChangeShapeType="1"/>
            </p:cNvSpPr>
            <p:nvPr/>
          </p:nvSpPr>
          <p:spPr bwMode="auto">
            <a:xfrm flipV="1">
              <a:off x="3484" y="174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0" name="Line 373"/>
            <p:cNvSpPr>
              <a:spLocks noChangeShapeType="1"/>
            </p:cNvSpPr>
            <p:nvPr/>
          </p:nvSpPr>
          <p:spPr bwMode="auto">
            <a:xfrm flipV="1">
              <a:off x="3484" y="1739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1" name="Line 374"/>
            <p:cNvSpPr>
              <a:spLocks noChangeShapeType="1"/>
            </p:cNvSpPr>
            <p:nvPr/>
          </p:nvSpPr>
          <p:spPr bwMode="auto">
            <a:xfrm flipV="1">
              <a:off x="3484" y="173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2" name="Line 375"/>
            <p:cNvSpPr>
              <a:spLocks noChangeShapeType="1"/>
            </p:cNvSpPr>
            <p:nvPr/>
          </p:nvSpPr>
          <p:spPr bwMode="auto">
            <a:xfrm flipV="1">
              <a:off x="3484" y="172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3" name="Line 376"/>
            <p:cNvSpPr>
              <a:spLocks noChangeShapeType="1"/>
            </p:cNvSpPr>
            <p:nvPr/>
          </p:nvSpPr>
          <p:spPr bwMode="auto">
            <a:xfrm flipV="1">
              <a:off x="3484" y="172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4" name="Line 377"/>
            <p:cNvSpPr>
              <a:spLocks noChangeShapeType="1"/>
            </p:cNvSpPr>
            <p:nvPr/>
          </p:nvSpPr>
          <p:spPr bwMode="auto">
            <a:xfrm flipV="1">
              <a:off x="3484" y="171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5" name="Line 378"/>
            <p:cNvSpPr>
              <a:spLocks noChangeShapeType="1"/>
            </p:cNvSpPr>
            <p:nvPr/>
          </p:nvSpPr>
          <p:spPr bwMode="auto">
            <a:xfrm flipV="1">
              <a:off x="3484" y="171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6" name="Line 379"/>
            <p:cNvSpPr>
              <a:spLocks noChangeShapeType="1"/>
            </p:cNvSpPr>
            <p:nvPr/>
          </p:nvSpPr>
          <p:spPr bwMode="auto">
            <a:xfrm flipV="1">
              <a:off x="3484" y="17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7" name="Line 380"/>
            <p:cNvSpPr>
              <a:spLocks noChangeShapeType="1"/>
            </p:cNvSpPr>
            <p:nvPr/>
          </p:nvSpPr>
          <p:spPr bwMode="auto">
            <a:xfrm flipV="1">
              <a:off x="3484" y="170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8" name="Line 381"/>
            <p:cNvSpPr>
              <a:spLocks noChangeShapeType="1"/>
            </p:cNvSpPr>
            <p:nvPr/>
          </p:nvSpPr>
          <p:spPr bwMode="auto">
            <a:xfrm flipV="1">
              <a:off x="3484" y="169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9" name="Line 382"/>
            <p:cNvSpPr>
              <a:spLocks noChangeShapeType="1"/>
            </p:cNvSpPr>
            <p:nvPr/>
          </p:nvSpPr>
          <p:spPr bwMode="auto">
            <a:xfrm flipV="1">
              <a:off x="3484" y="169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0" name="Line 383"/>
            <p:cNvSpPr>
              <a:spLocks noChangeShapeType="1"/>
            </p:cNvSpPr>
            <p:nvPr/>
          </p:nvSpPr>
          <p:spPr bwMode="auto">
            <a:xfrm flipV="1">
              <a:off x="3484" y="168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1" name="Line 384"/>
            <p:cNvSpPr>
              <a:spLocks noChangeShapeType="1"/>
            </p:cNvSpPr>
            <p:nvPr/>
          </p:nvSpPr>
          <p:spPr bwMode="auto">
            <a:xfrm flipV="1">
              <a:off x="3484" y="168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2" name="Line 385"/>
            <p:cNvSpPr>
              <a:spLocks noChangeShapeType="1"/>
            </p:cNvSpPr>
            <p:nvPr/>
          </p:nvSpPr>
          <p:spPr bwMode="auto">
            <a:xfrm flipV="1">
              <a:off x="3484" y="168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3" name="Line 386"/>
            <p:cNvSpPr>
              <a:spLocks noChangeShapeType="1"/>
            </p:cNvSpPr>
            <p:nvPr/>
          </p:nvSpPr>
          <p:spPr bwMode="auto">
            <a:xfrm flipV="1">
              <a:off x="3484" y="167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4" name="Line 387"/>
            <p:cNvSpPr>
              <a:spLocks noChangeShapeType="1"/>
            </p:cNvSpPr>
            <p:nvPr/>
          </p:nvSpPr>
          <p:spPr bwMode="auto">
            <a:xfrm flipV="1">
              <a:off x="3484" y="166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5" name="Line 388"/>
            <p:cNvSpPr>
              <a:spLocks noChangeShapeType="1"/>
            </p:cNvSpPr>
            <p:nvPr/>
          </p:nvSpPr>
          <p:spPr bwMode="auto">
            <a:xfrm flipV="1">
              <a:off x="3484" y="166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6" name="Line 389"/>
            <p:cNvSpPr>
              <a:spLocks noChangeShapeType="1"/>
            </p:cNvSpPr>
            <p:nvPr/>
          </p:nvSpPr>
          <p:spPr bwMode="auto">
            <a:xfrm flipV="1">
              <a:off x="3484" y="165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7" name="Line 390"/>
            <p:cNvSpPr>
              <a:spLocks noChangeShapeType="1"/>
            </p:cNvSpPr>
            <p:nvPr/>
          </p:nvSpPr>
          <p:spPr bwMode="auto">
            <a:xfrm flipV="1">
              <a:off x="3484" y="165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8" name="Line 391"/>
            <p:cNvSpPr>
              <a:spLocks noChangeShapeType="1"/>
            </p:cNvSpPr>
            <p:nvPr/>
          </p:nvSpPr>
          <p:spPr bwMode="auto">
            <a:xfrm flipV="1">
              <a:off x="3484" y="16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9" name="Line 392"/>
            <p:cNvSpPr>
              <a:spLocks noChangeShapeType="1"/>
            </p:cNvSpPr>
            <p:nvPr/>
          </p:nvSpPr>
          <p:spPr bwMode="auto">
            <a:xfrm flipV="1">
              <a:off x="3484" y="1645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0" name="Line 393"/>
            <p:cNvSpPr>
              <a:spLocks noChangeShapeType="1"/>
            </p:cNvSpPr>
            <p:nvPr/>
          </p:nvSpPr>
          <p:spPr bwMode="auto">
            <a:xfrm flipV="1">
              <a:off x="3484" y="163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1" name="Line 394"/>
            <p:cNvSpPr>
              <a:spLocks noChangeShapeType="1"/>
            </p:cNvSpPr>
            <p:nvPr/>
          </p:nvSpPr>
          <p:spPr bwMode="auto">
            <a:xfrm flipV="1">
              <a:off x="3484" y="163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2" name="Line 395"/>
            <p:cNvSpPr>
              <a:spLocks noChangeShapeType="1"/>
            </p:cNvSpPr>
            <p:nvPr/>
          </p:nvSpPr>
          <p:spPr bwMode="auto">
            <a:xfrm flipV="1">
              <a:off x="3484" y="162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3" name="Line 396"/>
            <p:cNvSpPr>
              <a:spLocks noChangeShapeType="1"/>
            </p:cNvSpPr>
            <p:nvPr/>
          </p:nvSpPr>
          <p:spPr bwMode="auto">
            <a:xfrm flipV="1">
              <a:off x="3484" y="162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4" name="Line 397"/>
            <p:cNvSpPr>
              <a:spLocks noChangeShapeType="1"/>
            </p:cNvSpPr>
            <p:nvPr/>
          </p:nvSpPr>
          <p:spPr bwMode="auto">
            <a:xfrm flipV="1">
              <a:off x="3484" y="1620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sp>
        <p:nvSpPr>
          <p:cNvPr id="41160" name="Line 398"/>
          <p:cNvSpPr>
            <a:spLocks noChangeShapeType="1"/>
          </p:cNvSpPr>
          <p:nvPr/>
        </p:nvSpPr>
        <p:spPr bwMode="auto">
          <a:xfrm rot="5400000" flipV="1">
            <a:off x="68754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1" name="Line 399"/>
          <p:cNvSpPr>
            <a:spLocks noChangeShapeType="1"/>
          </p:cNvSpPr>
          <p:nvPr/>
        </p:nvSpPr>
        <p:spPr bwMode="auto">
          <a:xfrm rot="5400000" flipV="1">
            <a:off x="688895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2" name="Line 400"/>
          <p:cNvSpPr>
            <a:spLocks noChangeShapeType="1"/>
          </p:cNvSpPr>
          <p:nvPr/>
        </p:nvSpPr>
        <p:spPr bwMode="auto">
          <a:xfrm rot="5400000" flipV="1">
            <a:off x="690562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3" name="Line 401"/>
          <p:cNvSpPr>
            <a:spLocks noChangeShapeType="1"/>
          </p:cNvSpPr>
          <p:nvPr/>
        </p:nvSpPr>
        <p:spPr bwMode="auto">
          <a:xfrm rot="5400000" flipV="1">
            <a:off x="69175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4" name="Line 402"/>
          <p:cNvSpPr>
            <a:spLocks noChangeShapeType="1"/>
          </p:cNvSpPr>
          <p:nvPr/>
        </p:nvSpPr>
        <p:spPr bwMode="auto">
          <a:xfrm rot="5400000" flipV="1">
            <a:off x="69342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5" name="Line 403"/>
          <p:cNvSpPr>
            <a:spLocks noChangeShapeType="1"/>
          </p:cNvSpPr>
          <p:nvPr/>
        </p:nvSpPr>
        <p:spPr bwMode="auto">
          <a:xfrm rot="5400000" flipV="1">
            <a:off x="694451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6" name="Line 404"/>
          <p:cNvSpPr>
            <a:spLocks noChangeShapeType="1"/>
          </p:cNvSpPr>
          <p:nvPr/>
        </p:nvSpPr>
        <p:spPr bwMode="auto">
          <a:xfrm rot="5400000" flipV="1">
            <a:off x="6954044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7" name="Line 405"/>
          <p:cNvSpPr>
            <a:spLocks noChangeShapeType="1"/>
          </p:cNvSpPr>
          <p:nvPr/>
        </p:nvSpPr>
        <p:spPr bwMode="auto">
          <a:xfrm rot="5400000" flipV="1">
            <a:off x="69691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8" name="Line 406"/>
          <p:cNvSpPr>
            <a:spLocks noChangeShapeType="1"/>
          </p:cNvSpPr>
          <p:nvPr/>
        </p:nvSpPr>
        <p:spPr bwMode="auto">
          <a:xfrm rot="5400000" flipV="1">
            <a:off x="69850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9" name="Line 407"/>
          <p:cNvSpPr>
            <a:spLocks noChangeShapeType="1"/>
          </p:cNvSpPr>
          <p:nvPr/>
        </p:nvSpPr>
        <p:spPr bwMode="auto">
          <a:xfrm rot="5400000" flipV="1">
            <a:off x="69984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0" name="Line 408"/>
          <p:cNvSpPr>
            <a:spLocks noChangeShapeType="1"/>
          </p:cNvSpPr>
          <p:nvPr/>
        </p:nvSpPr>
        <p:spPr bwMode="auto">
          <a:xfrm rot="5400000" flipV="1">
            <a:off x="700960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1" name="Line 409"/>
          <p:cNvSpPr>
            <a:spLocks noChangeShapeType="1"/>
          </p:cNvSpPr>
          <p:nvPr/>
        </p:nvSpPr>
        <p:spPr bwMode="auto">
          <a:xfrm rot="5400000" flipV="1">
            <a:off x="70215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2" name="Line 410"/>
          <p:cNvSpPr>
            <a:spLocks noChangeShapeType="1"/>
          </p:cNvSpPr>
          <p:nvPr/>
        </p:nvSpPr>
        <p:spPr bwMode="auto">
          <a:xfrm rot="5400000" flipV="1">
            <a:off x="703500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3" name="Line 411"/>
          <p:cNvSpPr>
            <a:spLocks noChangeShapeType="1"/>
          </p:cNvSpPr>
          <p:nvPr/>
        </p:nvSpPr>
        <p:spPr bwMode="auto">
          <a:xfrm rot="5400000" flipV="1">
            <a:off x="70516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4" name="Line 412"/>
          <p:cNvSpPr>
            <a:spLocks noChangeShapeType="1"/>
          </p:cNvSpPr>
          <p:nvPr/>
        </p:nvSpPr>
        <p:spPr bwMode="auto">
          <a:xfrm rot="5400000" flipV="1">
            <a:off x="70659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5" name="Line 413"/>
          <p:cNvSpPr>
            <a:spLocks noChangeShapeType="1"/>
          </p:cNvSpPr>
          <p:nvPr/>
        </p:nvSpPr>
        <p:spPr bwMode="auto">
          <a:xfrm rot="5400000" flipV="1">
            <a:off x="70794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6" name="Line 414"/>
          <p:cNvSpPr>
            <a:spLocks noChangeShapeType="1"/>
          </p:cNvSpPr>
          <p:nvPr/>
        </p:nvSpPr>
        <p:spPr bwMode="auto">
          <a:xfrm rot="5400000" flipV="1">
            <a:off x="709056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7" name="Line 415"/>
          <p:cNvSpPr>
            <a:spLocks noChangeShapeType="1"/>
          </p:cNvSpPr>
          <p:nvPr/>
        </p:nvSpPr>
        <p:spPr bwMode="auto">
          <a:xfrm rot="5400000" flipV="1">
            <a:off x="71024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8" name="Line 416"/>
          <p:cNvSpPr>
            <a:spLocks noChangeShapeType="1"/>
          </p:cNvSpPr>
          <p:nvPr/>
        </p:nvSpPr>
        <p:spPr bwMode="auto">
          <a:xfrm rot="5400000" flipV="1">
            <a:off x="7115969" y="5612606"/>
            <a:ext cx="3175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9" name="Line 417"/>
          <p:cNvSpPr>
            <a:spLocks noChangeShapeType="1"/>
          </p:cNvSpPr>
          <p:nvPr/>
        </p:nvSpPr>
        <p:spPr bwMode="auto">
          <a:xfrm rot="5400000" flipV="1">
            <a:off x="7131050" y="5616575"/>
            <a:ext cx="317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0" name="Line 418"/>
          <p:cNvSpPr>
            <a:spLocks noChangeShapeType="1"/>
          </p:cNvSpPr>
          <p:nvPr/>
        </p:nvSpPr>
        <p:spPr bwMode="auto">
          <a:xfrm rot="5400000" flipV="1">
            <a:off x="714295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1" name="Line 419"/>
          <p:cNvSpPr>
            <a:spLocks noChangeShapeType="1"/>
          </p:cNvSpPr>
          <p:nvPr/>
        </p:nvSpPr>
        <p:spPr bwMode="auto">
          <a:xfrm rot="5400000" flipV="1">
            <a:off x="71612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2" name="Line 420"/>
          <p:cNvSpPr>
            <a:spLocks noChangeShapeType="1"/>
          </p:cNvSpPr>
          <p:nvPr/>
        </p:nvSpPr>
        <p:spPr bwMode="auto">
          <a:xfrm rot="5400000" flipV="1">
            <a:off x="7169944" y="561895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3" name="Line 421"/>
          <p:cNvSpPr>
            <a:spLocks noChangeShapeType="1"/>
          </p:cNvSpPr>
          <p:nvPr/>
        </p:nvSpPr>
        <p:spPr bwMode="auto">
          <a:xfrm rot="5400000" flipV="1">
            <a:off x="718185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4" name="Line 422"/>
          <p:cNvSpPr>
            <a:spLocks noChangeShapeType="1"/>
          </p:cNvSpPr>
          <p:nvPr/>
        </p:nvSpPr>
        <p:spPr bwMode="auto">
          <a:xfrm rot="5400000" flipV="1">
            <a:off x="719375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5" name="Line 423"/>
          <p:cNvSpPr>
            <a:spLocks noChangeShapeType="1"/>
          </p:cNvSpPr>
          <p:nvPr/>
        </p:nvSpPr>
        <p:spPr bwMode="auto">
          <a:xfrm rot="5400000" flipV="1">
            <a:off x="7210425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6" name="Line 424"/>
          <p:cNvSpPr>
            <a:spLocks noChangeShapeType="1"/>
          </p:cNvSpPr>
          <p:nvPr/>
        </p:nvSpPr>
        <p:spPr bwMode="auto">
          <a:xfrm rot="5400000" flipV="1">
            <a:off x="72255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7" name="Line 425"/>
          <p:cNvSpPr>
            <a:spLocks noChangeShapeType="1"/>
          </p:cNvSpPr>
          <p:nvPr/>
        </p:nvSpPr>
        <p:spPr bwMode="auto">
          <a:xfrm rot="5400000" flipV="1">
            <a:off x="72421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8" name="Line 426"/>
          <p:cNvSpPr>
            <a:spLocks noChangeShapeType="1"/>
          </p:cNvSpPr>
          <p:nvPr/>
        </p:nvSpPr>
        <p:spPr bwMode="auto">
          <a:xfrm rot="5400000" flipV="1">
            <a:off x="7251700" y="561975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9" name="Line 427"/>
          <p:cNvSpPr>
            <a:spLocks noChangeShapeType="1"/>
          </p:cNvSpPr>
          <p:nvPr/>
        </p:nvSpPr>
        <p:spPr bwMode="auto">
          <a:xfrm rot="5400000" flipV="1">
            <a:off x="7262812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0" name="Line 428"/>
          <p:cNvSpPr>
            <a:spLocks noChangeShapeType="1"/>
          </p:cNvSpPr>
          <p:nvPr/>
        </p:nvSpPr>
        <p:spPr bwMode="auto">
          <a:xfrm rot="5400000" flipV="1">
            <a:off x="727868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1" name="Line 429"/>
          <p:cNvSpPr>
            <a:spLocks noChangeShapeType="1"/>
          </p:cNvSpPr>
          <p:nvPr/>
        </p:nvSpPr>
        <p:spPr bwMode="auto">
          <a:xfrm rot="5400000" flipV="1">
            <a:off x="72905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2" name="Line 430"/>
          <p:cNvSpPr>
            <a:spLocks noChangeShapeType="1"/>
          </p:cNvSpPr>
          <p:nvPr/>
        </p:nvSpPr>
        <p:spPr bwMode="auto">
          <a:xfrm rot="5400000" flipV="1">
            <a:off x="73056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3" name="Line 431"/>
          <p:cNvSpPr>
            <a:spLocks noChangeShapeType="1"/>
          </p:cNvSpPr>
          <p:nvPr/>
        </p:nvSpPr>
        <p:spPr bwMode="auto">
          <a:xfrm rot="5400000" flipV="1">
            <a:off x="73199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4" name="Line 432"/>
          <p:cNvSpPr>
            <a:spLocks noChangeShapeType="1"/>
          </p:cNvSpPr>
          <p:nvPr/>
        </p:nvSpPr>
        <p:spPr bwMode="auto">
          <a:xfrm rot="5400000" flipV="1">
            <a:off x="733028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5" name="Line 433"/>
          <p:cNvSpPr>
            <a:spLocks noChangeShapeType="1"/>
          </p:cNvSpPr>
          <p:nvPr/>
        </p:nvSpPr>
        <p:spPr bwMode="auto">
          <a:xfrm rot="5400000" flipV="1">
            <a:off x="73413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6" name="Line 434"/>
          <p:cNvSpPr>
            <a:spLocks noChangeShapeType="1"/>
          </p:cNvSpPr>
          <p:nvPr/>
        </p:nvSpPr>
        <p:spPr bwMode="auto">
          <a:xfrm rot="5400000" flipV="1">
            <a:off x="73580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7" name="Line 435"/>
          <p:cNvSpPr>
            <a:spLocks noChangeShapeType="1"/>
          </p:cNvSpPr>
          <p:nvPr/>
        </p:nvSpPr>
        <p:spPr bwMode="auto">
          <a:xfrm rot="5400000" flipV="1">
            <a:off x="73699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8" name="Line 436"/>
          <p:cNvSpPr>
            <a:spLocks noChangeShapeType="1"/>
          </p:cNvSpPr>
          <p:nvPr/>
        </p:nvSpPr>
        <p:spPr bwMode="auto">
          <a:xfrm rot="5400000" flipV="1">
            <a:off x="7386637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9" name="Line 437"/>
          <p:cNvSpPr>
            <a:spLocks noChangeShapeType="1"/>
          </p:cNvSpPr>
          <p:nvPr/>
        </p:nvSpPr>
        <p:spPr bwMode="auto">
          <a:xfrm rot="5400000" flipV="1">
            <a:off x="74025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0" name="Line 438"/>
          <p:cNvSpPr>
            <a:spLocks noChangeShapeType="1"/>
          </p:cNvSpPr>
          <p:nvPr/>
        </p:nvSpPr>
        <p:spPr bwMode="auto">
          <a:xfrm rot="5400000" flipV="1">
            <a:off x="74112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1" name="Line 439"/>
          <p:cNvSpPr>
            <a:spLocks noChangeShapeType="1"/>
          </p:cNvSpPr>
          <p:nvPr/>
        </p:nvSpPr>
        <p:spPr bwMode="auto">
          <a:xfrm rot="5400000" flipV="1">
            <a:off x="74207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2" name="Line 440"/>
          <p:cNvSpPr>
            <a:spLocks noChangeShapeType="1"/>
          </p:cNvSpPr>
          <p:nvPr/>
        </p:nvSpPr>
        <p:spPr bwMode="auto">
          <a:xfrm rot="5400000" flipV="1">
            <a:off x="7437437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3" name="Line 441"/>
          <p:cNvSpPr>
            <a:spLocks noChangeShapeType="1"/>
          </p:cNvSpPr>
          <p:nvPr/>
        </p:nvSpPr>
        <p:spPr bwMode="auto">
          <a:xfrm rot="5400000" flipV="1">
            <a:off x="745251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4" name="Line 442"/>
          <p:cNvSpPr>
            <a:spLocks noChangeShapeType="1"/>
          </p:cNvSpPr>
          <p:nvPr/>
        </p:nvSpPr>
        <p:spPr bwMode="auto">
          <a:xfrm rot="5400000" flipV="1">
            <a:off x="74676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5" name="Line 443"/>
          <p:cNvSpPr>
            <a:spLocks noChangeShapeType="1"/>
          </p:cNvSpPr>
          <p:nvPr/>
        </p:nvSpPr>
        <p:spPr bwMode="auto">
          <a:xfrm rot="5400000" flipV="1">
            <a:off x="74795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6" name="Line 444"/>
          <p:cNvSpPr>
            <a:spLocks noChangeShapeType="1"/>
          </p:cNvSpPr>
          <p:nvPr/>
        </p:nvSpPr>
        <p:spPr bwMode="auto">
          <a:xfrm rot="5400000" flipV="1">
            <a:off x="749061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7" name="Line 445"/>
          <p:cNvSpPr>
            <a:spLocks noChangeShapeType="1"/>
          </p:cNvSpPr>
          <p:nvPr/>
        </p:nvSpPr>
        <p:spPr bwMode="auto">
          <a:xfrm rot="5400000" flipV="1">
            <a:off x="75041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8" name="Line 446"/>
          <p:cNvSpPr>
            <a:spLocks noChangeShapeType="1"/>
          </p:cNvSpPr>
          <p:nvPr/>
        </p:nvSpPr>
        <p:spPr bwMode="auto">
          <a:xfrm rot="5400000" flipV="1">
            <a:off x="75176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9" name="Line 447"/>
          <p:cNvSpPr>
            <a:spLocks noChangeShapeType="1"/>
          </p:cNvSpPr>
          <p:nvPr/>
        </p:nvSpPr>
        <p:spPr bwMode="auto">
          <a:xfrm rot="5400000" flipV="1">
            <a:off x="75342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0" name="Line 448"/>
          <p:cNvSpPr>
            <a:spLocks noChangeShapeType="1"/>
          </p:cNvSpPr>
          <p:nvPr/>
        </p:nvSpPr>
        <p:spPr bwMode="auto">
          <a:xfrm rot="5400000" flipV="1">
            <a:off x="7546181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1" name="Line 449"/>
          <p:cNvSpPr>
            <a:spLocks noChangeShapeType="1"/>
          </p:cNvSpPr>
          <p:nvPr/>
        </p:nvSpPr>
        <p:spPr bwMode="auto">
          <a:xfrm rot="5400000" flipV="1">
            <a:off x="755570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2" name="Line 450"/>
          <p:cNvSpPr>
            <a:spLocks noChangeShapeType="1"/>
          </p:cNvSpPr>
          <p:nvPr/>
        </p:nvSpPr>
        <p:spPr bwMode="auto">
          <a:xfrm rot="5400000" flipV="1">
            <a:off x="75692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3" name="Line 451"/>
          <p:cNvSpPr>
            <a:spLocks noChangeShapeType="1"/>
          </p:cNvSpPr>
          <p:nvPr/>
        </p:nvSpPr>
        <p:spPr bwMode="auto">
          <a:xfrm rot="5400000" flipV="1">
            <a:off x="75850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4" name="Line 452"/>
          <p:cNvSpPr>
            <a:spLocks noChangeShapeType="1"/>
          </p:cNvSpPr>
          <p:nvPr/>
        </p:nvSpPr>
        <p:spPr bwMode="auto">
          <a:xfrm rot="5400000" flipV="1">
            <a:off x="7596981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5" name="Line 453"/>
          <p:cNvSpPr>
            <a:spLocks noChangeShapeType="1"/>
          </p:cNvSpPr>
          <p:nvPr/>
        </p:nvSpPr>
        <p:spPr bwMode="auto">
          <a:xfrm rot="5400000" flipV="1">
            <a:off x="76120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6" name="Line 454"/>
          <p:cNvSpPr>
            <a:spLocks noChangeShapeType="1"/>
          </p:cNvSpPr>
          <p:nvPr/>
        </p:nvSpPr>
        <p:spPr bwMode="auto">
          <a:xfrm rot="5400000" flipV="1">
            <a:off x="762793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7" name="Line 455"/>
          <p:cNvSpPr>
            <a:spLocks noChangeShapeType="1"/>
          </p:cNvSpPr>
          <p:nvPr/>
        </p:nvSpPr>
        <p:spPr bwMode="auto">
          <a:xfrm rot="5400000" flipV="1">
            <a:off x="763825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8" name="Line 456"/>
          <p:cNvSpPr>
            <a:spLocks noChangeShapeType="1"/>
          </p:cNvSpPr>
          <p:nvPr/>
        </p:nvSpPr>
        <p:spPr bwMode="auto">
          <a:xfrm rot="5400000" flipV="1">
            <a:off x="76493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9" name="Line 457"/>
          <p:cNvSpPr>
            <a:spLocks noChangeShapeType="1"/>
          </p:cNvSpPr>
          <p:nvPr/>
        </p:nvSpPr>
        <p:spPr bwMode="auto">
          <a:xfrm rot="5400000" flipV="1">
            <a:off x="76636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0" name="Line 458"/>
          <p:cNvSpPr>
            <a:spLocks noChangeShapeType="1"/>
          </p:cNvSpPr>
          <p:nvPr/>
        </p:nvSpPr>
        <p:spPr bwMode="auto">
          <a:xfrm rot="5400000" flipV="1">
            <a:off x="76803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1" name="Line 459"/>
          <p:cNvSpPr>
            <a:spLocks noChangeShapeType="1"/>
          </p:cNvSpPr>
          <p:nvPr/>
        </p:nvSpPr>
        <p:spPr bwMode="auto">
          <a:xfrm rot="5400000" flipV="1">
            <a:off x="76946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2" name="Line 460"/>
          <p:cNvSpPr>
            <a:spLocks noChangeShapeType="1"/>
          </p:cNvSpPr>
          <p:nvPr/>
        </p:nvSpPr>
        <p:spPr bwMode="auto">
          <a:xfrm rot="5400000" flipV="1">
            <a:off x="77089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3" name="Line 461"/>
          <p:cNvSpPr>
            <a:spLocks noChangeShapeType="1"/>
          </p:cNvSpPr>
          <p:nvPr/>
        </p:nvSpPr>
        <p:spPr bwMode="auto">
          <a:xfrm rot="5400000" flipV="1">
            <a:off x="7720012" y="561816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4" name="Line 462"/>
          <p:cNvSpPr>
            <a:spLocks noChangeShapeType="1"/>
          </p:cNvSpPr>
          <p:nvPr/>
        </p:nvSpPr>
        <p:spPr bwMode="auto">
          <a:xfrm rot="5400000" flipV="1">
            <a:off x="77295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5" name="Line 463"/>
          <p:cNvSpPr>
            <a:spLocks noChangeShapeType="1"/>
          </p:cNvSpPr>
          <p:nvPr/>
        </p:nvSpPr>
        <p:spPr bwMode="auto">
          <a:xfrm rot="5400000" flipV="1">
            <a:off x="7743031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6" name="Line 464"/>
          <p:cNvSpPr>
            <a:spLocks noChangeShapeType="1"/>
          </p:cNvSpPr>
          <p:nvPr/>
        </p:nvSpPr>
        <p:spPr bwMode="auto">
          <a:xfrm rot="5400000" flipV="1">
            <a:off x="77612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7" name="Line 465"/>
          <p:cNvSpPr>
            <a:spLocks noChangeShapeType="1"/>
          </p:cNvSpPr>
          <p:nvPr/>
        </p:nvSpPr>
        <p:spPr bwMode="auto">
          <a:xfrm rot="5400000" flipV="1">
            <a:off x="7773194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8" name="Line 466"/>
          <p:cNvSpPr>
            <a:spLocks noChangeShapeType="1"/>
          </p:cNvSpPr>
          <p:nvPr/>
        </p:nvSpPr>
        <p:spPr bwMode="auto">
          <a:xfrm rot="5400000" flipV="1">
            <a:off x="77882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9" name="Freeform 467"/>
          <p:cNvSpPr>
            <a:spLocks noEditPoints="1"/>
          </p:cNvSpPr>
          <p:nvPr/>
        </p:nvSpPr>
        <p:spPr bwMode="auto">
          <a:xfrm rot="5400000">
            <a:off x="1778794" y="5582444"/>
            <a:ext cx="100013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6 w 74"/>
              <a:gd name="T21" fmla="*/ 9 h 49"/>
              <a:gd name="T22" fmla="*/ 9 w 74"/>
              <a:gd name="T23" fmla="*/ 6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5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6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5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0" name="Freeform 468"/>
          <p:cNvSpPr>
            <a:spLocks/>
          </p:cNvSpPr>
          <p:nvPr/>
        </p:nvSpPr>
        <p:spPr bwMode="auto">
          <a:xfrm rot="5400000">
            <a:off x="1535113" y="5232400"/>
            <a:ext cx="100012" cy="65088"/>
          </a:xfrm>
          <a:custGeom>
            <a:avLst/>
            <a:gdLst>
              <a:gd name="T0" fmla="*/ 64 w 74"/>
              <a:gd name="T1" fmla="*/ 0 h 47"/>
              <a:gd name="T2" fmla="*/ 74 w 74"/>
              <a:gd name="T3" fmla="*/ 0 h 47"/>
              <a:gd name="T4" fmla="*/ 74 w 74"/>
              <a:gd name="T5" fmla="*/ 47 h 47"/>
              <a:gd name="T6" fmla="*/ 71 w 74"/>
              <a:gd name="T7" fmla="*/ 47 h 47"/>
              <a:gd name="T8" fmla="*/ 67 w 74"/>
              <a:gd name="T9" fmla="*/ 47 h 47"/>
              <a:gd name="T10" fmla="*/ 62 w 74"/>
              <a:gd name="T11" fmla="*/ 43 h 47"/>
              <a:gd name="T12" fmla="*/ 56 w 74"/>
              <a:gd name="T13" fmla="*/ 41 h 47"/>
              <a:gd name="T14" fmla="*/ 51 w 74"/>
              <a:gd name="T15" fmla="*/ 36 h 47"/>
              <a:gd name="T16" fmla="*/ 45 w 74"/>
              <a:gd name="T17" fmla="*/ 29 h 47"/>
              <a:gd name="T18" fmla="*/ 40 w 74"/>
              <a:gd name="T19" fmla="*/ 21 h 47"/>
              <a:gd name="T20" fmla="*/ 35 w 74"/>
              <a:gd name="T21" fmla="*/ 18 h 47"/>
              <a:gd name="T22" fmla="*/ 31 w 74"/>
              <a:gd name="T23" fmla="*/ 14 h 47"/>
              <a:gd name="T24" fmla="*/ 26 w 74"/>
              <a:gd name="T25" fmla="*/ 11 h 47"/>
              <a:gd name="T26" fmla="*/ 20 w 74"/>
              <a:gd name="T27" fmla="*/ 9 h 47"/>
              <a:gd name="T28" fmla="*/ 15 w 74"/>
              <a:gd name="T29" fmla="*/ 11 h 47"/>
              <a:gd name="T30" fmla="*/ 11 w 74"/>
              <a:gd name="T31" fmla="*/ 12 h 47"/>
              <a:gd name="T32" fmla="*/ 9 w 74"/>
              <a:gd name="T33" fmla="*/ 18 h 47"/>
              <a:gd name="T34" fmla="*/ 8 w 74"/>
              <a:gd name="T35" fmla="*/ 23 h 47"/>
              <a:gd name="T36" fmla="*/ 9 w 74"/>
              <a:gd name="T37" fmla="*/ 29 h 47"/>
              <a:gd name="T38" fmla="*/ 11 w 74"/>
              <a:gd name="T39" fmla="*/ 32 h 47"/>
              <a:gd name="T40" fmla="*/ 17 w 74"/>
              <a:gd name="T41" fmla="*/ 36 h 47"/>
              <a:gd name="T42" fmla="*/ 22 w 74"/>
              <a:gd name="T43" fmla="*/ 36 h 47"/>
              <a:gd name="T44" fmla="*/ 20 w 74"/>
              <a:gd name="T45" fmla="*/ 47 h 47"/>
              <a:gd name="T46" fmla="*/ 15 w 74"/>
              <a:gd name="T47" fmla="*/ 45 h 47"/>
              <a:gd name="T48" fmla="*/ 9 w 74"/>
              <a:gd name="T49" fmla="*/ 43 h 47"/>
              <a:gd name="T50" fmla="*/ 6 w 74"/>
              <a:gd name="T51" fmla="*/ 39 h 47"/>
              <a:gd name="T52" fmla="*/ 2 w 74"/>
              <a:gd name="T53" fmla="*/ 34 h 47"/>
              <a:gd name="T54" fmla="*/ 0 w 74"/>
              <a:gd name="T55" fmla="*/ 29 h 47"/>
              <a:gd name="T56" fmla="*/ 0 w 74"/>
              <a:gd name="T57" fmla="*/ 23 h 47"/>
              <a:gd name="T58" fmla="*/ 0 w 74"/>
              <a:gd name="T59" fmla="*/ 16 h 47"/>
              <a:gd name="T60" fmla="*/ 2 w 74"/>
              <a:gd name="T61" fmla="*/ 11 h 47"/>
              <a:gd name="T62" fmla="*/ 6 w 74"/>
              <a:gd name="T63" fmla="*/ 5 h 47"/>
              <a:gd name="T64" fmla="*/ 9 w 74"/>
              <a:gd name="T65" fmla="*/ 3 h 47"/>
              <a:gd name="T66" fmla="*/ 15 w 74"/>
              <a:gd name="T67" fmla="*/ 0 h 47"/>
              <a:gd name="T68" fmla="*/ 20 w 74"/>
              <a:gd name="T69" fmla="*/ 0 h 47"/>
              <a:gd name="T70" fmla="*/ 24 w 74"/>
              <a:gd name="T71" fmla="*/ 0 h 47"/>
              <a:gd name="T72" fmla="*/ 29 w 74"/>
              <a:gd name="T73" fmla="*/ 2 h 47"/>
              <a:gd name="T74" fmla="*/ 33 w 74"/>
              <a:gd name="T75" fmla="*/ 3 h 47"/>
              <a:gd name="T76" fmla="*/ 38 w 74"/>
              <a:gd name="T77" fmla="*/ 7 h 47"/>
              <a:gd name="T78" fmla="*/ 42 w 74"/>
              <a:gd name="T79" fmla="*/ 11 h 47"/>
              <a:gd name="T80" fmla="*/ 45 w 74"/>
              <a:gd name="T81" fmla="*/ 14 h 47"/>
              <a:gd name="T82" fmla="*/ 51 w 74"/>
              <a:gd name="T83" fmla="*/ 20 h 47"/>
              <a:gd name="T84" fmla="*/ 55 w 74"/>
              <a:gd name="T85" fmla="*/ 25 h 47"/>
              <a:gd name="T86" fmla="*/ 58 w 74"/>
              <a:gd name="T87" fmla="*/ 29 h 47"/>
              <a:gd name="T88" fmla="*/ 60 w 74"/>
              <a:gd name="T89" fmla="*/ 30 h 47"/>
              <a:gd name="T90" fmla="*/ 62 w 74"/>
              <a:gd name="T91" fmla="*/ 32 h 47"/>
              <a:gd name="T92" fmla="*/ 64 w 74"/>
              <a:gd name="T93" fmla="*/ 34 h 47"/>
              <a:gd name="T94" fmla="*/ 64 w 74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7"/>
              <a:gd name="T146" fmla="*/ 74 w 74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7">
                <a:moveTo>
                  <a:pt x="64" y="0"/>
                </a:moveTo>
                <a:lnTo>
                  <a:pt x="74" y="0"/>
                </a:lnTo>
                <a:lnTo>
                  <a:pt x="74" y="47"/>
                </a:lnTo>
                <a:lnTo>
                  <a:pt x="71" y="47"/>
                </a:lnTo>
                <a:lnTo>
                  <a:pt x="67" y="47"/>
                </a:lnTo>
                <a:lnTo>
                  <a:pt x="62" y="43"/>
                </a:lnTo>
                <a:lnTo>
                  <a:pt x="56" y="41"/>
                </a:lnTo>
                <a:lnTo>
                  <a:pt x="51" y="36"/>
                </a:lnTo>
                <a:lnTo>
                  <a:pt x="45" y="29"/>
                </a:lnTo>
                <a:lnTo>
                  <a:pt x="40" y="21"/>
                </a:lnTo>
                <a:lnTo>
                  <a:pt x="35" y="18"/>
                </a:lnTo>
                <a:lnTo>
                  <a:pt x="31" y="14"/>
                </a:lnTo>
                <a:lnTo>
                  <a:pt x="26" y="11"/>
                </a:lnTo>
                <a:lnTo>
                  <a:pt x="20" y="9"/>
                </a:lnTo>
                <a:lnTo>
                  <a:pt x="15" y="11"/>
                </a:lnTo>
                <a:lnTo>
                  <a:pt x="11" y="12"/>
                </a:lnTo>
                <a:lnTo>
                  <a:pt x="9" y="18"/>
                </a:lnTo>
                <a:lnTo>
                  <a:pt x="8" y="23"/>
                </a:lnTo>
                <a:lnTo>
                  <a:pt x="9" y="29"/>
                </a:lnTo>
                <a:lnTo>
                  <a:pt x="11" y="32"/>
                </a:lnTo>
                <a:lnTo>
                  <a:pt x="17" y="36"/>
                </a:lnTo>
                <a:lnTo>
                  <a:pt x="22" y="36"/>
                </a:lnTo>
                <a:lnTo>
                  <a:pt x="20" y="47"/>
                </a:lnTo>
                <a:lnTo>
                  <a:pt x="15" y="45"/>
                </a:lnTo>
                <a:lnTo>
                  <a:pt x="9" y="43"/>
                </a:lnTo>
                <a:lnTo>
                  <a:pt x="6" y="39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6" y="5"/>
                </a:lnTo>
                <a:lnTo>
                  <a:pt x="9" y="3"/>
                </a:lnTo>
                <a:lnTo>
                  <a:pt x="15" y="0"/>
                </a:lnTo>
                <a:lnTo>
                  <a:pt x="20" y="0"/>
                </a:lnTo>
                <a:lnTo>
                  <a:pt x="24" y="0"/>
                </a:lnTo>
                <a:lnTo>
                  <a:pt x="29" y="2"/>
                </a:lnTo>
                <a:lnTo>
                  <a:pt x="33" y="3"/>
                </a:lnTo>
                <a:lnTo>
                  <a:pt x="38" y="7"/>
                </a:lnTo>
                <a:lnTo>
                  <a:pt x="42" y="11"/>
                </a:lnTo>
                <a:lnTo>
                  <a:pt x="45" y="14"/>
                </a:lnTo>
                <a:lnTo>
                  <a:pt x="51" y="20"/>
                </a:lnTo>
                <a:lnTo>
                  <a:pt x="55" y="25"/>
                </a:lnTo>
                <a:lnTo>
                  <a:pt x="58" y="29"/>
                </a:lnTo>
                <a:lnTo>
                  <a:pt x="60" y="30"/>
                </a:lnTo>
                <a:lnTo>
                  <a:pt x="62" y="32"/>
                </a:lnTo>
                <a:lnTo>
                  <a:pt x="64" y="34"/>
                </a:lnTo>
                <a:lnTo>
                  <a:pt x="6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1" name="Freeform 469"/>
          <p:cNvSpPr>
            <a:spLocks noEditPoints="1"/>
          </p:cNvSpPr>
          <p:nvPr/>
        </p:nvSpPr>
        <p:spPr bwMode="auto">
          <a:xfrm rot="5400000">
            <a:off x="1616076" y="5232400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6 w 74"/>
              <a:gd name="T21" fmla="*/ 9 h 49"/>
              <a:gd name="T22" fmla="*/ 9 w 74"/>
              <a:gd name="T23" fmla="*/ 8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1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1 w 74"/>
              <a:gd name="T49" fmla="*/ 37 h 49"/>
              <a:gd name="T50" fmla="*/ 67 w 74"/>
              <a:gd name="T51" fmla="*/ 42 h 49"/>
              <a:gd name="T52" fmla="*/ 55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7 h 49"/>
              <a:gd name="T64" fmla="*/ 60 w 74"/>
              <a:gd name="T65" fmla="*/ 35 h 49"/>
              <a:gd name="T66" fmla="*/ 64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4 w 74"/>
              <a:gd name="T75" fmla="*/ 18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5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8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6" y="9"/>
                </a:lnTo>
                <a:lnTo>
                  <a:pt x="9" y="8"/>
                </a:lnTo>
                <a:lnTo>
                  <a:pt x="15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8"/>
                </a:lnTo>
                <a:lnTo>
                  <a:pt x="71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1" y="37"/>
                </a:lnTo>
                <a:lnTo>
                  <a:pt x="67" y="42"/>
                </a:lnTo>
                <a:lnTo>
                  <a:pt x="55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3" y="38"/>
                </a:lnTo>
                <a:lnTo>
                  <a:pt x="56" y="37"/>
                </a:lnTo>
                <a:lnTo>
                  <a:pt x="60" y="35"/>
                </a:lnTo>
                <a:lnTo>
                  <a:pt x="64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4" y="18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5" y="15"/>
                </a:lnTo>
                <a:lnTo>
                  <a:pt x="11" y="18"/>
                </a:lnTo>
                <a:lnTo>
                  <a:pt x="9" y="20"/>
                </a:lnTo>
                <a:lnTo>
                  <a:pt x="8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2" name="Freeform 470"/>
          <p:cNvSpPr>
            <a:spLocks noEditPoints="1"/>
          </p:cNvSpPr>
          <p:nvPr/>
        </p:nvSpPr>
        <p:spPr bwMode="auto">
          <a:xfrm rot="5400000">
            <a:off x="1695451" y="5233987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7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6 w 74"/>
              <a:gd name="T21" fmla="*/ 9 h 47"/>
              <a:gd name="T22" fmla="*/ 9 w 74"/>
              <a:gd name="T23" fmla="*/ 5 h 47"/>
              <a:gd name="T24" fmla="*/ 15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1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1 w 74"/>
              <a:gd name="T49" fmla="*/ 36 h 47"/>
              <a:gd name="T50" fmla="*/ 67 w 74"/>
              <a:gd name="T51" fmla="*/ 39 h 47"/>
              <a:gd name="T52" fmla="*/ 55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3 w 74"/>
              <a:gd name="T61" fmla="*/ 36 h 47"/>
              <a:gd name="T62" fmla="*/ 56 w 74"/>
              <a:gd name="T63" fmla="*/ 36 h 47"/>
              <a:gd name="T64" fmla="*/ 60 w 74"/>
              <a:gd name="T65" fmla="*/ 34 h 47"/>
              <a:gd name="T66" fmla="*/ 64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4 w 74"/>
              <a:gd name="T75" fmla="*/ 16 h 47"/>
              <a:gd name="T76" fmla="*/ 60 w 74"/>
              <a:gd name="T77" fmla="*/ 12 h 47"/>
              <a:gd name="T78" fmla="*/ 56 w 74"/>
              <a:gd name="T79" fmla="*/ 11 h 47"/>
              <a:gd name="T80" fmla="*/ 53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5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8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7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6" y="9"/>
                </a:lnTo>
                <a:lnTo>
                  <a:pt x="9" y="5"/>
                </a:lnTo>
                <a:lnTo>
                  <a:pt x="15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0"/>
                </a:lnTo>
                <a:lnTo>
                  <a:pt x="58" y="1"/>
                </a:lnTo>
                <a:lnTo>
                  <a:pt x="65" y="5"/>
                </a:lnTo>
                <a:lnTo>
                  <a:pt x="71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1" y="36"/>
                </a:lnTo>
                <a:lnTo>
                  <a:pt x="67" y="39"/>
                </a:lnTo>
                <a:lnTo>
                  <a:pt x="55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6"/>
                </a:lnTo>
                <a:lnTo>
                  <a:pt x="56" y="36"/>
                </a:lnTo>
                <a:lnTo>
                  <a:pt x="60" y="34"/>
                </a:lnTo>
                <a:lnTo>
                  <a:pt x="64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4" y="16"/>
                </a:lnTo>
                <a:lnTo>
                  <a:pt x="60" y="12"/>
                </a:lnTo>
                <a:lnTo>
                  <a:pt x="56" y="11"/>
                </a:lnTo>
                <a:lnTo>
                  <a:pt x="53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5" y="12"/>
                </a:lnTo>
                <a:lnTo>
                  <a:pt x="11" y="16"/>
                </a:lnTo>
                <a:lnTo>
                  <a:pt x="9" y="20"/>
                </a:lnTo>
                <a:lnTo>
                  <a:pt x="8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3" name="Freeform 471"/>
          <p:cNvSpPr>
            <a:spLocks noEditPoints="1"/>
          </p:cNvSpPr>
          <p:nvPr/>
        </p:nvSpPr>
        <p:spPr bwMode="auto">
          <a:xfrm rot="5400000">
            <a:off x="1778795" y="5231606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6 w 74"/>
              <a:gd name="T21" fmla="*/ 9 h 49"/>
              <a:gd name="T22" fmla="*/ 9 w 74"/>
              <a:gd name="T23" fmla="*/ 6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1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1 w 74"/>
              <a:gd name="T49" fmla="*/ 36 h 49"/>
              <a:gd name="T50" fmla="*/ 67 w 74"/>
              <a:gd name="T51" fmla="*/ 42 h 49"/>
              <a:gd name="T52" fmla="*/ 55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4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4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5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8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6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6"/>
                </a:lnTo>
                <a:lnTo>
                  <a:pt x="71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2"/>
                </a:lnTo>
                <a:lnTo>
                  <a:pt x="55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8"/>
                </a:lnTo>
                <a:lnTo>
                  <a:pt x="56" y="36"/>
                </a:lnTo>
                <a:lnTo>
                  <a:pt x="60" y="35"/>
                </a:lnTo>
                <a:lnTo>
                  <a:pt x="64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4" y="17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5" y="15"/>
                </a:lnTo>
                <a:lnTo>
                  <a:pt x="11" y="17"/>
                </a:lnTo>
                <a:lnTo>
                  <a:pt x="9" y="20"/>
                </a:lnTo>
                <a:lnTo>
                  <a:pt x="8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4" name="Freeform 472"/>
          <p:cNvSpPr>
            <a:spLocks noEditPoints="1"/>
          </p:cNvSpPr>
          <p:nvPr/>
        </p:nvSpPr>
        <p:spPr bwMode="auto">
          <a:xfrm rot="5400000">
            <a:off x="1535113" y="4876800"/>
            <a:ext cx="100012" cy="71438"/>
          </a:xfrm>
          <a:custGeom>
            <a:avLst/>
            <a:gdLst>
              <a:gd name="T0" fmla="*/ 74 w 74"/>
              <a:gd name="T1" fmla="*/ 18 h 50"/>
              <a:gd name="T2" fmla="*/ 56 w 74"/>
              <a:gd name="T3" fmla="*/ 18 h 50"/>
              <a:gd name="T4" fmla="*/ 56 w 74"/>
              <a:gd name="T5" fmla="*/ 50 h 50"/>
              <a:gd name="T6" fmla="*/ 47 w 74"/>
              <a:gd name="T7" fmla="*/ 50 h 50"/>
              <a:gd name="T8" fmla="*/ 0 w 74"/>
              <a:gd name="T9" fmla="*/ 16 h 50"/>
              <a:gd name="T10" fmla="*/ 0 w 74"/>
              <a:gd name="T11" fmla="*/ 9 h 50"/>
              <a:gd name="T12" fmla="*/ 47 w 74"/>
              <a:gd name="T13" fmla="*/ 9 h 50"/>
              <a:gd name="T14" fmla="*/ 47 w 74"/>
              <a:gd name="T15" fmla="*/ 0 h 50"/>
              <a:gd name="T16" fmla="*/ 56 w 74"/>
              <a:gd name="T17" fmla="*/ 0 h 50"/>
              <a:gd name="T18" fmla="*/ 56 w 74"/>
              <a:gd name="T19" fmla="*/ 9 h 50"/>
              <a:gd name="T20" fmla="*/ 74 w 74"/>
              <a:gd name="T21" fmla="*/ 9 h 50"/>
              <a:gd name="T22" fmla="*/ 74 w 74"/>
              <a:gd name="T23" fmla="*/ 18 h 50"/>
              <a:gd name="T24" fmla="*/ 47 w 74"/>
              <a:gd name="T25" fmla="*/ 18 h 50"/>
              <a:gd name="T26" fmla="*/ 18 w 74"/>
              <a:gd name="T27" fmla="*/ 18 h 50"/>
              <a:gd name="T28" fmla="*/ 47 w 74"/>
              <a:gd name="T29" fmla="*/ 40 h 50"/>
              <a:gd name="T30" fmla="*/ 47 w 74"/>
              <a:gd name="T31" fmla="*/ 18 h 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4"/>
              <a:gd name="T49" fmla="*/ 0 h 50"/>
              <a:gd name="T50" fmla="*/ 74 w 74"/>
              <a:gd name="T51" fmla="*/ 50 h 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4" h="50">
                <a:moveTo>
                  <a:pt x="74" y="18"/>
                </a:moveTo>
                <a:lnTo>
                  <a:pt x="56" y="18"/>
                </a:lnTo>
                <a:lnTo>
                  <a:pt x="56" y="50"/>
                </a:lnTo>
                <a:lnTo>
                  <a:pt x="47" y="50"/>
                </a:lnTo>
                <a:lnTo>
                  <a:pt x="0" y="16"/>
                </a:lnTo>
                <a:lnTo>
                  <a:pt x="0" y="9"/>
                </a:lnTo>
                <a:lnTo>
                  <a:pt x="47" y="9"/>
                </a:lnTo>
                <a:lnTo>
                  <a:pt x="47" y="0"/>
                </a:lnTo>
                <a:lnTo>
                  <a:pt x="56" y="0"/>
                </a:lnTo>
                <a:lnTo>
                  <a:pt x="56" y="9"/>
                </a:lnTo>
                <a:lnTo>
                  <a:pt x="74" y="9"/>
                </a:lnTo>
                <a:lnTo>
                  <a:pt x="74" y="18"/>
                </a:lnTo>
                <a:close/>
                <a:moveTo>
                  <a:pt x="47" y="18"/>
                </a:moveTo>
                <a:lnTo>
                  <a:pt x="18" y="18"/>
                </a:lnTo>
                <a:lnTo>
                  <a:pt x="47" y="40"/>
                </a:lnTo>
                <a:lnTo>
                  <a:pt x="47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5" name="Freeform 473"/>
          <p:cNvSpPr>
            <a:spLocks noEditPoints="1"/>
          </p:cNvSpPr>
          <p:nvPr/>
        </p:nvSpPr>
        <p:spPr bwMode="auto">
          <a:xfrm rot="5400000">
            <a:off x="1616076" y="4879975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3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1 w 74"/>
              <a:gd name="T19" fmla="*/ 15 h 49"/>
              <a:gd name="T20" fmla="*/ 5 w 74"/>
              <a:gd name="T21" fmla="*/ 9 h 49"/>
              <a:gd name="T22" fmla="*/ 9 w 74"/>
              <a:gd name="T23" fmla="*/ 8 h 49"/>
              <a:gd name="T24" fmla="*/ 14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4 w 74"/>
              <a:gd name="T91" fmla="*/ 15 h 49"/>
              <a:gd name="T92" fmla="*/ 10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0 w 74"/>
              <a:gd name="T101" fmla="*/ 33 h 49"/>
              <a:gd name="T102" fmla="*/ 12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6"/>
                </a:lnTo>
                <a:lnTo>
                  <a:pt x="9" y="44"/>
                </a:lnTo>
                <a:lnTo>
                  <a:pt x="3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1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8"/>
                </a:lnTo>
                <a:lnTo>
                  <a:pt x="70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4" y="15"/>
                </a:lnTo>
                <a:lnTo>
                  <a:pt x="10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0" y="33"/>
                </a:lnTo>
                <a:lnTo>
                  <a:pt x="12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6" name="Freeform 474"/>
          <p:cNvSpPr>
            <a:spLocks noEditPoints="1"/>
          </p:cNvSpPr>
          <p:nvPr/>
        </p:nvSpPr>
        <p:spPr bwMode="auto">
          <a:xfrm rot="5400000">
            <a:off x="1695451" y="4881562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1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3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1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6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2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4 w 74"/>
              <a:gd name="T91" fmla="*/ 12 h 47"/>
              <a:gd name="T92" fmla="*/ 10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0 w 74"/>
              <a:gd name="T101" fmla="*/ 30 h 47"/>
              <a:gd name="T102" fmla="*/ 12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1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1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7" y="1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6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4" y="12"/>
                </a:lnTo>
                <a:lnTo>
                  <a:pt x="10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0" y="30"/>
                </a:lnTo>
                <a:lnTo>
                  <a:pt x="12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7" name="Freeform 475"/>
          <p:cNvSpPr>
            <a:spLocks noEditPoints="1"/>
          </p:cNvSpPr>
          <p:nvPr/>
        </p:nvSpPr>
        <p:spPr bwMode="auto">
          <a:xfrm rot="5400000">
            <a:off x="1778795" y="4879181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3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1 w 74"/>
              <a:gd name="T19" fmla="*/ 13 h 49"/>
              <a:gd name="T20" fmla="*/ 5 w 74"/>
              <a:gd name="T21" fmla="*/ 9 h 49"/>
              <a:gd name="T22" fmla="*/ 9 w 74"/>
              <a:gd name="T23" fmla="*/ 6 h 49"/>
              <a:gd name="T24" fmla="*/ 14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4 w 74"/>
              <a:gd name="T91" fmla="*/ 15 h 49"/>
              <a:gd name="T92" fmla="*/ 10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0 w 74"/>
              <a:gd name="T101" fmla="*/ 31 h 49"/>
              <a:gd name="T102" fmla="*/ 12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5"/>
                </a:lnTo>
                <a:lnTo>
                  <a:pt x="9" y="42"/>
                </a:lnTo>
                <a:lnTo>
                  <a:pt x="3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1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4" y="15"/>
                </a:lnTo>
                <a:lnTo>
                  <a:pt x="10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0" y="31"/>
                </a:lnTo>
                <a:lnTo>
                  <a:pt x="12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8" name="Freeform 476"/>
          <p:cNvSpPr>
            <a:spLocks noEditPoints="1"/>
          </p:cNvSpPr>
          <p:nvPr/>
        </p:nvSpPr>
        <p:spPr bwMode="auto">
          <a:xfrm rot="5400000">
            <a:off x="1536701" y="4538662"/>
            <a:ext cx="100012" cy="68263"/>
          </a:xfrm>
          <a:custGeom>
            <a:avLst/>
            <a:gdLst>
              <a:gd name="T0" fmla="*/ 20 w 74"/>
              <a:gd name="T1" fmla="*/ 11 h 49"/>
              <a:gd name="T2" fmla="*/ 11 w 74"/>
              <a:gd name="T3" fmla="*/ 14 h 49"/>
              <a:gd name="T4" fmla="*/ 7 w 74"/>
              <a:gd name="T5" fmla="*/ 23 h 49"/>
              <a:gd name="T6" fmla="*/ 11 w 74"/>
              <a:gd name="T7" fmla="*/ 31 h 49"/>
              <a:gd name="T8" fmla="*/ 18 w 74"/>
              <a:gd name="T9" fmla="*/ 36 h 49"/>
              <a:gd name="T10" fmla="*/ 29 w 74"/>
              <a:gd name="T11" fmla="*/ 40 h 49"/>
              <a:gd name="T12" fmla="*/ 31 w 74"/>
              <a:gd name="T13" fmla="*/ 36 h 49"/>
              <a:gd name="T14" fmla="*/ 25 w 74"/>
              <a:gd name="T15" fmla="*/ 27 h 49"/>
              <a:gd name="T16" fmla="*/ 25 w 74"/>
              <a:gd name="T17" fmla="*/ 16 h 49"/>
              <a:gd name="T18" fmla="*/ 31 w 74"/>
              <a:gd name="T19" fmla="*/ 5 h 49"/>
              <a:gd name="T20" fmla="*/ 42 w 74"/>
              <a:gd name="T21" fmla="*/ 0 h 49"/>
              <a:gd name="T22" fmla="*/ 56 w 74"/>
              <a:gd name="T23" fmla="*/ 0 h 49"/>
              <a:gd name="T24" fmla="*/ 67 w 74"/>
              <a:gd name="T25" fmla="*/ 7 h 49"/>
              <a:gd name="T26" fmla="*/ 74 w 74"/>
              <a:gd name="T27" fmla="*/ 16 h 49"/>
              <a:gd name="T28" fmla="*/ 74 w 74"/>
              <a:gd name="T29" fmla="*/ 31 h 49"/>
              <a:gd name="T30" fmla="*/ 65 w 74"/>
              <a:gd name="T31" fmla="*/ 41 h 49"/>
              <a:gd name="T32" fmla="*/ 54 w 74"/>
              <a:gd name="T33" fmla="*/ 47 h 49"/>
              <a:gd name="T34" fmla="*/ 38 w 74"/>
              <a:gd name="T35" fmla="*/ 49 h 49"/>
              <a:gd name="T36" fmla="*/ 7 w 74"/>
              <a:gd name="T37" fmla="*/ 41 h 49"/>
              <a:gd name="T38" fmla="*/ 0 w 74"/>
              <a:gd name="T39" fmla="*/ 29 h 49"/>
              <a:gd name="T40" fmla="*/ 0 w 74"/>
              <a:gd name="T41" fmla="*/ 16 h 49"/>
              <a:gd name="T42" fmla="*/ 4 w 74"/>
              <a:gd name="T43" fmla="*/ 7 h 49"/>
              <a:gd name="T44" fmla="*/ 13 w 74"/>
              <a:gd name="T45" fmla="*/ 2 h 49"/>
              <a:gd name="T46" fmla="*/ 49 w 74"/>
              <a:gd name="T47" fmla="*/ 40 h 49"/>
              <a:gd name="T48" fmla="*/ 58 w 74"/>
              <a:gd name="T49" fmla="*/ 38 h 49"/>
              <a:gd name="T50" fmla="*/ 63 w 74"/>
              <a:gd name="T51" fmla="*/ 32 h 49"/>
              <a:gd name="T52" fmla="*/ 65 w 74"/>
              <a:gd name="T53" fmla="*/ 23 h 49"/>
              <a:gd name="T54" fmla="*/ 61 w 74"/>
              <a:gd name="T55" fmla="*/ 13 h 49"/>
              <a:gd name="T56" fmla="*/ 49 w 74"/>
              <a:gd name="T57" fmla="*/ 9 h 49"/>
              <a:gd name="T58" fmla="*/ 38 w 74"/>
              <a:gd name="T59" fmla="*/ 13 h 49"/>
              <a:gd name="T60" fmla="*/ 34 w 74"/>
              <a:gd name="T61" fmla="*/ 23 h 49"/>
              <a:gd name="T62" fmla="*/ 38 w 74"/>
              <a:gd name="T63" fmla="*/ 34 h 49"/>
              <a:gd name="T64" fmla="*/ 49 w 74"/>
              <a:gd name="T65" fmla="*/ 40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4"/>
              <a:gd name="T100" fmla="*/ 0 h 49"/>
              <a:gd name="T101" fmla="*/ 74 w 74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4" h="49">
                <a:moveTo>
                  <a:pt x="18" y="2"/>
                </a:moveTo>
                <a:lnTo>
                  <a:pt x="20" y="11"/>
                </a:lnTo>
                <a:lnTo>
                  <a:pt x="15" y="13"/>
                </a:lnTo>
                <a:lnTo>
                  <a:pt x="11" y="14"/>
                </a:lnTo>
                <a:lnTo>
                  <a:pt x="9" y="18"/>
                </a:lnTo>
                <a:lnTo>
                  <a:pt x="7" y="23"/>
                </a:lnTo>
                <a:lnTo>
                  <a:pt x="9" y="27"/>
                </a:lnTo>
                <a:lnTo>
                  <a:pt x="11" y="31"/>
                </a:lnTo>
                <a:lnTo>
                  <a:pt x="13" y="34"/>
                </a:lnTo>
                <a:lnTo>
                  <a:pt x="18" y="36"/>
                </a:lnTo>
                <a:lnTo>
                  <a:pt x="22" y="38"/>
                </a:lnTo>
                <a:lnTo>
                  <a:pt x="29" y="40"/>
                </a:lnTo>
                <a:lnTo>
                  <a:pt x="34" y="40"/>
                </a:lnTo>
                <a:lnTo>
                  <a:pt x="31" y="36"/>
                </a:lnTo>
                <a:lnTo>
                  <a:pt x="27" y="31"/>
                </a:lnTo>
                <a:lnTo>
                  <a:pt x="25" y="27"/>
                </a:lnTo>
                <a:lnTo>
                  <a:pt x="25" y="22"/>
                </a:lnTo>
                <a:lnTo>
                  <a:pt x="25" y="16"/>
                </a:lnTo>
                <a:lnTo>
                  <a:pt x="27" y="11"/>
                </a:lnTo>
                <a:lnTo>
                  <a:pt x="31" y="5"/>
                </a:lnTo>
                <a:lnTo>
                  <a:pt x="36" y="2"/>
                </a:lnTo>
                <a:lnTo>
                  <a:pt x="42" y="0"/>
                </a:lnTo>
                <a:lnTo>
                  <a:pt x="49" y="0"/>
                </a:lnTo>
                <a:lnTo>
                  <a:pt x="56" y="0"/>
                </a:lnTo>
                <a:lnTo>
                  <a:pt x="61" y="4"/>
                </a:lnTo>
                <a:lnTo>
                  <a:pt x="67" y="7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5" y="41"/>
                </a:lnTo>
                <a:lnTo>
                  <a:pt x="61" y="45"/>
                </a:lnTo>
                <a:lnTo>
                  <a:pt x="54" y="47"/>
                </a:lnTo>
                <a:lnTo>
                  <a:pt x="47" y="49"/>
                </a:lnTo>
                <a:lnTo>
                  <a:pt x="38" y="49"/>
                </a:lnTo>
                <a:lnTo>
                  <a:pt x="20" y="47"/>
                </a:lnTo>
                <a:lnTo>
                  <a:pt x="7" y="41"/>
                </a:lnTo>
                <a:lnTo>
                  <a:pt x="4" y="36"/>
                </a:lnTo>
                <a:lnTo>
                  <a:pt x="0" y="29"/>
                </a:lnTo>
                <a:lnTo>
                  <a:pt x="0" y="22"/>
                </a:lnTo>
                <a:lnTo>
                  <a:pt x="0" y="16"/>
                </a:lnTo>
                <a:lnTo>
                  <a:pt x="2" y="13"/>
                </a:lnTo>
                <a:lnTo>
                  <a:pt x="4" y="7"/>
                </a:lnTo>
                <a:lnTo>
                  <a:pt x="9" y="4"/>
                </a:lnTo>
                <a:lnTo>
                  <a:pt x="13" y="2"/>
                </a:lnTo>
                <a:lnTo>
                  <a:pt x="18" y="2"/>
                </a:lnTo>
                <a:close/>
                <a:moveTo>
                  <a:pt x="49" y="40"/>
                </a:moveTo>
                <a:lnTo>
                  <a:pt x="52" y="40"/>
                </a:lnTo>
                <a:lnTo>
                  <a:pt x="58" y="38"/>
                </a:lnTo>
                <a:lnTo>
                  <a:pt x="61" y="34"/>
                </a:lnTo>
                <a:lnTo>
                  <a:pt x="63" y="32"/>
                </a:lnTo>
                <a:lnTo>
                  <a:pt x="65" y="29"/>
                </a:lnTo>
                <a:lnTo>
                  <a:pt x="65" y="23"/>
                </a:lnTo>
                <a:lnTo>
                  <a:pt x="65" y="18"/>
                </a:lnTo>
                <a:lnTo>
                  <a:pt x="61" y="13"/>
                </a:lnTo>
                <a:lnTo>
                  <a:pt x="56" y="11"/>
                </a:lnTo>
                <a:lnTo>
                  <a:pt x="49" y="9"/>
                </a:lnTo>
                <a:lnTo>
                  <a:pt x="43" y="11"/>
                </a:lnTo>
                <a:lnTo>
                  <a:pt x="38" y="13"/>
                </a:lnTo>
                <a:lnTo>
                  <a:pt x="34" y="18"/>
                </a:lnTo>
                <a:lnTo>
                  <a:pt x="34" y="23"/>
                </a:lnTo>
                <a:lnTo>
                  <a:pt x="34" y="31"/>
                </a:lnTo>
                <a:lnTo>
                  <a:pt x="38" y="34"/>
                </a:lnTo>
                <a:lnTo>
                  <a:pt x="43" y="38"/>
                </a:lnTo>
                <a:lnTo>
                  <a:pt x="49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9" name="Freeform 477"/>
          <p:cNvSpPr>
            <a:spLocks noEditPoints="1"/>
          </p:cNvSpPr>
          <p:nvPr/>
        </p:nvSpPr>
        <p:spPr bwMode="auto">
          <a:xfrm rot="5400000">
            <a:off x="1616076" y="4540250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4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2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60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60 w 74"/>
              <a:gd name="T77" fmla="*/ 15 h 49"/>
              <a:gd name="T78" fmla="*/ 56 w 74"/>
              <a:gd name="T79" fmla="*/ 13 h 49"/>
              <a:gd name="T80" fmla="*/ 51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4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60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60" y="15"/>
                </a:lnTo>
                <a:lnTo>
                  <a:pt x="56" y="13"/>
                </a:lnTo>
                <a:lnTo>
                  <a:pt x="51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0" name="Freeform 478"/>
          <p:cNvSpPr>
            <a:spLocks noEditPoints="1"/>
          </p:cNvSpPr>
          <p:nvPr/>
        </p:nvSpPr>
        <p:spPr bwMode="auto">
          <a:xfrm rot="5400000">
            <a:off x="1695451" y="4541837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4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60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60 w 74"/>
              <a:gd name="T77" fmla="*/ 12 h 47"/>
              <a:gd name="T78" fmla="*/ 56 w 74"/>
              <a:gd name="T79" fmla="*/ 11 h 47"/>
              <a:gd name="T80" fmla="*/ 51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4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60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60" y="12"/>
                </a:lnTo>
                <a:lnTo>
                  <a:pt x="56" y="11"/>
                </a:lnTo>
                <a:lnTo>
                  <a:pt x="51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1" name="Freeform 479"/>
          <p:cNvSpPr>
            <a:spLocks noEditPoints="1"/>
          </p:cNvSpPr>
          <p:nvPr/>
        </p:nvSpPr>
        <p:spPr bwMode="auto">
          <a:xfrm rot="5400000">
            <a:off x="1778795" y="4539456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4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2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1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5"/>
                </a:lnTo>
                <a:lnTo>
                  <a:pt x="56" y="13"/>
                </a:lnTo>
                <a:lnTo>
                  <a:pt x="51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2" name="Freeform 480"/>
          <p:cNvSpPr>
            <a:spLocks noEditPoints="1"/>
          </p:cNvSpPr>
          <p:nvPr/>
        </p:nvSpPr>
        <p:spPr bwMode="auto">
          <a:xfrm rot="5400000">
            <a:off x="1535113" y="4187825"/>
            <a:ext cx="100012" cy="65088"/>
          </a:xfrm>
          <a:custGeom>
            <a:avLst/>
            <a:gdLst>
              <a:gd name="T0" fmla="*/ 29 w 74"/>
              <a:gd name="T1" fmla="*/ 38 h 47"/>
              <a:gd name="T2" fmla="*/ 22 w 74"/>
              <a:gd name="T3" fmla="*/ 43 h 47"/>
              <a:gd name="T4" fmla="*/ 13 w 74"/>
              <a:gd name="T5" fmla="*/ 43 h 47"/>
              <a:gd name="T6" fmla="*/ 6 w 74"/>
              <a:gd name="T7" fmla="*/ 38 h 47"/>
              <a:gd name="T8" fmla="*/ 0 w 74"/>
              <a:gd name="T9" fmla="*/ 29 h 47"/>
              <a:gd name="T10" fmla="*/ 0 w 74"/>
              <a:gd name="T11" fmla="*/ 16 h 47"/>
              <a:gd name="T12" fmla="*/ 6 w 74"/>
              <a:gd name="T13" fmla="*/ 7 h 47"/>
              <a:gd name="T14" fmla="*/ 13 w 74"/>
              <a:gd name="T15" fmla="*/ 2 h 47"/>
              <a:gd name="T16" fmla="*/ 22 w 74"/>
              <a:gd name="T17" fmla="*/ 2 h 47"/>
              <a:gd name="T18" fmla="*/ 29 w 74"/>
              <a:gd name="T19" fmla="*/ 7 h 47"/>
              <a:gd name="T20" fmla="*/ 35 w 74"/>
              <a:gd name="T21" fmla="*/ 7 h 47"/>
              <a:gd name="T22" fmla="*/ 45 w 74"/>
              <a:gd name="T23" fmla="*/ 0 h 47"/>
              <a:gd name="T24" fmla="*/ 58 w 74"/>
              <a:gd name="T25" fmla="*/ 0 h 47"/>
              <a:gd name="T26" fmla="*/ 67 w 74"/>
              <a:gd name="T27" fmla="*/ 5 h 47"/>
              <a:gd name="T28" fmla="*/ 74 w 74"/>
              <a:gd name="T29" fmla="*/ 16 h 47"/>
              <a:gd name="T30" fmla="*/ 74 w 74"/>
              <a:gd name="T31" fmla="*/ 29 h 47"/>
              <a:gd name="T32" fmla="*/ 67 w 74"/>
              <a:gd name="T33" fmla="*/ 39 h 47"/>
              <a:gd name="T34" fmla="*/ 58 w 74"/>
              <a:gd name="T35" fmla="*/ 45 h 47"/>
              <a:gd name="T36" fmla="*/ 45 w 74"/>
              <a:gd name="T37" fmla="*/ 45 h 47"/>
              <a:gd name="T38" fmla="*/ 35 w 74"/>
              <a:gd name="T39" fmla="*/ 38 h 47"/>
              <a:gd name="T40" fmla="*/ 18 w 74"/>
              <a:gd name="T41" fmla="*/ 34 h 47"/>
              <a:gd name="T42" fmla="*/ 26 w 74"/>
              <a:gd name="T43" fmla="*/ 30 h 47"/>
              <a:gd name="T44" fmla="*/ 29 w 74"/>
              <a:gd name="T45" fmla="*/ 23 h 47"/>
              <a:gd name="T46" fmla="*/ 26 w 74"/>
              <a:gd name="T47" fmla="*/ 14 h 47"/>
              <a:gd name="T48" fmla="*/ 18 w 74"/>
              <a:gd name="T49" fmla="*/ 11 h 47"/>
              <a:gd name="T50" fmla="*/ 11 w 74"/>
              <a:gd name="T51" fmla="*/ 14 h 47"/>
              <a:gd name="T52" fmla="*/ 8 w 74"/>
              <a:gd name="T53" fmla="*/ 23 h 47"/>
              <a:gd name="T54" fmla="*/ 11 w 74"/>
              <a:gd name="T55" fmla="*/ 30 h 47"/>
              <a:gd name="T56" fmla="*/ 18 w 74"/>
              <a:gd name="T57" fmla="*/ 34 h 47"/>
              <a:gd name="T58" fmla="*/ 54 w 74"/>
              <a:gd name="T59" fmla="*/ 36 h 47"/>
              <a:gd name="T60" fmla="*/ 62 w 74"/>
              <a:gd name="T61" fmla="*/ 32 h 47"/>
              <a:gd name="T62" fmla="*/ 65 w 74"/>
              <a:gd name="T63" fmla="*/ 27 h 47"/>
              <a:gd name="T64" fmla="*/ 65 w 74"/>
              <a:gd name="T65" fmla="*/ 16 h 47"/>
              <a:gd name="T66" fmla="*/ 58 w 74"/>
              <a:gd name="T67" fmla="*/ 9 h 47"/>
              <a:gd name="T68" fmla="*/ 45 w 74"/>
              <a:gd name="T69" fmla="*/ 9 h 47"/>
              <a:gd name="T70" fmla="*/ 38 w 74"/>
              <a:gd name="T71" fmla="*/ 16 h 47"/>
              <a:gd name="T72" fmla="*/ 38 w 74"/>
              <a:gd name="T73" fmla="*/ 29 h 47"/>
              <a:gd name="T74" fmla="*/ 45 w 74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4"/>
              <a:gd name="T115" fmla="*/ 0 h 47"/>
              <a:gd name="T116" fmla="*/ 74 w 74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4" h="47">
                <a:moveTo>
                  <a:pt x="33" y="32"/>
                </a:moveTo>
                <a:lnTo>
                  <a:pt x="29" y="38"/>
                </a:lnTo>
                <a:lnTo>
                  <a:pt x="27" y="41"/>
                </a:lnTo>
                <a:lnTo>
                  <a:pt x="22" y="43"/>
                </a:lnTo>
                <a:lnTo>
                  <a:pt x="18" y="43"/>
                </a:lnTo>
                <a:lnTo>
                  <a:pt x="13" y="43"/>
                </a:lnTo>
                <a:lnTo>
                  <a:pt x="9" y="41"/>
                </a:lnTo>
                <a:lnTo>
                  <a:pt x="6" y="38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6" y="7"/>
                </a:lnTo>
                <a:lnTo>
                  <a:pt x="9" y="3"/>
                </a:lnTo>
                <a:lnTo>
                  <a:pt x="13" y="2"/>
                </a:lnTo>
                <a:lnTo>
                  <a:pt x="18" y="2"/>
                </a:lnTo>
                <a:lnTo>
                  <a:pt x="22" y="2"/>
                </a:lnTo>
                <a:lnTo>
                  <a:pt x="27" y="3"/>
                </a:lnTo>
                <a:lnTo>
                  <a:pt x="29" y="7"/>
                </a:lnTo>
                <a:lnTo>
                  <a:pt x="33" y="12"/>
                </a:lnTo>
                <a:lnTo>
                  <a:pt x="35" y="7"/>
                </a:lnTo>
                <a:lnTo>
                  <a:pt x="40" y="2"/>
                </a:lnTo>
                <a:lnTo>
                  <a:pt x="45" y="0"/>
                </a:lnTo>
                <a:lnTo>
                  <a:pt x="51" y="0"/>
                </a:lnTo>
                <a:lnTo>
                  <a:pt x="58" y="0"/>
                </a:lnTo>
                <a:lnTo>
                  <a:pt x="64" y="2"/>
                </a:lnTo>
                <a:lnTo>
                  <a:pt x="67" y="5"/>
                </a:lnTo>
                <a:lnTo>
                  <a:pt x="71" y="11"/>
                </a:lnTo>
                <a:lnTo>
                  <a:pt x="74" y="16"/>
                </a:lnTo>
                <a:lnTo>
                  <a:pt x="74" y="23"/>
                </a:lnTo>
                <a:lnTo>
                  <a:pt x="74" y="29"/>
                </a:lnTo>
                <a:lnTo>
                  <a:pt x="71" y="34"/>
                </a:lnTo>
                <a:lnTo>
                  <a:pt x="67" y="39"/>
                </a:lnTo>
                <a:lnTo>
                  <a:pt x="64" y="43"/>
                </a:lnTo>
                <a:lnTo>
                  <a:pt x="58" y="45"/>
                </a:lnTo>
                <a:lnTo>
                  <a:pt x="51" y="47"/>
                </a:lnTo>
                <a:lnTo>
                  <a:pt x="45" y="45"/>
                </a:lnTo>
                <a:lnTo>
                  <a:pt x="40" y="43"/>
                </a:lnTo>
                <a:lnTo>
                  <a:pt x="35" y="38"/>
                </a:lnTo>
                <a:lnTo>
                  <a:pt x="33" y="32"/>
                </a:lnTo>
                <a:close/>
                <a:moveTo>
                  <a:pt x="18" y="34"/>
                </a:moveTo>
                <a:lnTo>
                  <a:pt x="22" y="34"/>
                </a:lnTo>
                <a:lnTo>
                  <a:pt x="26" y="30"/>
                </a:lnTo>
                <a:lnTo>
                  <a:pt x="27" y="27"/>
                </a:lnTo>
                <a:lnTo>
                  <a:pt x="29" y="23"/>
                </a:lnTo>
                <a:lnTo>
                  <a:pt x="27" y="18"/>
                </a:lnTo>
                <a:lnTo>
                  <a:pt x="26" y="14"/>
                </a:lnTo>
                <a:lnTo>
                  <a:pt x="22" y="11"/>
                </a:lnTo>
                <a:lnTo>
                  <a:pt x="18" y="11"/>
                </a:lnTo>
                <a:lnTo>
                  <a:pt x="15" y="11"/>
                </a:lnTo>
                <a:lnTo>
                  <a:pt x="11" y="14"/>
                </a:lnTo>
                <a:lnTo>
                  <a:pt x="9" y="18"/>
                </a:lnTo>
                <a:lnTo>
                  <a:pt x="8" y="23"/>
                </a:lnTo>
                <a:lnTo>
                  <a:pt x="9" y="27"/>
                </a:lnTo>
                <a:lnTo>
                  <a:pt x="11" y="30"/>
                </a:lnTo>
                <a:lnTo>
                  <a:pt x="15" y="34"/>
                </a:lnTo>
                <a:lnTo>
                  <a:pt x="18" y="34"/>
                </a:lnTo>
                <a:close/>
                <a:moveTo>
                  <a:pt x="51" y="36"/>
                </a:moveTo>
                <a:lnTo>
                  <a:pt x="54" y="36"/>
                </a:lnTo>
                <a:lnTo>
                  <a:pt x="58" y="34"/>
                </a:lnTo>
                <a:lnTo>
                  <a:pt x="62" y="32"/>
                </a:lnTo>
                <a:lnTo>
                  <a:pt x="64" y="30"/>
                </a:lnTo>
                <a:lnTo>
                  <a:pt x="65" y="27"/>
                </a:lnTo>
                <a:lnTo>
                  <a:pt x="65" y="23"/>
                </a:lnTo>
                <a:lnTo>
                  <a:pt x="65" y="16"/>
                </a:lnTo>
                <a:lnTo>
                  <a:pt x="62" y="12"/>
                </a:lnTo>
                <a:lnTo>
                  <a:pt x="58" y="9"/>
                </a:lnTo>
                <a:lnTo>
                  <a:pt x="51" y="9"/>
                </a:lnTo>
                <a:lnTo>
                  <a:pt x="45" y="9"/>
                </a:lnTo>
                <a:lnTo>
                  <a:pt x="42" y="12"/>
                </a:lnTo>
                <a:lnTo>
                  <a:pt x="38" y="16"/>
                </a:lnTo>
                <a:lnTo>
                  <a:pt x="36" y="23"/>
                </a:lnTo>
                <a:lnTo>
                  <a:pt x="38" y="29"/>
                </a:lnTo>
                <a:lnTo>
                  <a:pt x="42" y="32"/>
                </a:lnTo>
                <a:lnTo>
                  <a:pt x="45" y="36"/>
                </a:lnTo>
                <a:lnTo>
                  <a:pt x="51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3" name="Freeform 481"/>
          <p:cNvSpPr>
            <a:spLocks noEditPoints="1"/>
          </p:cNvSpPr>
          <p:nvPr/>
        </p:nvSpPr>
        <p:spPr bwMode="auto">
          <a:xfrm rot="5400000">
            <a:off x="1616076" y="4187825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4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1 w 74"/>
              <a:gd name="T41" fmla="*/ 11 h 49"/>
              <a:gd name="T42" fmla="*/ 73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1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7 h 49"/>
              <a:gd name="T64" fmla="*/ 60 w 74"/>
              <a:gd name="T65" fmla="*/ 35 h 49"/>
              <a:gd name="T66" fmla="*/ 64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4 w 74"/>
              <a:gd name="T75" fmla="*/ 18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8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4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8"/>
                </a:lnTo>
                <a:lnTo>
                  <a:pt x="71" y="11"/>
                </a:lnTo>
                <a:lnTo>
                  <a:pt x="73" y="18"/>
                </a:lnTo>
                <a:lnTo>
                  <a:pt x="74" y="26"/>
                </a:lnTo>
                <a:lnTo>
                  <a:pt x="74" y="31"/>
                </a:lnTo>
                <a:lnTo>
                  <a:pt x="71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3" y="38"/>
                </a:lnTo>
                <a:lnTo>
                  <a:pt x="56" y="37"/>
                </a:lnTo>
                <a:lnTo>
                  <a:pt x="60" y="35"/>
                </a:lnTo>
                <a:lnTo>
                  <a:pt x="64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4" y="18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8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4" name="Freeform 482"/>
          <p:cNvSpPr>
            <a:spLocks noEditPoints="1"/>
          </p:cNvSpPr>
          <p:nvPr/>
        </p:nvSpPr>
        <p:spPr bwMode="auto">
          <a:xfrm rot="5400000">
            <a:off x="1695451" y="4189412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7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4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1 w 74"/>
              <a:gd name="T41" fmla="*/ 11 h 47"/>
              <a:gd name="T42" fmla="*/ 73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1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3 w 74"/>
              <a:gd name="T61" fmla="*/ 36 h 47"/>
              <a:gd name="T62" fmla="*/ 56 w 74"/>
              <a:gd name="T63" fmla="*/ 36 h 47"/>
              <a:gd name="T64" fmla="*/ 60 w 74"/>
              <a:gd name="T65" fmla="*/ 34 h 47"/>
              <a:gd name="T66" fmla="*/ 64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4 w 74"/>
              <a:gd name="T75" fmla="*/ 16 h 47"/>
              <a:gd name="T76" fmla="*/ 60 w 74"/>
              <a:gd name="T77" fmla="*/ 12 h 47"/>
              <a:gd name="T78" fmla="*/ 56 w 74"/>
              <a:gd name="T79" fmla="*/ 11 h 47"/>
              <a:gd name="T80" fmla="*/ 53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8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7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4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0"/>
                </a:lnTo>
                <a:lnTo>
                  <a:pt x="58" y="1"/>
                </a:lnTo>
                <a:lnTo>
                  <a:pt x="65" y="5"/>
                </a:lnTo>
                <a:lnTo>
                  <a:pt x="71" y="11"/>
                </a:lnTo>
                <a:lnTo>
                  <a:pt x="73" y="16"/>
                </a:lnTo>
                <a:lnTo>
                  <a:pt x="74" y="23"/>
                </a:lnTo>
                <a:lnTo>
                  <a:pt x="74" y="30"/>
                </a:lnTo>
                <a:lnTo>
                  <a:pt x="71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6"/>
                </a:lnTo>
                <a:lnTo>
                  <a:pt x="56" y="36"/>
                </a:lnTo>
                <a:lnTo>
                  <a:pt x="60" y="34"/>
                </a:lnTo>
                <a:lnTo>
                  <a:pt x="64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4" y="16"/>
                </a:lnTo>
                <a:lnTo>
                  <a:pt x="60" y="12"/>
                </a:lnTo>
                <a:lnTo>
                  <a:pt x="56" y="11"/>
                </a:lnTo>
                <a:lnTo>
                  <a:pt x="53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8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5" name="Freeform 483"/>
          <p:cNvSpPr>
            <a:spLocks noEditPoints="1"/>
          </p:cNvSpPr>
          <p:nvPr/>
        </p:nvSpPr>
        <p:spPr bwMode="auto">
          <a:xfrm rot="5400000">
            <a:off x="1778795" y="4187031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4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1 w 74"/>
              <a:gd name="T41" fmla="*/ 11 h 49"/>
              <a:gd name="T42" fmla="*/ 73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1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4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4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8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6"/>
                </a:lnTo>
                <a:lnTo>
                  <a:pt x="71" y="11"/>
                </a:lnTo>
                <a:lnTo>
                  <a:pt x="73" y="17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8"/>
                </a:lnTo>
                <a:lnTo>
                  <a:pt x="56" y="36"/>
                </a:lnTo>
                <a:lnTo>
                  <a:pt x="60" y="35"/>
                </a:lnTo>
                <a:lnTo>
                  <a:pt x="64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4" y="17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8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6" name="Freeform 484"/>
          <p:cNvSpPr>
            <a:spLocks noEditPoints="1"/>
          </p:cNvSpPr>
          <p:nvPr/>
        </p:nvSpPr>
        <p:spPr bwMode="auto">
          <a:xfrm rot="5400000">
            <a:off x="1536700" y="3835400"/>
            <a:ext cx="100013" cy="68263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7 h 49"/>
              <a:gd name="T4" fmla="*/ 21 w 74"/>
              <a:gd name="T5" fmla="*/ 47 h 49"/>
              <a:gd name="T6" fmla="*/ 16 w 74"/>
              <a:gd name="T7" fmla="*/ 45 h 49"/>
              <a:gd name="T8" fmla="*/ 9 w 74"/>
              <a:gd name="T9" fmla="*/ 41 h 49"/>
              <a:gd name="T10" fmla="*/ 3 w 74"/>
              <a:gd name="T11" fmla="*/ 38 h 49"/>
              <a:gd name="T12" fmla="*/ 0 w 74"/>
              <a:gd name="T13" fmla="*/ 31 h 49"/>
              <a:gd name="T14" fmla="*/ 0 w 74"/>
              <a:gd name="T15" fmla="*/ 23 h 49"/>
              <a:gd name="T16" fmla="*/ 0 w 74"/>
              <a:gd name="T17" fmla="*/ 18 h 49"/>
              <a:gd name="T18" fmla="*/ 1 w 74"/>
              <a:gd name="T19" fmla="*/ 13 h 49"/>
              <a:gd name="T20" fmla="*/ 3 w 74"/>
              <a:gd name="T21" fmla="*/ 9 h 49"/>
              <a:gd name="T22" fmla="*/ 9 w 74"/>
              <a:gd name="T23" fmla="*/ 5 h 49"/>
              <a:gd name="T24" fmla="*/ 12 w 74"/>
              <a:gd name="T25" fmla="*/ 4 h 49"/>
              <a:gd name="T26" fmla="*/ 19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2 h 49"/>
              <a:gd name="T38" fmla="*/ 65 w 74"/>
              <a:gd name="T39" fmla="*/ 5 h 49"/>
              <a:gd name="T40" fmla="*/ 70 w 74"/>
              <a:gd name="T41" fmla="*/ 11 h 49"/>
              <a:gd name="T42" fmla="*/ 74 w 74"/>
              <a:gd name="T43" fmla="*/ 16 h 49"/>
              <a:gd name="T44" fmla="*/ 74 w 74"/>
              <a:gd name="T45" fmla="*/ 23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1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4 h 49"/>
              <a:gd name="T66" fmla="*/ 63 w 74"/>
              <a:gd name="T67" fmla="*/ 31 h 49"/>
              <a:gd name="T68" fmla="*/ 65 w 74"/>
              <a:gd name="T69" fmla="*/ 27 h 49"/>
              <a:gd name="T70" fmla="*/ 65 w 74"/>
              <a:gd name="T71" fmla="*/ 23 h 49"/>
              <a:gd name="T72" fmla="*/ 65 w 74"/>
              <a:gd name="T73" fmla="*/ 20 h 49"/>
              <a:gd name="T74" fmla="*/ 63 w 74"/>
              <a:gd name="T75" fmla="*/ 16 h 49"/>
              <a:gd name="T76" fmla="*/ 59 w 74"/>
              <a:gd name="T77" fmla="*/ 14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9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2 w 74"/>
              <a:gd name="T91" fmla="*/ 14 h 49"/>
              <a:gd name="T92" fmla="*/ 10 w 74"/>
              <a:gd name="T93" fmla="*/ 16 h 49"/>
              <a:gd name="T94" fmla="*/ 9 w 74"/>
              <a:gd name="T95" fmla="*/ 20 h 49"/>
              <a:gd name="T96" fmla="*/ 7 w 74"/>
              <a:gd name="T97" fmla="*/ 23 h 49"/>
              <a:gd name="T98" fmla="*/ 9 w 74"/>
              <a:gd name="T99" fmla="*/ 27 h 49"/>
              <a:gd name="T100" fmla="*/ 10 w 74"/>
              <a:gd name="T101" fmla="*/ 31 h 49"/>
              <a:gd name="T102" fmla="*/ 12 w 74"/>
              <a:gd name="T103" fmla="*/ 34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7"/>
                </a:lnTo>
                <a:lnTo>
                  <a:pt x="21" y="47"/>
                </a:lnTo>
                <a:lnTo>
                  <a:pt x="16" y="45"/>
                </a:lnTo>
                <a:lnTo>
                  <a:pt x="9" y="41"/>
                </a:lnTo>
                <a:lnTo>
                  <a:pt x="3" y="38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1" y="13"/>
                </a:lnTo>
                <a:lnTo>
                  <a:pt x="3" y="9"/>
                </a:lnTo>
                <a:lnTo>
                  <a:pt x="9" y="5"/>
                </a:lnTo>
                <a:lnTo>
                  <a:pt x="12" y="4"/>
                </a:lnTo>
                <a:lnTo>
                  <a:pt x="19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2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6" y="41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3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2" y="14"/>
                </a:lnTo>
                <a:lnTo>
                  <a:pt x="10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0" y="31"/>
                </a:lnTo>
                <a:lnTo>
                  <a:pt x="12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7" name="Freeform 485"/>
          <p:cNvSpPr>
            <a:spLocks noEditPoints="1"/>
          </p:cNvSpPr>
          <p:nvPr/>
        </p:nvSpPr>
        <p:spPr bwMode="auto">
          <a:xfrm rot="5400000">
            <a:off x="1616075" y="3836988"/>
            <a:ext cx="100013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3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1 w 74"/>
              <a:gd name="T19" fmla="*/ 15 h 49"/>
              <a:gd name="T20" fmla="*/ 3 w 74"/>
              <a:gd name="T21" fmla="*/ 9 h 49"/>
              <a:gd name="T22" fmla="*/ 9 w 74"/>
              <a:gd name="T23" fmla="*/ 8 h 49"/>
              <a:gd name="T24" fmla="*/ 12 w 74"/>
              <a:gd name="T25" fmla="*/ 4 h 49"/>
              <a:gd name="T26" fmla="*/ 19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2 w 74"/>
              <a:gd name="T91" fmla="*/ 15 h 49"/>
              <a:gd name="T92" fmla="*/ 10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0 w 74"/>
              <a:gd name="T101" fmla="*/ 33 h 49"/>
              <a:gd name="T102" fmla="*/ 12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6"/>
                </a:lnTo>
                <a:lnTo>
                  <a:pt x="9" y="44"/>
                </a:lnTo>
                <a:lnTo>
                  <a:pt x="3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1" y="15"/>
                </a:lnTo>
                <a:lnTo>
                  <a:pt x="3" y="9"/>
                </a:lnTo>
                <a:lnTo>
                  <a:pt x="9" y="8"/>
                </a:lnTo>
                <a:lnTo>
                  <a:pt x="12" y="4"/>
                </a:lnTo>
                <a:lnTo>
                  <a:pt x="19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8"/>
                </a:lnTo>
                <a:lnTo>
                  <a:pt x="70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2" y="15"/>
                </a:lnTo>
                <a:lnTo>
                  <a:pt x="10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0" y="33"/>
                </a:lnTo>
                <a:lnTo>
                  <a:pt x="12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8" name="Freeform 486"/>
          <p:cNvSpPr>
            <a:spLocks noEditPoints="1"/>
          </p:cNvSpPr>
          <p:nvPr/>
        </p:nvSpPr>
        <p:spPr bwMode="auto">
          <a:xfrm rot="5400000">
            <a:off x="1695450" y="3838575"/>
            <a:ext cx="100013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1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3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1 w 74"/>
              <a:gd name="T19" fmla="*/ 12 h 47"/>
              <a:gd name="T20" fmla="*/ 3 w 74"/>
              <a:gd name="T21" fmla="*/ 9 h 47"/>
              <a:gd name="T22" fmla="*/ 9 w 74"/>
              <a:gd name="T23" fmla="*/ 5 h 47"/>
              <a:gd name="T24" fmla="*/ 12 w 74"/>
              <a:gd name="T25" fmla="*/ 3 h 47"/>
              <a:gd name="T26" fmla="*/ 19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6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2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2 w 74"/>
              <a:gd name="T91" fmla="*/ 12 h 47"/>
              <a:gd name="T92" fmla="*/ 10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0 w 74"/>
              <a:gd name="T101" fmla="*/ 30 h 47"/>
              <a:gd name="T102" fmla="*/ 12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1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1" y="12"/>
                </a:lnTo>
                <a:lnTo>
                  <a:pt x="3" y="9"/>
                </a:lnTo>
                <a:lnTo>
                  <a:pt x="9" y="5"/>
                </a:lnTo>
                <a:lnTo>
                  <a:pt x="12" y="3"/>
                </a:lnTo>
                <a:lnTo>
                  <a:pt x="19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7" y="1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6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2" y="12"/>
                </a:lnTo>
                <a:lnTo>
                  <a:pt x="10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0" y="30"/>
                </a:lnTo>
                <a:lnTo>
                  <a:pt x="12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9" name="Freeform 487"/>
          <p:cNvSpPr>
            <a:spLocks noEditPoints="1"/>
          </p:cNvSpPr>
          <p:nvPr/>
        </p:nvSpPr>
        <p:spPr bwMode="auto">
          <a:xfrm rot="5400000">
            <a:off x="1778794" y="3836194"/>
            <a:ext cx="100013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3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1 w 74"/>
              <a:gd name="T19" fmla="*/ 13 h 49"/>
              <a:gd name="T20" fmla="*/ 3 w 74"/>
              <a:gd name="T21" fmla="*/ 9 h 49"/>
              <a:gd name="T22" fmla="*/ 9 w 74"/>
              <a:gd name="T23" fmla="*/ 6 h 49"/>
              <a:gd name="T24" fmla="*/ 12 w 74"/>
              <a:gd name="T25" fmla="*/ 4 h 49"/>
              <a:gd name="T26" fmla="*/ 19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2 w 74"/>
              <a:gd name="T91" fmla="*/ 15 h 49"/>
              <a:gd name="T92" fmla="*/ 10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0 w 74"/>
              <a:gd name="T101" fmla="*/ 31 h 49"/>
              <a:gd name="T102" fmla="*/ 12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5"/>
                </a:lnTo>
                <a:lnTo>
                  <a:pt x="9" y="42"/>
                </a:lnTo>
                <a:lnTo>
                  <a:pt x="3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1" y="13"/>
                </a:lnTo>
                <a:lnTo>
                  <a:pt x="3" y="9"/>
                </a:lnTo>
                <a:lnTo>
                  <a:pt x="9" y="6"/>
                </a:lnTo>
                <a:lnTo>
                  <a:pt x="12" y="4"/>
                </a:lnTo>
                <a:lnTo>
                  <a:pt x="19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2" y="15"/>
                </a:lnTo>
                <a:lnTo>
                  <a:pt x="10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0" y="31"/>
                </a:lnTo>
                <a:lnTo>
                  <a:pt x="12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0" name="Freeform 488"/>
          <p:cNvSpPr>
            <a:spLocks/>
          </p:cNvSpPr>
          <p:nvPr/>
        </p:nvSpPr>
        <p:spPr bwMode="auto">
          <a:xfrm rot="5400000">
            <a:off x="1535112" y="3484563"/>
            <a:ext cx="100013" cy="65088"/>
          </a:xfrm>
          <a:custGeom>
            <a:avLst/>
            <a:gdLst>
              <a:gd name="T0" fmla="*/ 63 w 72"/>
              <a:gd name="T1" fmla="*/ 0 h 47"/>
              <a:gd name="T2" fmla="*/ 72 w 72"/>
              <a:gd name="T3" fmla="*/ 0 h 47"/>
              <a:gd name="T4" fmla="*/ 72 w 72"/>
              <a:gd name="T5" fmla="*/ 47 h 47"/>
              <a:gd name="T6" fmla="*/ 70 w 72"/>
              <a:gd name="T7" fmla="*/ 47 h 47"/>
              <a:gd name="T8" fmla="*/ 67 w 72"/>
              <a:gd name="T9" fmla="*/ 47 h 47"/>
              <a:gd name="T10" fmla="*/ 61 w 72"/>
              <a:gd name="T11" fmla="*/ 43 h 47"/>
              <a:gd name="T12" fmla="*/ 56 w 72"/>
              <a:gd name="T13" fmla="*/ 41 h 47"/>
              <a:gd name="T14" fmla="*/ 50 w 72"/>
              <a:gd name="T15" fmla="*/ 36 h 47"/>
              <a:gd name="T16" fmla="*/ 45 w 72"/>
              <a:gd name="T17" fmla="*/ 29 h 47"/>
              <a:gd name="T18" fmla="*/ 40 w 72"/>
              <a:gd name="T19" fmla="*/ 21 h 47"/>
              <a:gd name="T20" fmla="*/ 34 w 72"/>
              <a:gd name="T21" fmla="*/ 18 h 47"/>
              <a:gd name="T22" fmla="*/ 31 w 72"/>
              <a:gd name="T23" fmla="*/ 14 h 47"/>
              <a:gd name="T24" fmla="*/ 25 w 72"/>
              <a:gd name="T25" fmla="*/ 11 h 47"/>
              <a:gd name="T26" fmla="*/ 20 w 72"/>
              <a:gd name="T27" fmla="*/ 9 h 47"/>
              <a:gd name="T28" fmla="*/ 14 w 72"/>
              <a:gd name="T29" fmla="*/ 11 h 47"/>
              <a:gd name="T30" fmla="*/ 11 w 72"/>
              <a:gd name="T31" fmla="*/ 12 h 47"/>
              <a:gd name="T32" fmla="*/ 9 w 72"/>
              <a:gd name="T33" fmla="*/ 18 h 47"/>
              <a:gd name="T34" fmla="*/ 7 w 72"/>
              <a:gd name="T35" fmla="*/ 23 h 47"/>
              <a:gd name="T36" fmla="*/ 9 w 72"/>
              <a:gd name="T37" fmla="*/ 29 h 47"/>
              <a:gd name="T38" fmla="*/ 11 w 72"/>
              <a:gd name="T39" fmla="*/ 32 h 47"/>
              <a:gd name="T40" fmla="*/ 14 w 72"/>
              <a:gd name="T41" fmla="*/ 36 h 47"/>
              <a:gd name="T42" fmla="*/ 20 w 72"/>
              <a:gd name="T43" fmla="*/ 36 h 47"/>
              <a:gd name="T44" fmla="*/ 20 w 72"/>
              <a:gd name="T45" fmla="*/ 47 h 47"/>
              <a:gd name="T46" fmla="*/ 13 w 72"/>
              <a:gd name="T47" fmla="*/ 45 h 47"/>
              <a:gd name="T48" fmla="*/ 9 w 72"/>
              <a:gd name="T49" fmla="*/ 43 h 47"/>
              <a:gd name="T50" fmla="*/ 4 w 72"/>
              <a:gd name="T51" fmla="*/ 39 h 47"/>
              <a:gd name="T52" fmla="*/ 2 w 72"/>
              <a:gd name="T53" fmla="*/ 34 h 47"/>
              <a:gd name="T54" fmla="*/ 0 w 72"/>
              <a:gd name="T55" fmla="*/ 29 h 47"/>
              <a:gd name="T56" fmla="*/ 0 w 72"/>
              <a:gd name="T57" fmla="*/ 23 h 47"/>
              <a:gd name="T58" fmla="*/ 0 w 72"/>
              <a:gd name="T59" fmla="*/ 16 h 47"/>
              <a:gd name="T60" fmla="*/ 2 w 72"/>
              <a:gd name="T61" fmla="*/ 11 h 47"/>
              <a:gd name="T62" fmla="*/ 5 w 72"/>
              <a:gd name="T63" fmla="*/ 5 h 47"/>
              <a:gd name="T64" fmla="*/ 9 w 72"/>
              <a:gd name="T65" fmla="*/ 3 h 47"/>
              <a:gd name="T66" fmla="*/ 14 w 72"/>
              <a:gd name="T67" fmla="*/ 0 h 47"/>
              <a:gd name="T68" fmla="*/ 20 w 72"/>
              <a:gd name="T69" fmla="*/ 0 h 47"/>
              <a:gd name="T70" fmla="*/ 23 w 72"/>
              <a:gd name="T71" fmla="*/ 0 h 47"/>
              <a:gd name="T72" fmla="*/ 29 w 72"/>
              <a:gd name="T73" fmla="*/ 2 h 47"/>
              <a:gd name="T74" fmla="*/ 32 w 72"/>
              <a:gd name="T75" fmla="*/ 3 h 47"/>
              <a:gd name="T76" fmla="*/ 38 w 72"/>
              <a:gd name="T77" fmla="*/ 7 h 47"/>
              <a:gd name="T78" fmla="*/ 41 w 72"/>
              <a:gd name="T79" fmla="*/ 11 h 47"/>
              <a:gd name="T80" fmla="*/ 45 w 72"/>
              <a:gd name="T81" fmla="*/ 14 h 47"/>
              <a:gd name="T82" fmla="*/ 50 w 72"/>
              <a:gd name="T83" fmla="*/ 20 h 47"/>
              <a:gd name="T84" fmla="*/ 54 w 72"/>
              <a:gd name="T85" fmla="*/ 25 h 47"/>
              <a:gd name="T86" fmla="*/ 56 w 72"/>
              <a:gd name="T87" fmla="*/ 29 h 47"/>
              <a:gd name="T88" fmla="*/ 59 w 72"/>
              <a:gd name="T89" fmla="*/ 30 h 47"/>
              <a:gd name="T90" fmla="*/ 61 w 72"/>
              <a:gd name="T91" fmla="*/ 32 h 47"/>
              <a:gd name="T92" fmla="*/ 63 w 72"/>
              <a:gd name="T93" fmla="*/ 34 h 47"/>
              <a:gd name="T94" fmla="*/ 63 w 72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2"/>
              <a:gd name="T145" fmla="*/ 0 h 47"/>
              <a:gd name="T146" fmla="*/ 72 w 72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2" h="47">
                <a:moveTo>
                  <a:pt x="63" y="0"/>
                </a:moveTo>
                <a:lnTo>
                  <a:pt x="72" y="0"/>
                </a:lnTo>
                <a:lnTo>
                  <a:pt x="72" y="47"/>
                </a:lnTo>
                <a:lnTo>
                  <a:pt x="70" y="47"/>
                </a:lnTo>
                <a:lnTo>
                  <a:pt x="67" y="47"/>
                </a:lnTo>
                <a:lnTo>
                  <a:pt x="61" y="43"/>
                </a:lnTo>
                <a:lnTo>
                  <a:pt x="56" y="41"/>
                </a:lnTo>
                <a:lnTo>
                  <a:pt x="50" y="36"/>
                </a:lnTo>
                <a:lnTo>
                  <a:pt x="45" y="29"/>
                </a:lnTo>
                <a:lnTo>
                  <a:pt x="40" y="21"/>
                </a:lnTo>
                <a:lnTo>
                  <a:pt x="34" y="18"/>
                </a:lnTo>
                <a:lnTo>
                  <a:pt x="31" y="14"/>
                </a:lnTo>
                <a:lnTo>
                  <a:pt x="25" y="11"/>
                </a:lnTo>
                <a:lnTo>
                  <a:pt x="20" y="9"/>
                </a:lnTo>
                <a:lnTo>
                  <a:pt x="14" y="11"/>
                </a:lnTo>
                <a:lnTo>
                  <a:pt x="11" y="12"/>
                </a:lnTo>
                <a:lnTo>
                  <a:pt x="9" y="18"/>
                </a:lnTo>
                <a:lnTo>
                  <a:pt x="7" y="23"/>
                </a:lnTo>
                <a:lnTo>
                  <a:pt x="9" y="29"/>
                </a:lnTo>
                <a:lnTo>
                  <a:pt x="11" y="32"/>
                </a:lnTo>
                <a:lnTo>
                  <a:pt x="14" y="36"/>
                </a:lnTo>
                <a:lnTo>
                  <a:pt x="20" y="36"/>
                </a:lnTo>
                <a:lnTo>
                  <a:pt x="20" y="47"/>
                </a:lnTo>
                <a:lnTo>
                  <a:pt x="13" y="45"/>
                </a:lnTo>
                <a:lnTo>
                  <a:pt x="9" y="43"/>
                </a:lnTo>
                <a:lnTo>
                  <a:pt x="4" y="39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5" y="5"/>
                </a:lnTo>
                <a:lnTo>
                  <a:pt x="9" y="3"/>
                </a:lnTo>
                <a:lnTo>
                  <a:pt x="14" y="0"/>
                </a:lnTo>
                <a:lnTo>
                  <a:pt x="20" y="0"/>
                </a:lnTo>
                <a:lnTo>
                  <a:pt x="23" y="0"/>
                </a:lnTo>
                <a:lnTo>
                  <a:pt x="29" y="2"/>
                </a:lnTo>
                <a:lnTo>
                  <a:pt x="32" y="3"/>
                </a:lnTo>
                <a:lnTo>
                  <a:pt x="38" y="7"/>
                </a:lnTo>
                <a:lnTo>
                  <a:pt x="41" y="11"/>
                </a:lnTo>
                <a:lnTo>
                  <a:pt x="45" y="14"/>
                </a:lnTo>
                <a:lnTo>
                  <a:pt x="50" y="20"/>
                </a:lnTo>
                <a:lnTo>
                  <a:pt x="54" y="25"/>
                </a:lnTo>
                <a:lnTo>
                  <a:pt x="56" y="29"/>
                </a:lnTo>
                <a:lnTo>
                  <a:pt x="59" y="30"/>
                </a:lnTo>
                <a:lnTo>
                  <a:pt x="61" y="32"/>
                </a:lnTo>
                <a:lnTo>
                  <a:pt x="63" y="34"/>
                </a:lnTo>
                <a:lnTo>
                  <a:pt x="6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1" name="Freeform 489"/>
          <p:cNvSpPr>
            <a:spLocks noEditPoints="1"/>
          </p:cNvSpPr>
          <p:nvPr/>
        </p:nvSpPr>
        <p:spPr bwMode="auto">
          <a:xfrm rot="5400000">
            <a:off x="1616075" y="3484563"/>
            <a:ext cx="100013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5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2" name="Freeform 490"/>
          <p:cNvSpPr>
            <a:spLocks noEditPoints="1"/>
          </p:cNvSpPr>
          <p:nvPr/>
        </p:nvSpPr>
        <p:spPr bwMode="auto">
          <a:xfrm rot="5400000">
            <a:off x="1695450" y="3486150"/>
            <a:ext cx="100013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2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5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3" name="Freeform 491"/>
          <p:cNvSpPr>
            <a:spLocks noEditPoints="1"/>
          </p:cNvSpPr>
          <p:nvPr/>
        </p:nvSpPr>
        <p:spPr bwMode="auto">
          <a:xfrm rot="5400000">
            <a:off x="1778794" y="3483769"/>
            <a:ext cx="100013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5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4" name="Freeform 492"/>
          <p:cNvSpPr>
            <a:spLocks noEditPoints="1"/>
          </p:cNvSpPr>
          <p:nvPr/>
        </p:nvSpPr>
        <p:spPr bwMode="auto">
          <a:xfrm rot="5400000">
            <a:off x="1535113" y="3133725"/>
            <a:ext cx="100012" cy="71438"/>
          </a:xfrm>
          <a:custGeom>
            <a:avLst/>
            <a:gdLst>
              <a:gd name="T0" fmla="*/ 72 w 72"/>
              <a:gd name="T1" fmla="*/ 18 h 50"/>
              <a:gd name="T2" fmla="*/ 56 w 72"/>
              <a:gd name="T3" fmla="*/ 18 h 50"/>
              <a:gd name="T4" fmla="*/ 56 w 72"/>
              <a:gd name="T5" fmla="*/ 50 h 50"/>
              <a:gd name="T6" fmla="*/ 47 w 72"/>
              <a:gd name="T7" fmla="*/ 50 h 50"/>
              <a:gd name="T8" fmla="*/ 0 w 72"/>
              <a:gd name="T9" fmla="*/ 16 h 50"/>
              <a:gd name="T10" fmla="*/ 0 w 72"/>
              <a:gd name="T11" fmla="*/ 9 h 50"/>
              <a:gd name="T12" fmla="*/ 47 w 72"/>
              <a:gd name="T13" fmla="*/ 9 h 50"/>
              <a:gd name="T14" fmla="*/ 47 w 72"/>
              <a:gd name="T15" fmla="*/ 0 h 50"/>
              <a:gd name="T16" fmla="*/ 56 w 72"/>
              <a:gd name="T17" fmla="*/ 0 h 50"/>
              <a:gd name="T18" fmla="*/ 56 w 72"/>
              <a:gd name="T19" fmla="*/ 9 h 50"/>
              <a:gd name="T20" fmla="*/ 72 w 72"/>
              <a:gd name="T21" fmla="*/ 9 h 50"/>
              <a:gd name="T22" fmla="*/ 72 w 72"/>
              <a:gd name="T23" fmla="*/ 18 h 50"/>
              <a:gd name="T24" fmla="*/ 47 w 72"/>
              <a:gd name="T25" fmla="*/ 18 h 50"/>
              <a:gd name="T26" fmla="*/ 18 w 72"/>
              <a:gd name="T27" fmla="*/ 18 h 50"/>
              <a:gd name="T28" fmla="*/ 47 w 72"/>
              <a:gd name="T29" fmla="*/ 40 h 50"/>
              <a:gd name="T30" fmla="*/ 47 w 72"/>
              <a:gd name="T31" fmla="*/ 18 h 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0"/>
              <a:gd name="T50" fmla="*/ 72 w 72"/>
              <a:gd name="T51" fmla="*/ 50 h 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0">
                <a:moveTo>
                  <a:pt x="72" y="18"/>
                </a:moveTo>
                <a:lnTo>
                  <a:pt x="56" y="18"/>
                </a:lnTo>
                <a:lnTo>
                  <a:pt x="56" y="50"/>
                </a:lnTo>
                <a:lnTo>
                  <a:pt x="47" y="50"/>
                </a:lnTo>
                <a:lnTo>
                  <a:pt x="0" y="16"/>
                </a:lnTo>
                <a:lnTo>
                  <a:pt x="0" y="9"/>
                </a:lnTo>
                <a:lnTo>
                  <a:pt x="47" y="9"/>
                </a:lnTo>
                <a:lnTo>
                  <a:pt x="47" y="0"/>
                </a:lnTo>
                <a:lnTo>
                  <a:pt x="56" y="0"/>
                </a:lnTo>
                <a:lnTo>
                  <a:pt x="56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7" y="18"/>
                </a:moveTo>
                <a:lnTo>
                  <a:pt x="18" y="18"/>
                </a:lnTo>
                <a:lnTo>
                  <a:pt x="47" y="40"/>
                </a:lnTo>
                <a:lnTo>
                  <a:pt x="47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5" name="Freeform 493"/>
          <p:cNvSpPr>
            <a:spLocks noEditPoints="1"/>
          </p:cNvSpPr>
          <p:nvPr/>
        </p:nvSpPr>
        <p:spPr bwMode="auto">
          <a:xfrm rot="5400000">
            <a:off x="1616076" y="3136900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4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2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0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0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4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0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0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6" name="Freeform 494"/>
          <p:cNvSpPr>
            <a:spLocks noEditPoints="1"/>
          </p:cNvSpPr>
          <p:nvPr/>
        </p:nvSpPr>
        <p:spPr bwMode="auto">
          <a:xfrm rot="5400000">
            <a:off x="1695451" y="3138487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4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0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0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4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0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0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7" name="Freeform 495"/>
          <p:cNvSpPr>
            <a:spLocks noEditPoints="1"/>
          </p:cNvSpPr>
          <p:nvPr/>
        </p:nvSpPr>
        <p:spPr bwMode="auto">
          <a:xfrm rot="5400000">
            <a:off x="1778795" y="3136106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4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2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0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0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0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0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8" name="Freeform 496"/>
          <p:cNvSpPr>
            <a:spLocks/>
          </p:cNvSpPr>
          <p:nvPr/>
        </p:nvSpPr>
        <p:spPr bwMode="auto">
          <a:xfrm rot="5400000">
            <a:off x="1449388" y="2803525"/>
            <a:ext cx="101600" cy="38100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2 h 27"/>
              <a:gd name="T8" fmla="*/ 23 w 74"/>
              <a:gd name="T9" fmla="*/ 18 h 27"/>
              <a:gd name="T10" fmla="*/ 25 w 74"/>
              <a:gd name="T11" fmla="*/ 21 h 27"/>
              <a:gd name="T12" fmla="*/ 27 w 74"/>
              <a:gd name="T13" fmla="*/ 27 h 27"/>
              <a:gd name="T14" fmla="*/ 20 w 74"/>
              <a:gd name="T15" fmla="*/ 27 h 27"/>
              <a:gd name="T16" fmla="*/ 14 w 74"/>
              <a:gd name="T17" fmla="*/ 20 h 27"/>
              <a:gd name="T18" fmla="*/ 11 w 74"/>
              <a:gd name="T19" fmla="*/ 14 h 27"/>
              <a:gd name="T20" fmla="*/ 5 w 74"/>
              <a:gd name="T21" fmla="*/ 9 h 27"/>
              <a:gd name="T22" fmla="*/ 0 w 74"/>
              <a:gd name="T23" fmla="*/ 5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2"/>
                </a:lnTo>
                <a:lnTo>
                  <a:pt x="23" y="18"/>
                </a:lnTo>
                <a:lnTo>
                  <a:pt x="25" y="21"/>
                </a:lnTo>
                <a:lnTo>
                  <a:pt x="27" y="27"/>
                </a:lnTo>
                <a:lnTo>
                  <a:pt x="20" y="27"/>
                </a:lnTo>
                <a:lnTo>
                  <a:pt x="14" y="20"/>
                </a:lnTo>
                <a:lnTo>
                  <a:pt x="11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9" name="Freeform 497"/>
          <p:cNvSpPr>
            <a:spLocks noEditPoints="1"/>
          </p:cNvSpPr>
          <p:nvPr/>
        </p:nvSpPr>
        <p:spPr bwMode="auto">
          <a:xfrm rot="5400000">
            <a:off x="1535113" y="2789237"/>
            <a:ext cx="103188" cy="68263"/>
          </a:xfrm>
          <a:custGeom>
            <a:avLst/>
            <a:gdLst>
              <a:gd name="T0" fmla="*/ 21 w 76"/>
              <a:gd name="T1" fmla="*/ 11 h 49"/>
              <a:gd name="T2" fmla="*/ 12 w 76"/>
              <a:gd name="T3" fmla="*/ 14 h 49"/>
              <a:gd name="T4" fmla="*/ 9 w 76"/>
              <a:gd name="T5" fmla="*/ 23 h 49"/>
              <a:gd name="T6" fmla="*/ 11 w 76"/>
              <a:gd name="T7" fmla="*/ 31 h 49"/>
              <a:gd name="T8" fmla="*/ 20 w 76"/>
              <a:gd name="T9" fmla="*/ 36 h 49"/>
              <a:gd name="T10" fmla="*/ 29 w 76"/>
              <a:gd name="T11" fmla="*/ 40 h 49"/>
              <a:gd name="T12" fmla="*/ 32 w 76"/>
              <a:gd name="T13" fmla="*/ 36 h 49"/>
              <a:gd name="T14" fmla="*/ 27 w 76"/>
              <a:gd name="T15" fmla="*/ 27 h 49"/>
              <a:gd name="T16" fmla="*/ 27 w 76"/>
              <a:gd name="T17" fmla="*/ 16 h 49"/>
              <a:gd name="T18" fmla="*/ 32 w 76"/>
              <a:gd name="T19" fmla="*/ 5 h 49"/>
              <a:gd name="T20" fmla="*/ 43 w 76"/>
              <a:gd name="T21" fmla="*/ 0 h 49"/>
              <a:gd name="T22" fmla="*/ 58 w 76"/>
              <a:gd name="T23" fmla="*/ 0 h 49"/>
              <a:gd name="T24" fmla="*/ 68 w 76"/>
              <a:gd name="T25" fmla="*/ 7 h 49"/>
              <a:gd name="T26" fmla="*/ 74 w 76"/>
              <a:gd name="T27" fmla="*/ 16 h 49"/>
              <a:gd name="T28" fmla="*/ 74 w 76"/>
              <a:gd name="T29" fmla="*/ 31 h 49"/>
              <a:gd name="T30" fmla="*/ 67 w 76"/>
              <a:gd name="T31" fmla="*/ 41 h 49"/>
              <a:gd name="T32" fmla="*/ 56 w 76"/>
              <a:gd name="T33" fmla="*/ 47 h 49"/>
              <a:gd name="T34" fmla="*/ 40 w 76"/>
              <a:gd name="T35" fmla="*/ 49 h 49"/>
              <a:gd name="T36" fmla="*/ 9 w 76"/>
              <a:gd name="T37" fmla="*/ 41 h 49"/>
              <a:gd name="T38" fmla="*/ 2 w 76"/>
              <a:gd name="T39" fmla="*/ 29 h 49"/>
              <a:gd name="T40" fmla="*/ 2 w 76"/>
              <a:gd name="T41" fmla="*/ 16 h 49"/>
              <a:gd name="T42" fmla="*/ 5 w 76"/>
              <a:gd name="T43" fmla="*/ 7 h 49"/>
              <a:gd name="T44" fmla="*/ 14 w 76"/>
              <a:gd name="T45" fmla="*/ 2 h 49"/>
              <a:gd name="T46" fmla="*/ 50 w 76"/>
              <a:gd name="T47" fmla="*/ 40 h 49"/>
              <a:gd name="T48" fmla="*/ 59 w 76"/>
              <a:gd name="T49" fmla="*/ 38 h 49"/>
              <a:gd name="T50" fmla="*/ 65 w 76"/>
              <a:gd name="T51" fmla="*/ 32 h 49"/>
              <a:gd name="T52" fmla="*/ 67 w 76"/>
              <a:gd name="T53" fmla="*/ 23 h 49"/>
              <a:gd name="T54" fmla="*/ 63 w 76"/>
              <a:gd name="T55" fmla="*/ 13 h 49"/>
              <a:gd name="T56" fmla="*/ 50 w 76"/>
              <a:gd name="T57" fmla="*/ 9 h 49"/>
              <a:gd name="T58" fmla="*/ 40 w 76"/>
              <a:gd name="T59" fmla="*/ 13 h 49"/>
              <a:gd name="T60" fmla="*/ 34 w 76"/>
              <a:gd name="T61" fmla="*/ 23 h 49"/>
              <a:gd name="T62" fmla="*/ 40 w 76"/>
              <a:gd name="T63" fmla="*/ 34 h 49"/>
              <a:gd name="T64" fmla="*/ 50 w 76"/>
              <a:gd name="T65" fmla="*/ 40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6"/>
              <a:gd name="T100" fmla="*/ 0 h 49"/>
              <a:gd name="T101" fmla="*/ 76 w 76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6" h="49">
                <a:moveTo>
                  <a:pt x="20" y="2"/>
                </a:moveTo>
                <a:lnTo>
                  <a:pt x="21" y="11"/>
                </a:lnTo>
                <a:lnTo>
                  <a:pt x="16" y="13"/>
                </a:lnTo>
                <a:lnTo>
                  <a:pt x="12" y="14"/>
                </a:lnTo>
                <a:lnTo>
                  <a:pt x="11" y="18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3" y="38"/>
                </a:lnTo>
                <a:lnTo>
                  <a:pt x="29" y="40"/>
                </a:lnTo>
                <a:lnTo>
                  <a:pt x="36" y="40"/>
                </a:lnTo>
                <a:lnTo>
                  <a:pt x="32" y="36"/>
                </a:lnTo>
                <a:lnTo>
                  <a:pt x="29" y="31"/>
                </a:lnTo>
                <a:lnTo>
                  <a:pt x="27" y="27"/>
                </a:lnTo>
                <a:lnTo>
                  <a:pt x="27" y="22"/>
                </a:lnTo>
                <a:lnTo>
                  <a:pt x="27" y="16"/>
                </a:lnTo>
                <a:lnTo>
                  <a:pt x="29" y="11"/>
                </a:lnTo>
                <a:lnTo>
                  <a:pt x="32" y="5"/>
                </a:lnTo>
                <a:lnTo>
                  <a:pt x="38" y="2"/>
                </a:lnTo>
                <a:lnTo>
                  <a:pt x="43" y="0"/>
                </a:lnTo>
                <a:lnTo>
                  <a:pt x="50" y="0"/>
                </a:lnTo>
                <a:lnTo>
                  <a:pt x="58" y="0"/>
                </a:lnTo>
                <a:lnTo>
                  <a:pt x="63" y="4"/>
                </a:lnTo>
                <a:lnTo>
                  <a:pt x="68" y="7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7" y="41"/>
                </a:lnTo>
                <a:lnTo>
                  <a:pt x="63" y="45"/>
                </a:lnTo>
                <a:lnTo>
                  <a:pt x="56" y="47"/>
                </a:lnTo>
                <a:lnTo>
                  <a:pt x="49" y="49"/>
                </a:lnTo>
                <a:lnTo>
                  <a:pt x="40" y="49"/>
                </a:lnTo>
                <a:lnTo>
                  <a:pt x="21" y="47"/>
                </a:lnTo>
                <a:lnTo>
                  <a:pt x="9" y="41"/>
                </a:lnTo>
                <a:lnTo>
                  <a:pt x="5" y="36"/>
                </a:lnTo>
                <a:lnTo>
                  <a:pt x="2" y="29"/>
                </a:lnTo>
                <a:lnTo>
                  <a:pt x="0" y="22"/>
                </a:lnTo>
                <a:lnTo>
                  <a:pt x="2" y="16"/>
                </a:lnTo>
                <a:lnTo>
                  <a:pt x="3" y="13"/>
                </a:lnTo>
                <a:lnTo>
                  <a:pt x="5" y="7"/>
                </a:lnTo>
                <a:lnTo>
                  <a:pt x="9" y="4"/>
                </a:lnTo>
                <a:lnTo>
                  <a:pt x="14" y="2"/>
                </a:lnTo>
                <a:lnTo>
                  <a:pt x="20" y="2"/>
                </a:lnTo>
                <a:close/>
                <a:moveTo>
                  <a:pt x="50" y="40"/>
                </a:moveTo>
                <a:lnTo>
                  <a:pt x="54" y="40"/>
                </a:lnTo>
                <a:lnTo>
                  <a:pt x="59" y="38"/>
                </a:lnTo>
                <a:lnTo>
                  <a:pt x="63" y="34"/>
                </a:lnTo>
                <a:lnTo>
                  <a:pt x="65" y="32"/>
                </a:lnTo>
                <a:lnTo>
                  <a:pt x="67" y="29"/>
                </a:lnTo>
                <a:lnTo>
                  <a:pt x="67" y="23"/>
                </a:lnTo>
                <a:lnTo>
                  <a:pt x="67" y="18"/>
                </a:lnTo>
                <a:lnTo>
                  <a:pt x="63" y="13"/>
                </a:lnTo>
                <a:lnTo>
                  <a:pt x="58" y="11"/>
                </a:lnTo>
                <a:lnTo>
                  <a:pt x="50" y="9"/>
                </a:lnTo>
                <a:lnTo>
                  <a:pt x="43" y="11"/>
                </a:lnTo>
                <a:lnTo>
                  <a:pt x="40" y="13"/>
                </a:lnTo>
                <a:lnTo>
                  <a:pt x="36" y="18"/>
                </a:lnTo>
                <a:lnTo>
                  <a:pt x="34" y="23"/>
                </a:lnTo>
                <a:lnTo>
                  <a:pt x="36" y="31"/>
                </a:lnTo>
                <a:lnTo>
                  <a:pt x="40" y="34"/>
                </a:lnTo>
                <a:lnTo>
                  <a:pt x="43" y="38"/>
                </a:lnTo>
                <a:lnTo>
                  <a:pt x="50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0" name="Freeform 498"/>
          <p:cNvSpPr>
            <a:spLocks noEditPoints="1"/>
          </p:cNvSpPr>
          <p:nvPr/>
        </p:nvSpPr>
        <p:spPr bwMode="auto">
          <a:xfrm rot="5400000">
            <a:off x="1614488" y="2790825"/>
            <a:ext cx="103188" cy="65087"/>
          </a:xfrm>
          <a:custGeom>
            <a:avLst/>
            <a:gdLst>
              <a:gd name="T0" fmla="*/ 38 w 76"/>
              <a:gd name="T1" fmla="*/ 49 h 49"/>
              <a:gd name="T2" fmla="*/ 30 w 76"/>
              <a:gd name="T3" fmla="*/ 49 h 49"/>
              <a:gd name="T4" fmla="*/ 23 w 76"/>
              <a:gd name="T5" fmla="*/ 47 h 49"/>
              <a:gd name="T6" fmla="*/ 16 w 76"/>
              <a:gd name="T7" fmla="*/ 46 h 49"/>
              <a:gd name="T8" fmla="*/ 9 w 76"/>
              <a:gd name="T9" fmla="*/ 44 h 49"/>
              <a:gd name="T10" fmla="*/ 5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3 w 76"/>
              <a:gd name="T19" fmla="*/ 15 h 49"/>
              <a:gd name="T20" fmla="*/ 5 w 76"/>
              <a:gd name="T21" fmla="*/ 9 h 49"/>
              <a:gd name="T22" fmla="*/ 11 w 76"/>
              <a:gd name="T23" fmla="*/ 8 h 49"/>
              <a:gd name="T24" fmla="*/ 14 w 76"/>
              <a:gd name="T25" fmla="*/ 4 h 49"/>
              <a:gd name="T26" fmla="*/ 21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59 w 76"/>
              <a:gd name="T37" fmla="*/ 4 h 49"/>
              <a:gd name="T38" fmla="*/ 67 w 76"/>
              <a:gd name="T39" fmla="*/ 8 h 49"/>
              <a:gd name="T40" fmla="*/ 72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7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7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2 w 76"/>
              <a:gd name="T93" fmla="*/ 18 h 49"/>
              <a:gd name="T94" fmla="*/ 11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5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0" y="49"/>
                </a:lnTo>
                <a:lnTo>
                  <a:pt x="23" y="47"/>
                </a:lnTo>
                <a:lnTo>
                  <a:pt x="16" y="46"/>
                </a:lnTo>
                <a:lnTo>
                  <a:pt x="9" y="44"/>
                </a:lnTo>
                <a:lnTo>
                  <a:pt x="5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3" y="15"/>
                </a:lnTo>
                <a:lnTo>
                  <a:pt x="5" y="9"/>
                </a:lnTo>
                <a:lnTo>
                  <a:pt x="11" y="8"/>
                </a:lnTo>
                <a:lnTo>
                  <a:pt x="14" y="4"/>
                </a:lnTo>
                <a:lnTo>
                  <a:pt x="21" y="2"/>
                </a:lnTo>
                <a:lnTo>
                  <a:pt x="29" y="2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59" y="4"/>
                </a:lnTo>
                <a:lnTo>
                  <a:pt x="67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7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7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2" y="18"/>
                </a:lnTo>
                <a:lnTo>
                  <a:pt x="11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5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1" name="Freeform 499"/>
          <p:cNvSpPr>
            <a:spLocks noEditPoints="1"/>
          </p:cNvSpPr>
          <p:nvPr/>
        </p:nvSpPr>
        <p:spPr bwMode="auto">
          <a:xfrm rot="5400000">
            <a:off x="1693863" y="2792412"/>
            <a:ext cx="103188" cy="61913"/>
          </a:xfrm>
          <a:custGeom>
            <a:avLst/>
            <a:gdLst>
              <a:gd name="T0" fmla="*/ 38 w 76"/>
              <a:gd name="T1" fmla="*/ 47 h 47"/>
              <a:gd name="T2" fmla="*/ 30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5 w 76"/>
              <a:gd name="T11" fmla="*/ 36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2 h 47"/>
              <a:gd name="T20" fmla="*/ 5 w 76"/>
              <a:gd name="T21" fmla="*/ 9 h 47"/>
              <a:gd name="T22" fmla="*/ 11 w 76"/>
              <a:gd name="T23" fmla="*/ 5 h 47"/>
              <a:gd name="T24" fmla="*/ 14 w 76"/>
              <a:gd name="T25" fmla="*/ 3 h 47"/>
              <a:gd name="T26" fmla="*/ 21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4 w 76"/>
              <a:gd name="T35" fmla="*/ 0 h 47"/>
              <a:gd name="T36" fmla="*/ 59 w 76"/>
              <a:gd name="T37" fmla="*/ 1 h 47"/>
              <a:gd name="T38" fmla="*/ 67 w 76"/>
              <a:gd name="T39" fmla="*/ 5 h 47"/>
              <a:gd name="T40" fmla="*/ 72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0 h 47"/>
              <a:gd name="T48" fmla="*/ 72 w 76"/>
              <a:gd name="T49" fmla="*/ 36 h 47"/>
              <a:gd name="T50" fmla="*/ 68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2 h 47"/>
              <a:gd name="T92" fmla="*/ 12 w 76"/>
              <a:gd name="T93" fmla="*/ 16 h 47"/>
              <a:gd name="T94" fmla="*/ 11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0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11" y="5"/>
                </a:lnTo>
                <a:lnTo>
                  <a:pt x="14" y="3"/>
                </a:lnTo>
                <a:lnTo>
                  <a:pt x="21" y="1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0"/>
                </a:lnTo>
                <a:lnTo>
                  <a:pt x="59" y="1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8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2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2" name="Freeform 500"/>
          <p:cNvSpPr>
            <a:spLocks noEditPoints="1"/>
          </p:cNvSpPr>
          <p:nvPr/>
        </p:nvSpPr>
        <p:spPr bwMode="auto">
          <a:xfrm rot="5400000">
            <a:off x="1777207" y="2790031"/>
            <a:ext cx="103188" cy="66675"/>
          </a:xfrm>
          <a:custGeom>
            <a:avLst/>
            <a:gdLst>
              <a:gd name="T0" fmla="*/ 38 w 76"/>
              <a:gd name="T1" fmla="*/ 49 h 49"/>
              <a:gd name="T2" fmla="*/ 30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2 h 49"/>
              <a:gd name="T10" fmla="*/ 5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3 w 76"/>
              <a:gd name="T19" fmla="*/ 13 h 49"/>
              <a:gd name="T20" fmla="*/ 5 w 76"/>
              <a:gd name="T21" fmla="*/ 9 h 49"/>
              <a:gd name="T22" fmla="*/ 11 w 76"/>
              <a:gd name="T23" fmla="*/ 6 h 49"/>
              <a:gd name="T24" fmla="*/ 14 w 76"/>
              <a:gd name="T25" fmla="*/ 4 h 49"/>
              <a:gd name="T26" fmla="*/ 21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59 w 76"/>
              <a:gd name="T37" fmla="*/ 4 h 49"/>
              <a:gd name="T38" fmla="*/ 67 w 76"/>
              <a:gd name="T39" fmla="*/ 6 h 49"/>
              <a:gd name="T40" fmla="*/ 72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1 h 49"/>
              <a:gd name="T68" fmla="*/ 67 w 76"/>
              <a:gd name="T69" fmla="*/ 29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4 w 76"/>
              <a:gd name="T91" fmla="*/ 15 h 49"/>
              <a:gd name="T92" fmla="*/ 12 w 76"/>
              <a:gd name="T93" fmla="*/ 17 h 49"/>
              <a:gd name="T94" fmla="*/ 11 w 76"/>
              <a:gd name="T95" fmla="*/ 20 h 49"/>
              <a:gd name="T96" fmla="*/ 9 w 76"/>
              <a:gd name="T97" fmla="*/ 24 h 49"/>
              <a:gd name="T98" fmla="*/ 9 w 76"/>
              <a:gd name="T99" fmla="*/ 29 h 49"/>
              <a:gd name="T100" fmla="*/ 11 w 76"/>
              <a:gd name="T101" fmla="*/ 31 h 49"/>
              <a:gd name="T102" fmla="*/ 14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0" y="49"/>
                </a:lnTo>
                <a:lnTo>
                  <a:pt x="23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11" y="6"/>
                </a:lnTo>
                <a:lnTo>
                  <a:pt x="14" y="4"/>
                </a:lnTo>
                <a:lnTo>
                  <a:pt x="21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59" y="4"/>
                </a:lnTo>
                <a:lnTo>
                  <a:pt x="67" y="6"/>
                </a:lnTo>
                <a:lnTo>
                  <a:pt x="72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9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5"/>
                </a:lnTo>
                <a:lnTo>
                  <a:pt x="12" y="17"/>
                </a:lnTo>
                <a:lnTo>
                  <a:pt x="11" y="20"/>
                </a:lnTo>
                <a:lnTo>
                  <a:pt x="9" y="24"/>
                </a:lnTo>
                <a:lnTo>
                  <a:pt x="9" y="29"/>
                </a:lnTo>
                <a:lnTo>
                  <a:pt x="11" y="31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3" name="Freeform 501"/>
          <p:cNvSpPr>
            <a:spLocks/>
          </p:cNvSpPr>
          <p:nvPr/>
        </p:nvSpPr>
        <p:spPr bwMode="auto">
          <a:xfrm rot="5400000">
            <a:off x="1450182" y="2455069"/>
            <a:ext cx="100012" cy="38100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2 h 27"/>
              <a:gd name="T8" fmla="*/ 24 w 74"/>
              <a:gd name="T9" fmla="*/ 18 h 27"/>
              <a:gd name="T10" fmla="*/ 25 w 74"/>
              <a:gd name="T11" fmla="*/ 21 h 27"/>
              <a:gd name="T12" fmla="*/ 27 w 74"/>
              <a:gd name="T13" fmla="*/ 27 h 27"/>
              <a:gd name="T14" fmla="*/ 20 w 74"/>
              <a:gd name="T15" fmla="*/ 27 h 27"/>
              <a:gd name="T16" fmla="*/ 15 w 74"/>
              <a:gd name="T17" fmla="*/ 20 h 27"/>
              <a:gd name="T18" fmla="*/ 11 w 74"/>
              <a:gd name="T19" fmla="*/ 14 h 27"/>
              <a:gd name="T20" fmla="*/ 5 w 74"/>
              <a:gd name="T21" fmla="*/ 9 h 27"/>
              <a:gd name="T22" fmla="*/ 0 w 74"/>
              <a:gd name="T23" fmla="*/ 5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2"/>
                </a:lnTo>
                <a:lnTo>
                  <a:pt x="24" y="18"/>
                </a:lnTo>
                <a:lnTo>
                  <a:pt x="25" y="21"/>
                </a:lnTo>
                <a:lnTo>
                  <a:pt x="27" y="27"/>
                </a:lnTo>
                <a:lnTo>
                  <a:pt x="20" y="27"/>
                </a:lnTo>
                <a:lnTo>
                  <a:pt x="15" y="20"/>
                </a:lnTo>
                <a:lnTo>
                  <a:pt x="11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4" name="Freeform 502"/>
          <p:cNvSpPr>
            <a:spLocks noEditPoints="1"/>
          </p:cNvSpPr>
          <p:nvPr/>
        </p:nvSpPr>
        <p:spPr bwMode="auto">
          <a:xfrm rot="5400000">
            <a:off x="1535113" y="2441575"/>
            <a:ext cx="100012" cy="65088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3 h 47"/>
              <a:gd name="T4" fmla="*/ 15 w 76"/>
              <a:gd name="T5" fmla="*/ 43 h 47"/>
              <a:gd name="T6" fmla="*/ 5 w 76"/>
              <a:gd name="T7" fmla="*/ 38 h 47"/>
              <a:gd name="T8" fmla="*/ 2 w 76"/>
              <a:gd name="T9" fmla="*/ 29 h 47"/>
              <a:gd name="T10" fmla="*/ 2 w 76"/>
              <a:gd name="T11" fmla="*/ 16 h 47"/>
              <a:gd name="T12" fmla="*/ 5 w 76"/>
              <a:gd name="T13" fmla="*/ 7 h 47"/>
              <a:gd name="T14" fmla="*/ 15 w 76"/>
              <a:gd name="T15" fmla="*/ 2 h 47"/>
              <a:gd name="T16" fmla="*/ 24 w 76"/>
              <a:gd name="T17" fmla="*/ 2 h 47"/>
              <a:gd name="T18" fmla="*/ 31 w 76"/>
              <a:gd name="T19" fmla="*/ 7 h 47"/>
              <a:gd name="T20" fmla="*/ 36 w 76"/>
              <a:gd name="T21" fmla="*/ 7 h 47"/>
              <a:gd name="T22" fmla="*/ 47 w 76"/>
              <a:gd name="T23" fmla="*/ 0 h 47"/>
              <a:gd name="T24" fmla="*/ 60 w 76"/>
              <a:gd name="T25" fmla="*/ 0 h 47"/>
              <a:gd name="T26" fmla="*/ 69 w 76"/>
              <a:gd name="T27" fmla="*/ 5 h 47"/>
              <a:gd name="T28" fmla="*/ 76 w 76"/>
              <a:gd name="T29" fmla="*/ 16 h 47"/>
              <a:gd name="T30" fmla="*/ 76 w 76"/>
              <a:gd name="T31" fmla="*/ 29 h 47"/>
              <a:gd name="T32" fmla="*/ 69 w 76"/>
              <a:gd name="T33" fmla="*/ 39 h 47"/>
              <a:gd name="T34" fmla="*/ 60 w 76"/>
              <a:gd name="T35" fmla="*/ 45 h 47"/>
              <a:gd name="T36" fmla="*/ 45 w 76"/>
              <a:gd name="T37" fmla="*/ 45 h 47"/>
              <a:gd name="T38" fmla="*/ 36 w 76"/>
              <a:gd name="T39" fmla="*/ 38 h 47"/>
              <a:gd name="T40" fmla="*/ 20 w 76"/>
              <a:gd name="T41" fmla="*/ 34 h 47"/>
              <a:gd name="T42" fmla="*/ 27 w 76"/>
              <a:gd name="T43" fmla="*/ 30 h 47"/>
              <a:gd name="T44" fmla="*/ 29 w 76"/>
              <a:gd name="T45" fmla="*/ 23 h 47"/>
              <a:gd name="T46" fmla="*/ 27 w 76"/>
              <a:gd name="T47" fmla="*/ 14 h 47"/>
              <a:gd name="T48" fmla="*/ 20 w 76"/>
              <a:gd name="T49" fmla="*/ 11 h 47"/>
              <a:gd name="T50" fmla="*/ 13 w 76"/>
              <a:gd name="T51" fmla="*/ 14 h 47"/>
              <a:gd name="T52" fmla="*/ 9 w 76"/>
              <a:gd name="T53" fmla="*/ 23 h 47"/>
              <a:gd name="T54" fmla="*/ 13 w 76"/>
              <a:gd name="T55" fmla="*/ 30 h 47"/>
              <a:gd name="T56" fmla="*/ 20 w 76"/>
              <a:gd name="T57" fmla="*/ 34 h 47"/>
              <a:gd name="T58" fmla="*/ 56 w 76"/>
              <a:gd name="T59" fmla="*/ 36 h 47"/>
              <a:gd name="T60" fmla="*/ 63 w 76"/>
              <a:gd name="T61" fmla="*/ 32 h 47"/>
              <a:gd name="T62" fmla="*/ 67 w 76"/>
              <a:gd name="T63" fmla="*/ 27 h 47"/>
              <a:gd name="T64" fmla="*/ 67 w 76"/>
              <a:gd name="T65" fmla="*/ 16 h 47"/>
              <a:gd name="T66" fmla="*/ 58 w 76"/>
              <a:gd name="T67" fmla="*/ 9 h 47"/>
              <a:gd name="T68" fmla="*/ 47 w 76"/>
              <a:gd name="T69" fmla="*/ 9 h 47"/>
              <a:gd name="T70" fmla="*/ 40 w 76"/>
              <a:gd name="T71" fmla="*/ 16 h 47"/>
              <a:gd name="T72" fmla="*/ 40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4" y="32"/>
                </a:moveTo>
                <a:lnTo>
                  <a:pt x="31" y="38"/>
                </a:lnTo>
                <a:lnTo>
                  <a:pt x="29" y="41"/>
                </a:lnTo>
                <a:lnTo>
                  <a:pt x="24" y="43"/>
                </a:lnTo>
                <a:lnTo>
                  <a:pt x="20" y="43"/>
                </a:lnTo>
                <a:lnTo>
                  <a:pt x="15" y="43"/>
                </a:lnTo>
                <a:lnTo>
                  <a:pt x="9" y="41"/>
                </a:lnTo>
                <a:lnTo>
                  <a:pt x="5" y="38"/>
                </a:lnTo>
                <a:lnTo>
                  <a:pt x="4" y="34"/>
                </a:lnTo>
                <a:lnTo>
                  <a:pt x="2" y="29"/>
                </a:lnTo>
                <a:lnTo>
                  <a:pt x="0" y="23"/>
                </a:lnTo>
                <a:lnTo>
                  <a:pt x="2" y="16"/>
                </a:lnTo>
                <a:lnTo>
                  <a:pt x="4" y="11"/>
                </a:lnTo>
                <a:lnTo>
                  <a:pt x="5" y="7"/>
                </a:lnTo>
                <a:lnTo>
                  <a:pt x="11" y="3"/>
                </a:lnTo>
                <a:lnTo>
                  <a:pt x="15" y="2"/>
                </a:lnTo>
                <a:lnTo>
                  <a:pt x="20" y="2"/>
                </a:lnTo>
                <a:lnTo>
                  <a:pt x="24" y="2"/>
                </a:lnTo>
                <a:lnTo>
                  <a:pt x="29" y="3"/>
                </a:lnTo>
                <a:lnTo>
                  <a:pt x="31" y="7"/>
                </a:lnTo>
                <a:lnTo>
                  <a:pt x="34" y="12"/>
                </a:lnTo>
                <a:lnTo>
                  <a:pt x="36" y="7"/>
                </a:lnTo>
                <a:lnTo>
                  <a:pt x="42" y="2"/>
                </a:lnTo>
                <a:lnTo>
                  <a:pt x="47" y="0"/>
                </a:lnTo>
                <a:lnTo>
                  <a:pt x="52" y="0"/>
                </a:lnTo>
                <a:lnTo>
                  <a:pt x="60" y="0"/>
                </a:lnTo>
                <a:lnTo>
                  <a:pt x="65" y="2"/>
                </a:lnTo>
                <a:lnTo>
                  <a:pt x="69" y="5"/>
                </a:lnTo>
                <a:lnTo>
                  <a:pt x="72" y="11"/>
                </a:lnTo>
                <a:lnTo>
                  <a:pt x="76" y="16"/>
                </a:lnTo>
                <a:lnTo>
                  <a:pt x="76" y="23"/>
                </a:lnTo>
                <a:lnTo>
                  <a:pt x="76" y="29"/>
                </a:lnTo>
                <a:lnTo>
                  <a:pt x="72" y="34"/>
                </a:lnTo>
                <a:lnTo>
                  <a:pt x="69" y="39"/>
                </a:lnTo>
                <a:lnTo>
                  <a:pt x="65" y="43"/>
                </a:lnTo>
                <a:lnTo>
                  <a:pt x="60" y="45"/>
                </a:lnTo>
                <a:lnTo>
                  <a:pt x="52" y="47"/>
                </a:lnTo>
                <a:lnTo>
                  <a:pt x="45" y="45"/>
                </a:lnTo>
                <a:lnTo>
                  <a:pt x="40" y="43"/>
                </a:lnTo>
                <a:lnTo>
                  <a:pt x="36" y="38"/>
                </a:lnTo>
                <a:lnTo>
                  <a:pt x="34" y="32"/>
                </a:lnTo>
                <a:close/>
                <a:moveTo>
                  <a:pt x="20" y="34"/>
                </a:moveTo>
                <a:lnTo>
                  <a:pt x="24" y="34"/>
                </a:lnTo>
                <a:lnTo>
                  <a:pt x="27" y="30"/>
                </a:lnTo>
                <a:lnTo>
                  <a:pt x="29" y="27"/>
                </a:lnTo>
                <a:lnTo>
                  <a:pt x="29" y="23"/>
                </a:lnTo>
                <a:lnTo>
                  <a:pt x="29" y="18"/>
                </a:lnTo>
                <a:lnTo>
                  <a:pt x="27" y="14"/>
                </a:lnTo>
                <a:lnTo>
                  <a:pt x="24" y="11"/>
                </a:lnTo>
                <a:lnTo>
                  <a:pt x="20" y="11"/>
                </a:lnTo>
                <a:lnTo>
                  <a:pt x="16" y="11"/>
                </a:lnTo>
                <a:lnTo>
                  <a:pt x="13" y="14"/>
                </a:lnTo>
                <a:lnTo>
                  <a:pt x="11" y="18"/>
                </a:lnTo>
                <a:lnTo>
                  <a:pt x="9" y="23"/>
                </a:lnTo>
                <a:lnTo>
                  <a:pt x="11" y="27"/>
                </a:lnTo>
                <a:lnTo>
                  <a:pt x="13" y="30"/>
                </a:lnTo>
                <a:lnTo>
                  <a:pt x="16" y="34"/>
                </a:lnTo>
                <a:lnTo>
                  <a:pt x="20" y="34"/>
                </a:lnTo>
                <a:close/>
                <a:moveTo>
                  <a:pt x="52" y="36"/>
                </a:moveTo>
                <a:lnTo>
                  <a:pt x="56" y="36"/>
                </a:lnTo>
                <a:lnTo>
                  <a:pt x="60" y="34"/>
                </a:lnTo>
                <a:lnTo>
                  <a:pt x="63" y="32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16"/>
                </a:lnTo>
                <a:lnTo>
                  <a:pt x="63" y="12"/>
                </a:lnTo>
                <a:lnTo>
                  <a:pt x="58" y="9"/>
                </a:lnTo>
                <a:lnTo>
                  <a:pt x="52" y="9"/>
                </a:lnTo>
                <a:lnTo>
                  <a:pt x="47" y="9"/>
                </a:lnTo>
                <a:lnTo>
                  <a:pt x="42" y="12"/>
                </a:lnTo>
                <a:lnTo>
                  <a:pt x="40" y="16"/>
                </a:lnTo>
                <a:lnTo>
                  <a:pt x="38" y="23"/>
                </a:lnTo>
                <a:lnTo>
                  <a:pt x="40" y="29"/>
                </a:lnTo>
                <a:lnTo>
                  <a:pt x="42" y="32"/>
                </a:lnTo>
                <a:lnTo>
                  <a:pt x="47" y="36"/>
                </a:lnTo>
                <a:lnTo>
                  <a:pt x="52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5" name="Freeform 503"/>
          <p:cNvSpPr>
            <a:spLocks noEditPoints="1"/>
          </p:cNvSpPr>
          <p:nvPr/>
        </p:nvSpPr>
        <p:spPr bwMode="auto">
          <a:xfrm rot="5400000">
            <a:off x="1616076" y="2441575"/>
            <a:ext cx="100012" cy="65087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6 w 76"/>
              <a:gd name="T7" fmla="*/ 46 h 49"/>
              <a:gd name="T8" fmla="*/ 9 w 76"/>
              <a:gd name="T9" fmla="*/ 44 h 49"/>
              <a:gd name="T10" fmla="*/ 5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4 w 76"/>
              <a:gd name="T19" fmla="*/ 15 h 49"/>
              <a:gd name="T20" fmla="*/ 5 w 76"/>
              <a:gd name="T21" fmla="*/ 9 h 49"/>
              <a:gd name="T22" fmla="*/ 11 w 76"/>
              <a:gd name="T23" fmla="*/ 8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8 h 49"/>
              <a:gd name="T40" fmla="*/ 72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7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7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5 w 76"/>
              <a:gd name="T91" fmla="*/ 15 h 49"/>
              <a:gd name="T92" fmla="*/ 13 w 76"/>
              <a:gd name="T93" fmla="*/ 18 h 49"/>
              <a:gd name="T94" fmla="*/ 11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5 w 76"/>
              <a:gd name="T103" fmla="*/ 35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6" y="46"/>
                </a:lnTo>
                <a:lnTo>
                  <a:pt x="9" y="44"/>
                </a:lnTo>
                <a:lnTo>
                  <a:pt x="5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4" y="15"/>
                </a:lnTo>
                <a:lnTo>
                  <a:pt x="5" y="9"/>
                </a:lnTo>
                <a:lnTo>
                  <a:pt x="11" y="8"/>
                </a:lnTo>
                <a:lnTo>
                  <a:pt x="15" y="4"/>
                </a:lnTo>
                <a:lnTo>
                  <a:pt x="22" y="2"/>
                </a:lnTo>
                <a:lnTo>
                  <a:pt x="29" y="2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7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7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5" y="15"/>
                </a:lnTo>
                <a:lnTo>
                  <a:pt x="13" y="18"/>
                </a:lnTo>
                <a:lnTo>
                  <a:pt x="11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5" y="35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6" name="Freeform 504"/>
          <p:cNvSpPr>
            <a:spLocks noEditPoints="1"/>
          </p:cNvSpPr>
          <p:nvPr/>
        </p:nvSpPr>
        <p:spPr bwMode="auto">
          <a:xfrm rot="5400000">
            <a:off x="1695451" y="2443162"/>
            <a:ext cx="100012" cy="61913"/>
          </a:xfrm>
          <a:custGeom>
            <a:avLst/>
            <a:gdLst>
              <a:gd name="T0" fmla="*/ 38 w 76"/>
              <a:gd name="T1" fmla="*/ 47 h 47"/>
              <a:gd name="T2" fmla="*/ 31 w 76"/>
              <a:gd name="T3" fmla="*/ 47 h 47"/>
              <a:gd name="T4" fmla="*/ 24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5 w 76"/>
              <a:gd name="T11" fmla="*/ 36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4 w 76"/>
              <a:gd name="T19" fmla="*/ 12 h 47"/>
              <a:gd name="T20" fmla="*/ 5 w 76"/>
              <a:gd name="T21" fmla="*/ 9 h 47"/>
              <a:gd name="T22" fmla="*/ 11 w 76"/>
              <a:gd name="T23" fmla="*/ 5 h 47"/>
              <a:gd name="T24" fmla="*/ 15 w 76"/>
              <a:gd name="T25" fmla="*/ 3 h 47"/>
              <a:gd name="T26" fmla="*/ 22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4 w 76"/>
              <a:gd name="T35" fmla="*/ 0 h 47"/>
              <a:gd name="T36" fmla="*/ 60 w 76"/>
              <a:gd name="T37" fmla="*/ 1 h 47"/>
              <a:gd name="T38" fmla="*/ 67 w 76"/>
              <a:gd name="T39" fmla="*/ 5 h 47"/>
              <a:gd name="T40" fmla="*/ 72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0 h 47"/>
              <a:gd name="T48" fmla="*/ 72 w 76"/>
              <a:gd name="T49" fmla="*/ 36 h 47"/>
              <a:gd name="T50" fmla="*/ 69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5 w 76"/>
              <a:gd name="T91" fmla="*/ 12 h 47"/>
              <a:gd name="T92" fmla="*/ 13 w 76"/>
              <a:gd name="T93" fmla="*/ 16 h 47"/>
              <a:gd name="T94" fmla="*/ 11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5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1" y="47"/>
                </a:lnTo>
                <a:lnTo>
                  <a:pt x="24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4" y="12"/>
                </a:lnTo>
                <a:lnTo>
                  <a:pt x="5" y="9"/>
                </a:lnTo>
                <a:lnTo>
                  <a:pt x="11" y="5"/>
                </a:lnTo>
                <a:lnTo>
                  <a:pt x="15" y="3"/>
                </a:lnTo>
                <a:lnTo>
                  <a:pt x="22" y="1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0"/>
                </a:lnTo>
                <a:lnTo>
                  <a:pt x="60" y="1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9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2"/>
                </a:lnTo>
                <a:lnTo>
                  <a:pt x="13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5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7" name="Freeform 505"/>
          <p:cNvSpPr>
            <a:spLocks noEditPoints="1"/>
          </p:cNvSpPr>
          <p:nvPr/>
        </p:nvSpPr>
        <p:spPr bwMode="auto">
          <a:xfrm rot="5400000">
            <a:off x="1778795" y="2440781"/>
            <a:ext cx="100012" cy="66675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6 w 76"/>
              <a:gd name="T7" fmla="*/ 45 h 49"/>
              <a:gd name="T8" fmla="*/ 9 w 76"/>
              <a:gd name="T9" fmla="*/ 42 h 49"/>
              <a:gd name="T10" fmla="*/ 5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4 w 76"/>
              <a:gd name="T19" fmla="*/ 13 h 49"/>
              <a:gd name="T20" fmla="*/ 5 w 76"/>
              <a:gd name="T21" fmla="*/ 9 h 49"/>
              <a:gd name="T22" fmla="*/ 11 w 76"/>
              <a:gd name="T23" fmla="*/ 6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6 h 49"/>
              <a:gd name="T40" fmla="*/ 72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4 w 76"/>
              <a:gd name="T47" fmla="*/ 31 h 49"/>
              <a:gd name="T48" fmla="*/ 72 w 76"/>
              <a:gd name="T49" fmla="*/ 36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1 h 49"/>
              <a:gd name="T68" fmla="*/ 67 w 76"/>
              <a:gd name="T69" fmla="*/ 29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5 w 76"/>
              <a:gd name="T91" fmla="*/ 15 h 49"/>
              <a:gd name="T92" fmla="*/ 13 w 76"/>
              <a:gd name="T93" fmla="*/ 17 h 49"/>
              <a:gd name="T94" fmla="*/ 11 w 76"/>
              <a:gd name="T95" fmla="*/ 20 h 49"/>
              <a:gd name="T96" fmla="*/ 9 w 76"/>
              <a:gd name="T97" fmla="*/ 24 h 49"/>
              <a:gd name="T98" fmla="*/ 9 w 76"/>
              <a:gd name="T99" fmla="*/ 29 h 49"/>
              <a:gd name="T100" fmla="*/ 11 w 76"/>
              <a:gd name="T101" fmla="*/ 31 h 49"/>
              <a:gd name="T102" fmla="*/ 15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11" y="6"/>
                </a:lnTo>
                <a:lnTo>
                  <a:pt x="15" y="4"/>
                </a:lnTo>
                <a:lnTo>
                  <a:pt x="22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6"/>
                </a:lnTo>
                <a:lnTo>
                  <a:pt x="72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9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5"/>
                </a:lnTo>
                <a:lnTo>
                  <a:pt x="13" y="17"/>
                </a:lnTo>
                <a:lnTo>
                  <a:pt x="11" y="20"/>
                </a:lnTo>
                <a:lnTo>
                  <a:pt x="9" y="24"/>
                </a:lnTo>
                <a:lnTo>
                  <a:pt x="9" y="29"/>
                </a:lnTo>
                <a:lnTo>
                  <a:pt x="11" y="31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8" name="Freeform 506"/>
          <p:cNvSpPr>
            <a:spLocks/>
          </p:cNvSpPr>
          <p:nvPr/>
        </p:nvSpPr>
        <p:spPr bwMode="auto">
          <a:xfrm rot="5400000">
            <a:off x="1452563" y="2087563"/>
            <a:ext cx="100012" cy="68262"/>
          </a:xfrm>
          <a:custGeom>
            <a:avLst/>
            <a:gdLst>
              <a:gd name="T0" fmla="*/ 65 w 74"/>
              <a:gd name="T1" fmla="*/ 0 h 49"/>
              <a:gd name="T2" fmla="*/ 74 w 74"/>
              <a:gd name="T3" fmla="*/ 0 h 49"/>
              <a:gd name="T4" fmla="*/ 74 w 74"/>
              <a:gd name="T5" fmla="*/ 49 h 49"/>
              <a:gd name="T6" fmla="*/ 71 w 74"/>
              <a:gd name="T7" fmla="*/ 49 h 49"/>
              <a:gd name="T8" fmla="*/ 69 w 74"/>
              <a:gd name="T9" fmla="*/ 47 h 49"/>
              <a:gd name="T10" fmla="*/ 63 w 74"/>
              <a:gd name="T11" fmla="*/ 45 h 49"/>
              <a:gd name="T12" fmla="*/ 58 w 74"/>
              <a:gd name="T13" fmla="*/ 42 h 49"/>
              <a:gd name="T14" fmla="*/ 53 w 74"/>
              <a:gd name="T15" fmla="*/ 38 h 49"/>
              <a:gd name="T16" fmla="*/ 47 w 74"/>
              <a:gd name="T17" fmla="*/ 31 h 49"/>
              <a:gd name="T18" fmla="*/ 42 w 74"/>
              <a:gd name="T19" fmla="*/ 24 h 49"/>
              <a:gd name="T20" fmla="*/ 36 w 74"/>
              <a:gd name="T21" fmla="*/ 18 h 49"/>
              <a:gd name="T22" fmla="*/ 31 w 74"/>
              <a:gd name="T23" fmla="*/ 15 h 49"/>
              <a:gd name="T24" fmla="*/ 27 w 74"/>
              <a:gd name="T25" fmla="*/ 13 h 49"/>
              <a:gd name="T26" fmla="*/ 22 w 74"/>
              <a:gd name="T27" fmla="*/ 11 h 49"/>
              <a:gd name="T28" fmla="*/ 17 w 74"/>
              <a:gd name="T29" fmla="*/ 13 h 49"/>
              <a:gd name="T30" fmla="*/ 13 w 74"/>
              <a:gd name="T31" fmla="*/ 15 h 49"/>
              <a:gd name="T32" fmla="*/ 11 w 74"/>
              <a:gd name="T33" fmla="*/ 18 h 49"/>
              <a:gd name="T34" fmla="*/ 9 w 74"/>
              <a:gd name="T35" fmla="*/ 24 h 49"/>
              <a:gd name="T36" fmla="*/ 11 w 74"/>
              <a:gd name="T37" fmla="*/ 29 h 49"/>
              <a:gd name="T38" fmla="*/ 13 w 74"/>
              <a:gd name="T39" fmla="*/ 35 h 49"/>
              <a:gd name="T40" fmla="*/ 17 w 74"/>
              <a:gd name="T41" fmla="*/ 36 h 49"/>
              <a:gd name="T42" fmla="*/ 22 w 74"/>
              <a:gd name="T43" fmla="*/ 38 h 49"/>
              <a:gd name="T44" fmla="*/ 22 w 74"/>
              <a:gd name="T45" fmla="*/ 47 h 49"/>
              <a:gd name="T46" fmla="*/ 15 w 74"/>
              <a:gd name="T47" fmla="*/ 47 h 49"/>
              <a:gd name="T48" fmla="*/ 11 w 74"/>
              <a:gd name="T49" fmla="*/ 44 h 49"/>
              <a:gd name="T50" fmla="*/ 6 w 74"/>
              <a:gd name="T51" fmla="*/ 40 h 49"/>
              <a:gd name="T52" fmla="*/ 4 w 74"/>
              <a:gd name="T53" fmla="*/ 36 h 49"/>
              <a:gd name="T54" fmla="*/ 2 w 74"/>
              <a:gd name="T55" fmla="*/ 31 h 49"/>
              <a:gd name="T56" fmla="*/ 0 w 74"/>
              <a:gd name="T57" fmla="*/ 24 h 49"/>
              <a:gd name="T58" fmla="*/ 2 w 74"/>
              <a:gd name="T59" fmla="*/ 18 h 49"/>
              <a:gd name="T60" fmla="*/ 4 w 74"/>
              <a:gd name="T61" fmla="*/ 13 h 49"/>
              <a:gd name="T62" fmla="*/ 8 w 74"/>
              <a:gd name="T63" fmla="*/ 8 h 49"/>
              <a:gd name="T64" fmla="*/ 11 w 74"/>
              <a:gd name="T65" fmla="*/ 4 h 49"/>
              <a:gd name="T66" fmla="*/ 17 w 74"/>
              <a:gd name="T67" fmla="*/ 2 h 49"/>
              <a:gd name="T68" fmla="*/ 22 w 74"/>
              <a:gd name="T69" fmla="*/ 2 h 49"/>
              <a:gd name="T70" fmla="*/ 26 w 74"/>
              <a:gd name="T71" fmla="*/ 2 h 49"/>
              <a:gd name="T72" fmla="*/ 29 w 74"/>
              <a:gd name="T73" fmla="*/ 4 h 49"/>
              <a:gd name="T74" fmla="*/ 35 w 74"/>
              <a:gd name="T75" fmla="*/ 6 h 49"/>
              <a:gd name="T76" fmla="*/ 38 w 74"/>
              <a:gd name="T77" fmla="*/ 9 h 49"/>
              <a:gd name="T78" fmla="*/ 42 w 74"/>
              <a:gd name="T79" fmla="*/ 11 h 49"/>
              <a:gd name="T80" fmla="*/ 47 w 74"/>
              <a:gd name="T81" fmla="*/ 17 h 49"/>
              <a:gd name="T82" fmla="*/ 51 w 74"/>
              <a:gd name="T83" fmla="*/ 22 h 49"/>
              <a:gd name="T84" fmla="*/ 56 w 74"/>
              <a:gd name="T85" fmla="*/ 27 h 49"/>
              <a:gd name="T86" fmla="*/ 58 w 74"/>
              <a:gd name="T87" fmla="*/ 31 h 49"/>
              <a:gd name="T88" fmla="*/ 60 w 74"/>
              <a:gd name="T89" fmla="*/ 33 h 49"/>
              <a:gd name="T90" fmla="*/ 63 w 74"/>
              <a:gd name="T91" fmla="*/ 35 h 49"/>
              <a:gd name="T92" fmla="*/ 65 w 74"/>
              <a:gd name="T93" fmla="*/ 36 h 49"/>
              <a:gd name="T94" fmla="*/ 65 w 74"/>
              <a:gd name="T95" fmla="*/ 0 h 4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9"/>
              <a:gd name="T146" fmla="*/ 74 w 74"/>
              <a:gd name="T147" fmla="*/ 49 h 4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9">
                <a:moveTo>
                  <a:pt x="65" y="0"/>
                </a:moveTo>
                <a:lnTo>
                  <a:pt x="74" y="0"/>
                </a:lnTo>
                <a:lnTo>
                  <a:pt x="74" y="49"/>
                </a:lnTo>
                <a:lnTo>
                  <a:pt x="71" y="49"/>
                </a:lnTo>
                <a:lnTo>
                  <a:pt x="69" y="47"/>
                </a:lnTo>
                <a:lnTo>
                  <a:pt x="63" y="45"/>
                </a:lnTo>
                <a:lnTo>
                  <a:pt x="58" y="42"/>
                </a:lnTo>
                <a:lnTo>
                  <a:pt x="53" y="38"/>
                </a:lnTo>
                <a:lnTo>
                  <a:pt x="47" y="31"/>
                </a:lnTo>
                <a:lnTo>
                  <a:pt x="42" y="24"/>
                </a:lnTo>
                <a:lnTo>
                  <a:pt x="36" y="18"/>
                </a:lnTo>
                <a:lnTo>
                  <a:pt x="31" y="15"/>
                </a:lnTo>
                <a:lnTo>
                  <a:pt x="27" y="13"/>
                </a:lnTo>
                <a:lnTo>
                  <a:pt x="22" y="11"/>
                </a:lnTo>
                <a:lnTo>
                  <a:pt x="17" y="13"/>
                </a:lnTo>
                <a:lnTo>
                  <a:pt x="13" y="15"/>
                </a:lnTo>
                <a:lnTo>
                  <a:pt x="11" y="18"/>
                </a:lnTo>
                <a:lnTo>
                  <a:pt x="9" y="24"/>
                </a:lnTo>
                <a:lnTo>
                  <a:pt x="11" y="29"/>
                </a:lnTo>
                <a:lnTo>
                  <a:pt x="13" y="35"/>
                </a:lnTo>
                <a:lnTo>
                  <a:pt x="17" y="36"/>
                </a:lnTo>
                <a:lnTo>
                  <a:pt x="22" y="38"/>
                </a:lnTo>
                <a:lnTo>
                  <a:pt x="22" y="47"/>
                </a:lnTo>
                <a:lnTo>
                  <a:pt x="15" y="47"/>
                </a:lnTo>
                <a:lnTo>
                  <a:pt x="11" y="44"/>
                </a:lnTo>
                <a:lnTo>
                  <a:pt x="6" y="40"/>
                </a:lnTo>
                <a:lnTo>
                  <a:pt x="4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8" y="8"/>
                </a:lnTo>
                <a:lnTo>
                  <a:pt x="11" y="4"/>
                </a:lnTo>
                <a:lnTo>
                  <a:pt x="17" y="2"/>
                </a:lnTo>
                <a:lnTo>
                  <a:pt x="22" y="2"/>
                </a:lnTo>
                <a:lnTo>
                  <a:pt x="26" y="2"/>
                </a:lnTo>
                <a:lnTo>
                  <a:pt x="29" y="4"/>
                </a:lnTo>
                <a:lnTo>
                  <a:pt x="35" y="6"/>
                </a:lnTo>
                <a:lnTo>
                  <a:pt x="38" y="9"/>
                </a:lnTo>
                <a:lnTo>
                  <a:pt x="42" y="11"/>
                </a:lnTo>
                <a:lnTo>
                  <a:pt x="47" y="17"/>
                </a:lnTo>
                <a:lnTo>
                  <a:pt x="51" y="22"/>
                </a:lnTo>
                <a:lnTo>
                  <a:pt x="56" y="27"/>
                </a:lnTo>
                <a:lnTo>
                  <a:pt x="58" y="31"/>
                </a:lnTo>
                <a:lnTo>
                  <a:pt x="60" y="33"/>
                </a:lnTo>
                <a:lnTo>
                  <a:pt x="63" y="35"/>
                </a:lnTo>
                <a:lnTo>
                  <a:pt x="65" y="36"/>
                </a:lnTo>
                <a:lnTo>
                  <a:pt x="65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9" name="Freeform 507"/>
          <p:cNvSpPr>
            <a:spLocks noEditPoints="1"/>
          </p:cNvSpPr>
          <p:nvPr/>
        </p:nvSpPr>
        <p:spPr bwMode="auto">
          <a:xfrm rot="5400000">
            <a:off x="1535113" y="2089150"/>
            <a:ext cx="103187" cy="68263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7 h 49"/>
              <a:gd name="T4" fmla="*/ 24 w 76"/>
              <a:gd name="T5" fmla="*/ 47 h 49"/>
              <a:gd name="T6" fmla="*/ 17 w 76"/>
              <a:gd name="T7" fmla="*/ 45 h 49"/>
              <a:gd name="T8" fmla="*/ 9 w 76"/>
              <a:gd name="T9" fmla="*/ 41 h 49"/>
              <a:gd name="T10" fmla="*/ 6 w 76"/>
              <a:gd name="T11" fmla="*/ 38 h 49"/>
              <a:gd name="T12" fmla="*/ 2 w 76"/>
              <a:gd name="T13" fmla="*/ 31 h 49"/>
              <a:gd name="T14" fmla="*/ 0 w 76"/>
              <a:gd name="T15" fmla="*/ 23 h 49"/>
              <a:gd name="T16" fmla="*/ 2 w 76"/>
              <a:gd name="T17" fmla="*/ 18 h 49"/>
              <a:gd name="T18" fmla="*/ 4 w 76"/>
              <a:gd name="T19" fmla="*/ 13 h 49"/>
              <a:gd name="T20" fmla="*/ 6 w 76"/>
              <a:gd name="T21" fmla="*/ 9 h 49"/>
              <a:gd name="T22" fmla="*/ 11 w 76"/>
              <a:gd name="T23" fmla="*/ 5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2 h 49"/>
              <a:gd name="T38" fmla="*/ 67 w 76"/>
              <a:gd name="T39" fmla="*/ 5 h 49"/>
              <a:gd name="T40" fmla="*/ 72 w 76"/>
              <a:gd name="T41" fmla="*/ 11 h 49"/>
              <a:gd name="T42" fmla="*/ 74 w 76"/>
              <a:gd name="T43" fmla="*/ 16 h 49"/>
              <a:gd name="T44" fmla="*/ 76 w 76"/>
              <a:gd name="T45" fmla="*/ 23 h 49"/>
              <a:gd name="T46" fmla="*/ 76 w 76"/>
              <a:gd name="T47" fmla="*/ 31 h 49"/>
              <a:gd name="T48" fmla="*/ 72 w 76"/>
              <a:gd name="T49" fmla="*/ 36 h 49"/>
              <a:gd name="T50" fmla="*/ 69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3 w 76"/>
              <a:gd name="T61" fmla="*/ 38 h 49"/>
              <a:gd name="T62" fmla="*/ 58 w 76"/>
              <a:gd name="T63" fmla="*/ 36 h 49"/>
              <a:gd name="T64" fmla="*/ 62 w 76"/>
              <a:gd name="T65" fmla="*/ 34 h 49"/>
              <a:gd name="T66" fmla="*/ 65 w 76"/>
              <a:gd name="T67" fmla="*/ 31 h 49"/>
              <a:gd name="T68" fmla="*/ 67 w 76"/>
              <a:gd name="T69" fmla="*/ 27 h 49"/>
              <a:gd name="T70" fmla="*/ 67 w 76"/>
              <a:gd name="T71" fmla="*/ 23 h 49"/>
              <a:gd name="T72" fmla="*/ 67 w 76"/>
              <a:gd name="T73" fmla="*/ 20 h 49"/>
              <a:gd name="T74" fmla="*/ 65 w 76"/>
              <a:gd name="T75" fmla="*/ 16 h 49"/>
              <a:gd name="T76" fmla="*/ 62 w 76"/>
              <a:gd name="T77" fmla="*/ 14 h 49"/>
              <a:gd name="T78" fmla="*/ 58 w 76"/>
              <a:gd name="T79" fmla="*/ 13 h 49"/>
              <a:gd name="T80" fmla="*/ 53 w 76"/>
              <a:gd name="T81" fmla="*/ 11 h 49"/>
              <a:gd name="T82" fmla="*/ 47 w 76"/>
              <a:gd name="T83" fmla="*/ 9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5 w 76"/>
              <a:gd name="T91" fmla="*/ 14 h 49"/>
              <a:gd name="T92" fmla="*/ 13 w 76"/>
              <a:gd name="T93" fmla="*/ 16 h 49"/>
              <a:gd name="T94" fmla="*/ 11 w 76"/>
              <a:gd name="T95" fmla="*/ 20 h 49"/>
              <a:gd name="T96" fmla="*/ 9 w 76"/>
              <a:gd name="T97" fmla="*/ 23 h 49"/>
              <a:gd name="T98" fmla="*/ 9 w 76"/>
              <a:gd name="T99" fmla="*/ 27 h 49"/>
              <a:gd name="T100" fmla="*/ 11 w 76"/>
              <a:gd name="T101" fmla="*/ 31 h 49"/>
              <a:gd name="T102" fmla="*/ 15 w 76"/>
              <a:gd name="T103" fmla="*/ 34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7"/>
                </a:lnTo>
                <a:lnTo>
                  <a:pt x="24" y="47"/>
                </a:lnTo>
                <a:lnTo>
                  <a:pt x="17" y="45"/>
                </a:lnTo>
                <a:lnTo>
                  <a:pt x="9" y="41"/>
                </a:lnTo>
                <a:lnTo>
                  <a:pt x="6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4" y="13"/>
                </a:lnTo>
                <a:lnTo>
                  <a:pt x="6" y="9"/>
                </a:lnTo>
                <a:lnTo>
                  <a:pt x="11" y="5"/>
                </a:lnTo>
                <a:lnTo>
                  <a:pt x="15" y="4"/>
                </a:lnTo>
                <a:lnTo>
                  <a:pt x="22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2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6" y="31"/>
                </a:lnTo>
                <a:lnTo>
                  <a:pt x="72" y="36"/>
                </a:lnTo>
                <a:lnTo>
                  <a:pt x="69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8"/>
                </a:lnTo>
                <a:lnTo>
                  <a:pt x="58" y="36"/>
                </a:lnTo>
                <a:lnTo>
                  <a:pt x="62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2" y="14"/>
                </a:lnTo>
                <a:lnTo>
                  <a:pt x="58" y="13"/>
                </a:lnTo>
                <a:lnTo>
                  <a:pt x="53" y="11"/>
                </a:lnTo>
                <a:lnTo>
                  <a:pt x="47" y="9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4"/>
                </a:lnTo>
                <a:lnTo>
                  <a:pt x="13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5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0" name="Freeform 508"/>
          <p:cNvSpPr>
            <a:spLocks noEditPoints="1"/>
          </p:cNvSpPr>
          <p:nvPr/>
        </p:nvSpPr>
        <p:spPr bwMode="auto">
          <a:xfrm rot="5400000">
            <a:off x="1614488" y="2090738"/>
            <a:ext cx="103187" cy="65087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7 w 76"/>
              <a:gd name="T7" fmla="*/ 46 h 49"/>
              <a:gd name="T8" fmla="*/ 9 w 76"/>
              <a:gd name="T9" fmla="*/ 44 h 49"/>
              <a:gd name="T10" fmla="*/ 6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4 w 76"/>
              <a:gd name="T19" fmla="*/ 15 h 49"/>
              <a:gd name="T20" fmla="*/ 6 w 76"/>
              <a:gd name="T21" fmla="*/ 9 h 49"/>
              <a:gd name="T22" fmla="*/ 11 w 76"/>
              <a:gd name="T23" fmla="*/ 8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8 h 49"/>
              <a:gd name="T40" fmla="*/ 72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6 w 76"/>
              <a:gd name="T47" fmla="*/ 31 h 49"/>
              <a:gd name="T48" fmla="*/ 72 w 76"/>
              <a:gd name="T49" fmla="*/ 37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3 w 76"/>
              <a:gd name="T61" fmla="*/ 38 h 49"/>
              <a:gd name="T62" fmla="*/ 58 w 76"/>
              <a:gd name="T63" fmla="*/ 37 h 49"/>
              <a:gd name="T64" fmla="*/ 62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2 w 76"/>
              <a:gd name="T77" fmla="*/ 15 h 49"/>
              <a:gd name="T78" fmla="*/ 58 w 76"/>
              <a:gd name="T79" fmla="*/ 13 h 49"/>
              <a:gd name="T80" fmla="*/ 53 w 76"/>
              <a:gd name="T81" fmla="*/ 11 h 49"/>
              <a:gd name="T82" fmla="*/ 47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5 w 76"/>
              <a:gd name="T91" fmla="*/ 15 h 49"/>
              <a:gd name="T92" fmla="*/ 13 w 76"/>
              <a:gd name="T93" fmla="*/ 18 h 49"/>
              <a:gd name="T94" fmla="*/ 11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5 w 76"/>
              <a:gd name="T103" fmla="*/ 35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7" y="46"/>
                </a:lnTo>
                <a:lnTo>
                  <a:pt x="9" y="44"/>
                </a:lnTo>
                <a:lnTo>
                  <a:pt x="6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4" y="15"/>
                </a:lnTo>
                <a:lnTo>
                  <a:pt x="6" y="9"/>
                </a:lnTo>
                <a:lnTo>
                  <a:pt x="11" y="8"/>
                </a:lnTo>
                <a:lnTo>
                  <a:pt x="15" y="4"/>
                </a:lnTo>
                <a:lnTo>
                  <a:pt x="22" y="2"/>
                </a:lnTo>
                <a:lnTo>
                  <a:pt x="29" y="2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6" y="31"/>
                </a:lnTo>
                <a:lnTo>
                  <a:pt x="72" y="37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3" y="38"/>
                </a:lnTo>
                <a:lnTo>
                  <a:pt x="58" y="37"/>
                </a:lnTo>
                <a:lnTo>
                  <a:pt x="62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2" y="15"/>
                </a:lnTo>
                <a:lnTo>
                  <a:pt x="58" y="13"/>
                </a:lnTo>
                <a:lnTo>
                  <a:pt x="53" y="11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5" y="15"/>
                </a:lnTo>
                <a:lnTo>
                  <a:pt x="13" y="18"/>
                </a:lnTo>
                <a:lnTo>
                  <a:pt x="11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5" y="35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1" name="Freeform 509"/>
          <p:cNvSpPr>
            <a:spLocks noEditPoints="1"/>
          </p:cNvSpPr>
          <p:nvPr/>
        </p:nvSpPr>
        <p:spPr bwMode="auto">
          <a:xfrm rot="5400000">
            <a:off x="1693863" y="2092325"/>
            <a:ext cx="103187" cy="61913"/>
          </a:xfrm>
          <a:custGeom>
            <a:avLst/>
            <a:gdLst>
              <a:gd name="T0" fmla="*/ 38 w 76"/>
              <a:gd name="T1" fmla="*/ 47 h 47"/>
              <a:gd name="T2" fmla="*/ 31 w 76"/>
              <a:gd name="T3" fmla="*/ 47 h 47"/>
              <a:gd name="T4" fmla="*/ 24 w 76"/>
              <a:gd name="T5" fmla="*/ 47 h 47"/>
              <a:gd name="T6" fmla="*/ 17 w 76"/>
              <a:gd name="T7" fmla="*/ 45 h 47"/>
              <a:gd name="T8" fmla="*/ 9 w 76"/>
              <a:gd name="T9" fmla="*/ 41 h 47"/>
              <a:gd name="T10" fmla="*/ 6 w 76"/>
              <a:gd name="T11" fmla="*/ 36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4 w 76"/>
              <a:gd name="T19" fmla="*/ 12 h 47"/>
              <a:gd name="T20" fmla="*/ 6 w 76"/>
              <a:gd name="T21" fmla="*/ 9 h 47"/>
              <a:gd name="T22" fmla="*/ 11 w 76"/>
              <a:gd name="T23" fmla="*/ 5 h 47"/>
              <a:gd name="T24" fmla="*/ 15 w 76"/>
              <a:gd name="T25" fmla="*/ 3 h 47"/>
              <a:gd name="T26" fmla="*/ 22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4 w 76"/>
              <a:gd name="T35" fmla="*/ 0 h 47"/>
              <a:gd name="T36" fmla="*/ 60 w 76"/>
              <a:gd name="T37" fmla="*/ 1 h 47"/>
              <a:gd name="T38" fmla="*/ 67 w 76"/>
              <a:gd name="T39" fmla="*/ 5 h 47"/>
              <a:gd name="T40" fmla="*/ 72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6 w 76"/>
              <a:gd name="T47" fmla="*/ 30 h 47"/>
              <a:gd name="T48" fmla="*/ 72 w 76"/>
              <a:gd name="T49" fmla="*/ 36 h 47"/>
              <a:gd name="T50" fmla="*/ 69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3 w 76"/>
              <a:gd name="T61" fmla="*/ 36 h 47"/>
              <a:gd name="T62" fmla="*/ 58 w 76"/>
              <a:gd name="T63" fmla="*/ 36 h 47"/>
              <a:gd name="T64" fmla="*/ 62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2 w 76"/>
              <a:gd name="T77" fmla="*/ 12 h 47"/>
              <a:gd name="T78" fmla="*/ 58 w 76"/>
              <a:gd name="T79" fmla="*/ 11 h 47"/>
              <a:gd name="T80" fmla="*/ 53 w 76"/>
              <a:gd name="T81" fmla="*/ 11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5 w 76"/>
              <a:gd name="T91" fmla="*/ 12 h 47"/>
              <a:gd name="T92" fmla="*/ 13 w 76"/>
              <a:gd name="T93" fmla="*/ 16 h 47"/>
              <a:gd name="T94" fmla="*/ 11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5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1" y="47"/>
                </a:lnTo>
                <a:lnTo>
                  <a:pt x="24" y="47"/>
                </a:lnTo>
                <a:lnTo>
                  <a:pt x="17" y="45"/>
                </a:lnTo>
                <a:lnTo>
                  <a:pt x="9" y="41"/>
                </a:lnTo>
                <a:lnTo>
                  <a:pt x="6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4" y="12"/>
                </a:lnTo>
                <a:lnTo>
                  <a:pt x="6" y="9"/>
                </a:lnTo>
                <a:lnTo>
                  <a:pt x="11" y="5"/>
                </a:lnTo>
                <a:lnTo>
                  <a:pt x="15" y="3"/>
                </a:lnTo>
                <a:lnTo>
                  <a:pt x="22" y="1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0"/>
                </a:lnTo>
                <a:lnTo>
                  <a:pt x="60" y="1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6" y="30"/>
                </a:lnTo>
                <a:lnTo>
                  <a:pt x="72" y="36"/>
                </a:lnTo>
                <a:lnTo>
                  <a:pt x="69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6"/>
                </a:lnTo>
                <a:lnTo>
                  <a:pt x="58" y="36"/>
                </a:lnTo>
                <a:lnTo>
                  <a:pt x="62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2" y="12"/>
                </a:lnTo>
                <a:lnTo>
                  <a:pt x="58" y="11"/>
                </a:lnTo>
                <a:lnTo>
                  <a:pt x="53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2"/>
                </a:lnTo>
                <a:lnTo>
                  <a:pt x="13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5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2" name="Freeform 510"/>
          <p:cNvSpPr>
            <a:spLocks noEditPoints="1"/>
          </p:cNvSpPr>
          <p:nvPr/>
        </p:nvSpPr>
        <p:spPr bwMode="auto">
          <a:xfrm rot="5400000">
            <a:off x="1777207" y="2089944"/>
            <a:ext cx="103187" cy="66675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7 w 76"/>
              <a:gd name="T7" fmla="*/ 45 h 49"/>
              <a:gd name="T8" fmla="*/ 9 w 76"/>
              <a:gd name="T9" fmla="*/ 42 h 49"/>
              <a:gd name="T10" fmla="*/ 6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4 w 76"/>
              <a:gd name="T19" fmla="*/ 13 h 49"/>
              <a:gd name="T20" fmla="*/ 6 w 76"/>
              <a:gd name="T21" fmla="*/ 9 h 49"/>
              <a:gd name="T22" fmla="*/ 11 w 76"/>
              <a:gd name="T23" fmla="*/ 6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6 h 49"/>
              <a:gd name="T40" fmla="*/ 72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6 w 76"/>
              <a:gd name="T47" fmla="*/ 31 h 49"/>
              <a:gd name="T48" fmla="*/ 72 w 76"/>
              <a:gd name="T49" fmla="*/ 36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3 w 76"/>
              <a:gd name="T61" fmla="*/ 38 h 49"/>
              <a:gd name="T62" fmla="*/ 58 w 76"/>
              <a:gd name="T63" fmla="*/ 36 h 49"/>
              <a:gd name="T64" fmla="*/ 62 w 76"/>
              <a:gd name="T65" fmla="*/ 35 h 49"/>
              <a:gd name="T66" fmla="*/ 65 w 76"/>
              <a:gd name="T67" fmla="*/ 31 h 49"/>
              <a:gd name="T68" fmla="*/ 67 w 76"/>
              <a:gd name="T69" fmla="*/ 29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2 w 76"/>
              <a:gd name="T77" fmla="*/ 15 h 49"/>
              <a:gd name="T78" fmla="*/ 58 w 76"/>
              <a:gd name="T79" fmla="*/ 13 h 49"/>
              <a:gd name="T80" fmla="*/ 53 w 76"/>
              <a:gd name="T81" fmla="*/ 11 h 49"/>
              <a:gd name="T82" fmla="*/ 47 w 76"/>
              <a:gd name="T83" fmla="*/ 11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5 w 76"/>
              <a:gd name="T91" fmla="*/ 15 h 49"/>
              <a:gd name="T92" fmla="*/ 13 w 76"/>
              <a:gd name="T93" fmla="*/ 17 h 49"/>
              <a:gd name="T94" fmla="*/ 11 w 76"/>
              <a:gd name="T95" fmla="*/ 20 h 49"/>
              <a:gd name="T96" fmla="*/ 9 w 76"/>
              <a:gd name="T97" fmla="*/ 24 h 49"/>
              <a:gd name="T98" fmla="*/ 9 w 76"/>
              <a:gd name="T99" fmla="*/ 29 h 49"/>
              <a:gd name="T100" fmla="*/ 11 w 76"/>
              <a:gd name="T101" fmla="*/ 31 h 49"/>
              <a:gd name="T102" fmla="*/ 15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7" y="45"/>
                </a:lnTo>
                <a:lnTo>
                  <a:pt x="9" y="42"/>
                </a:lnTo>
                <a:lnTo>
                  <a:pt x="6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6" y="9"/>
                </a:lnTo>
                <a:lnTo>
                  <a:pt x="11" y="6"/>
                </a:lnTo>
                <a:lnTo>
                  <a:pt x="15" y="4"/>
                </a:lnTo>
                <a:lnTo>
                  <a:pt x="22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6"/>
                </a:lnTo>
                <a:lnTo>
                  <a:pt x="72" y="11"/>
                </a:lnTo>
                <a:lnTo>
                  <a:pt x="74" y="17"/>
                </a:lnTo>
                <a:lnTo>
                  <a:pt x="76" y="24"/>
                </a:lnTo>
                <a:lnTo>
                  <a:pt x="76" y="31"/>
                </a:lnTo>
                <a:lnTo>
                  <a:pt x="72" y="36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8"/>
                </a:lnTo>
                <a:lnTo>
                  <a:pt x="58" y="36"/>
                </a:lnTo>
                <a:lnTo>
                  <a:pt x="62" y="35"/>
                </a:lnTo>
                <a:lnTo>
                  <a:pt x="65" y="31"/>
                </a:lnTo>
                <a:lnTo>
                  <a:pt x="67" y="29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2" y="15"/>
                </a:lnTo>
                <a:lnTo>
                  <a:pt x="58" y="13"/>
                </a:lnTo>
                <a:lnTo>
                  <a:pt x="53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5"/>
                </a:lnTo>
                <a:lnTo>
                  <a:pt x="13" y="17"/>
                </a:lnTo>
                <a:lnTo>
                  <a:pt x="11" y="20"/>
                </a:lnTo>
                <a:lnTo>
                  <a:pt x="9" y="24"/>
                </a:lnTo>
                <a:lnTo>
                  <a:pt x="9" y="29"/>
                </a:lnTo>
                <a:lnTo>
                  <a:pt x="11" y="31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3" name="Freeform 511"/>
          <p:cNvSpPr>
            <a:spLocks noEditPoints="1"/>
          </p:cNvSpPr>
          <p:nvPr/>
        </p:nvSpPr>
        <p:spPr bwMode="auto">
          <a:xfrm rot="5400000">
            <a:off x="1929606" y="5788819"/>
            <a:ext cx="103188" cy="63500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6 h 47"/>
              <a:gd name="T8" fmla="*/ 9 w 76"/>
              <a:gd name="T9" fmla="*/ 42 h 47"/>
              <a:gd name="T10" fmla="*/ 3 w 76"/>
              <a:gd name="T11" fmla="*/ 37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9 h 47"/>
              <a:gd name="T18" fmla="*/ 3 w 76"/>
              <a:gd name="T19" fmla="*/ 13 h 47"/>
              <a:gd name="T20" fmla="*/ 5 w 76"/>
              <a:gd name="T21" fmla="*/ 10 h 47"/>
              <a:gd name="T22" fmla="*/ 9 w 76"/>
              <a:gd name="T23" fmla="*/ 6 h 47"/>
              <a:gd name="T24" fmla="*/ 14 w 76"/>
              <a:gd name="T25" fmla="*/ 4 h 47"/>
              <a:gd name="T26" fmla="*/ 20 w 76"/>
              <a:gd name="T27" fmla="*/ 2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6 h 47"/>
              <a:gd name="T40" fmla="*/ 70 w 76"/>
              <a:gd name="T41" fmla="*/ 11 h 47"/>
              <a:gd name="T42" fmla="*/ 74 w 76"/>
              <a:gd name="T43" fmla="*/ 17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7 h 47"/>
              <a:gd name="T50" fmla="*/ 68 w 76"/>
              <a:gd name="T51" fmla="*/ 40 h 47"/>
              <a:gd name="T52" fmla="*/ 56 w 76"/>
              <a:gd name="T53" fmla="*/ 46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7 h 47"/>
              <a:gd name="T62" fmla="*/ 58 w 76"/>
              <a:gd name="T63" fmla="*/ 37 h 47"/>
              <a:gd name="T64" fmla="*/ 61 w 76"/>
              <a:gd name="T65" fmla="*/ 35 h 47"/>
              <a:gd name="T66" fmla="*/ 65 w 76"/>
              <a:gd name="T67" fmla="*/ 31 h 47"/>
              <a:gd name="T68" fmla="*/ 67 w 76"/>
              <a:gd name="T69" fmla="*/ 28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7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10 h 47"/>
              <a:gd name="T84" fmla="*/ 38 w 76"/>
              <a:gd name="T85" fmla="*/ 10 h 47"/>
              <a:gd name="T86" fmla="*/ 27 w 76"/>
              <a:gd name="T87" fmla="*/ 10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7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8 h 47"/>
              <a:gd name="T100" fmla="*/ 11 w 76"/>
              <a:gd name="T101" fmla="*/ 31 h 47"/>
              <a:gd name="T102" fmla="*/ 14 w 76"/>
              <a:gd name="T103" fmla="*/ 35 h 47"/>
              <a:gd name="T104" fmla="*/ 20 w 76"/>
              <a:gd name="T105" fmla="*/ 37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3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10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6"/>
                </a:lnTo>
                <a:lnTo>
                  <a:pt x="70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7"/>
                </a:lnTo>
                <a:lnTo>
                  <a:pt x="68" y="40"/>
                </a:lnTo>
                <a:lnTo>
                  <a:pt x="56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7"/>
                </a:lnTo>
                <a:lnTo>
                  <a:pt x="58" y="37"/>
                </a:lnTo>
                <a:lnTo>
                  <a:pt x="61" y="35"/>
                </a:lnTo>
                <a:lnTo>
                  <a:pt x="65" y="31"/>
                </a:lnTo>
                <a:lnTo>
                  <a:pt x="67" y="28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3"/>
                </a:lnTo>
                <a:lnTo>
                  <a:pt x="58" y="11"/>
                </a:lnTo>
                <a:lnTo>
                  <a:pt x="52" y="11"/>
                </a:lnTo>
                <a:lnTo>
                  <a:pt x="45" y="10"/>
                </a:lnTo>
                <a:lnTo>
                  <a:pt x="38" y="10"/>
                </a:lnTo>
                <a:lnTo>
                  <a:pt x="27" y="10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9" y="28"/>
                </a:lnTo>
                <a:lnTo>
                  <a:pt x="11" y="31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4" name="Freeform 512"/>
          <p:cNvSpPr>
            <a:spLocks/>
          </p:cNvSpPr>
          <p:nvPr/>
        </p:nvSpPr>
        <p:spPr bwMode="auto">
          <a:xfrm rot="5400000">
            <a:off x="2551907" y="5787231"/>
            <a:ext cx="101600" cy="68263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9 h 48"/>
              <a:gd name="T4" fmla="*/ 57 w 74"/>
              <a:gd name="T5" fmla="*/ 37 h 48"/>
              <a:gd name="T6" fmla="*/ 61 w 74"/>
              <a:gd name="T7" fmla="*/ 34 h 48"/>
              <a:gd name="T8" fmla="*/ 65 w 74"/>
              <a:gd name="T9" fmla="*/ 30 h 48"/>
              <a:gd name="T10" fmla="*/ 65 w 74"/>
              <a:gd name="T11" fmla="*/ 25 h 48"/>
              <a:gd name="T12" fmla="*/ 65 w 74"/>
              <a:gd name="T13" fmla="*/ 21 h 48"/>
              <a:gd name="T14" fmla="*/ 63 w 74"/>
              <a:gd name="T15" fmla="*/ 18 h 48"/>
              <a:gd name="T16" fmla="*/ 59 w 74"/>
              <a:gd name="T17" fmla="*/ 14 h 48"/>
              <a:gd name="T18" fmla="*/ 54 w 74"/>
              <a:gd name="T19" fmla="*/ 10 h 48"/>
              <a:gd name="T20" fmla="*/ 47 w 74"/>
              <a:gd name="T21" fmla="*/ 10 h 48"/>
              <a:gd name="T22" fmla="*/ 41 w 74"/>
              <a:gd name="T23" fmla="*/ 10 h 48"/>
              <a:gd name="T24" fmla="*/ 36 w 74"/>
              <a:gd name="T25" fmla="*/ 14 h 48"/>
              <a:gd name="T26" fmla="*/ 34 w 74"/>
              <a:gd name="T27" fmla="*/ 16 h 48"/>
              <a:gd name="T28" fmla="*/ 32 w 74"/>
              <a:gd name="T29" fmla="*/ 19 h 48"/>
              <a:gd name="T30" fmla="*/ 32 w 74"/>
              <a:gd name="T31" fmla="*/ 25 h 48"/>
              <a:gd name="T32" fmla="*/ 32 w 74"/>
              <a:gd name="T33" fmla="*/ 28 h 48"/>
              <a:gd name="T34" fmla="*/ 34 w 74"/>
              <a:gd name="T35" fmla="*/ 32 h 48"/>
              <a:gd name="T36" fmla="*/ 36 w 74"/>
              <a:gd name="T37" fmla="*/ 36 h 48"/>
              <a:gd name="T38" fmla="*/ 38 w 74"/>
              <a:gd name="T39" fmla="*/ 37 h 48"/>
              <a:gd name="T40" fmla="*/ 38 w 74"/>
              <a:gd name="T41" fmla="*/ 47 h 48"/>
              <a:gd name="T42" fmla="*/ 0 w 74"/>
              <a:gd name="T43" fmla="*/ 39 h 48"/>
              <a:gd name="T44" fmla="*/ 0 w 74"/>
              <a:gd name="T45" fmla="*/ 5 h 48"/>
              <a:gd name="T46" fmla="*/ 9 w 74"/>
              <a:gd name="T47" fmla="*/ 5 h 48"/>
              <a:gd name="T48" fmla="*/ 9 w 74"/>
              <a:gd name="T49" fmla="*/ 32 h 48"/>
              <a:gd name="T50" fmla="*/ 29 w 74"/>
              <a:gd name="T51" fmla="*/ 36 h 48"/>
              <a:gd name="T52" fmla="*/ 25 w 74"/>
              <a:gd name="T53" fmla="*/ 28 h 48"/>
              <a:gd name="T54" fmla="*/ 23 w 74"/>
              <a:gd name="T55" fmla="*/ 23 h 48"/>
              <a:gd name="T56" fmla="*/ 23 w 74"/>
              <a:gd name="T57" fmla="*/ 16 h 48"/>
              <a:gd name="T58" fmla="*/ 27 w 74"/>
              <a:gd name="T59" fmla="*/ 10 h 48"/>
              <a:gd name="T60" fmla="*/ 30 w 74"/>
              <a:gd name="T61" fmla="*/ 7 h 48"/>
              <a:gd name="T62" fmla="*/ 34 w 74"/>
              <a:gd name="T63" fmla="*/ 3 h 48"/>
              <a:gd name="T64" fmla="*/ 39 w 74"/>
              <a:gd name="T65" fmla="*/ 1 h 48"/>
              <a:gd name="T66" fmla="*/ 47 w 74"/>
              <a:gd name="T67" fmla="*/ 0 h 48"/>
              <a:gd name="T68" fmla="*/ 54 w 74"/>
              <a:gd name="T69" fmla="*/ 1 h 48"/>
              <a:gd name="T70" fmla="*/ 59 w 74"/>
              <a:gd name="T71" fmla="*/ 3 h 48"/>
              <a:gd name="T72" fmla="*/ 65 w 74"/>
              <a:gd name="T73" fmla="*/ 7 h 48"/>
              <a:gd name="T74" fmla="*/ 70 w 74"/>
              <a:gd name="T75" fmla="*/ 10 h 48"/>
              <a:gd name="T76" fmla="*/ 72 w 74"/>
              <a:gd name="T77" fmla="*/ 18 h 48"/>
              <a:gd name="T78" fmla="*/ 74 w 74"/>
              <a:gd name="T79" fmla="*/ 25 h 48"/>
              <a:gd name="T80" fmla="*/ 72 w 74"/>
              <a:gd name="T81" fmla="*/ 30 h 48"/>
              <a:gd name="T82" fmla="*/ 70 w 74"/>
              <a:gd name="T83" fmla="*/ 36 h 48"/>
              <a:gd name="T84" fmla="*/ 68 w 74"/>
              <a:gd name="T85" fmla="*/ 41 h 48"/>
              <a:gd name="T86" fmla="*/ 63 w 74"/>
              <a:gd name="T87" fmla="*/ 45 h 48"/>
              <a:gd name="T88" fmla="*/ 59 w 74"/>
              <a:gd name="T89" fmla="*/ 47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9"/>
                </a:lnTo>
                <a:lnTo>
                  <a:pt x="57" y="37"/>
                </a:lnTo>
                <a:lnTo>
                  <a:pt x="61" y="34"/>
                </a:lnTo>
                <a:lnTo>
                  <a:pt x="65" y="30"/>
                </a:lnTo>
                <a:lnTo>
                  <a:pt x="65" y="25"/>
                </a:lnTo>
                <a:lnTo>
                  <a:pt x="65" y="21"/>
                </a:lnTo>
                <a:lnTo>
                  <a:pt x="63" y="18"/>
                </a:lnTo>
                <a:lnTo>
                  <a:pt x="59" y="14"/>
                </a:lnTo>
                <a:lnTo>
                  <a:pt x="54" y="10"/>
                </a:lnTo>
                <a:lnTo>
                  <a:pt x="47" y="10"/>
                </a:lnTo>
                <a:lnTo>
                  <a:pt x="41" y="10"/>
                </a:lnTo>
                <a:lnTo>
                  <a:pt x="36" y="14"/>
                </a:lnTo>
                <a:lnTo>
                  <a:pt x="34" y="16"/>
                </a:lnTo>
                <a:lnTo>
                  <a:pt x="32" y="19"/>
                </a:lnTo>
                <a:lnTo>
                  <a:pt x="32" y="25"/>
                </a:lnTo>
                <a:lnTo>
                  <a:pt x="32" y="28"/>
                </a:lnTo>
                <a:lnTo>
                  <a:pt x="34" y="32"/>
                </a:lnTo>
                <a:lnTo>
                  <a:pt x="36" y="36"/>
                </a:lnTo>
                <a:lnTo>
                  <a:pt x="38" y="37"/>
                </a:lnTo>
                <a:lnTo>
                  <a:pt x="38" y="47"/>
                </a:lnTo>
                <a:lnTo>
                  <a:pt x="0" y="39"/>
                </a:lnTo>
                <a:lnTo>
                  <a:pt x="0" y="5"/>
                </a:lnTo>
                <a:lnTo>
                  <a:pt x="9" y="5"/>
                </a:lnTo>
                <a:lnTo>
                  <a:pt x="9" y="32"/>
                </a:lnTo>
                <a:lnTo>
                  <a:pt x="29" y="36"/>
                </a:lnTo>
                <a:lnTo>
                  <a:pt x="25" y="28"/>
                </a:lnTo>
                <a:lnTo>
                  <a:pt x="23" y="23"/>
                </a:lnTo>
                <a:lnTo>
                  <a:pt x="23" y="16"/>
                </a:lnTo>
                <a:lnTo>
                  <a:pt x="27" y="10"/>
                </a:lnTo>
                <a:lnTo>
                  <a:pt x="30" y="7"/>
                </a:lnTo>
                <a:lnTo>
                  <a:pt x="34" y="3"/>
                </a:lnTo>
                <a:lnTo>
                  <a:pt x="39" y="1"/>
                </a:lnTo>
                <a:lnTo>
                  <a:pt x="47" y="0"/>
                </a:lnTo>
                <a:lnTo>
                  <a:pt x="54" y="1"/>
                </a:lnTo>
                <a:lnTo>
                  <a:pt x="59" y="3"/>
                </a:lnTo>
                <a:lnTo>
                  <a:pt x="65" y="7"/>
                </a:lnTo>
                <a:lnTo>
                  <a:pt x="70" y="10"/>
                </a:lnTo>
                <a:lnTo>
                  <a:pt x="72" y="18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8" y="41"/>
                </a:lnTo>
                <a:lnTo>
                  <a:pt x="63" y="45"/>
                </a:lnTo>
                <a:lnTo>
                  <a:pt x="59" y="47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5" name="Freeform 513"/>
          <p:cNvSpPr>
            <a:spLocks noEditPoints="1"/>
          </p:cNvSpPr>
          <p:nvPr/>
        </p:nvSpPr>
        <p:spPr bwMode="auto">
          <a:xfrm rot="5400000">
            <a:off x="2630488" y="5788025"/>
            <a:ext cx="103188" cy="65087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2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3 h 47"/>
              <a:gd name="T26" fmla="*/ 20 w 76"/>
              <a:gd name="T27" fmla="*/ 2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5 h 47"/>
              <a:gd name="T40" fmla="*/ 70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2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5"/>
                </a:lnTo>
                <a:lnTo>
                  <a:pt x="70" y="11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6" name="Freeform 514"/>
          <p:cNvSpPr>
            <a:spLocks/>
          </p:cNvSpPr>
          <p:nvPr/>
        </p:nvSpPr>
        <p:spPr bwMode="auto">
          <a:xfrm rot="5400000">
            <a:off x="3183731" y="5801519"/>
            <a:ext cx="100013" cy="34925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11 h 27"/>
              <a:gd name="T4" fmla="*/ 16 w 74"/>
              <a:gd name="T5" fmla="*/ 11 h 27"/>
              <a:gd name="T6" fmla="*/ 20 w 74"/>
              <a:gd name="T7" fmla="*/ 14 h 27"/>
              <a:gd name="T8" fmla="*/ 23 w 74"/>
              <a:gd name="T9" fmla="*/ 18 h 27"/>
              <a:gd name="T10" fmla="*/ 25 w 74"/>
              <a:gd name="T11" fmla="*/ 23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11 w 74"/>
              <a:gd name="T19" fmla="*/ 14 h 27"/>
              <a:gd name="T20" fmla="*/ 5 w 74"/>
              <a:gd name="T21" fmla="*/ 11 h 27"/>
              <a:gd name="T22" fmla="*/ 0 w 74"/>
              <a:gd name="T23" fmla="*/ 7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11"/>
                </a:lnTo>
                <a:lnTo>
                  <a:pt x="16" y="11"/>
                </a:lnTo>
                <a:lnTo>
                  <a:pt x="20" y="14"/>
                </a:lnTo>
                <a:lnTo>
                  <a:pt x="23" y="18"/>
                </a:lnTo>
                <a:lnTo>
                  <a:pt x="25" y="23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11" y="14"/>
                </a:lnTo>
                <a:lnTo>
                  <a:pt x="5" y="11"/>
                </a:lnTo>
                <a:lnTo>
                  <a:pt x="0" y="7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7" name="Freeform 515"/>
          <p:cNvSpPr>
            <a:spLocks noEditPoints="1"/>
          </p:cNvSpPr>
          <p:nvPr/>
        </p:nvSpPr>
        <p:spPr bwMode="auto">
          <a:xfrm rot="5400000">
            <a:off x="3267075" y="5789613"/>
            <a:ext cx="103188" cy="61912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3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4 h 47"/>
              <a:gd name="T26" fmla="*/ 20 w 76"/>
              <a:gd name="T27" fmla="*/ 0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5 h 47"/>
              <a:gd name="T40" fmla="*/ 70 w 76"/>
              <a:gd name="T41" fmla="*/ 9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9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20" y="0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5"/>
                </a:lnTo>
                <a:lnTo>
                  <a:pt x="70" y="9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8" name="Freeform 516"/>
          <p:cNvSpPr>
            <a:spLocks noEditPoints="1"/>
          </p:cNvSpPr>
          <p:nvPr/>
        </p:nvSpPr>
        <p:spPr bwMode="auto">
          <a:xfrm rot="5400000">
            <a:off x="3347244" y="5787231"/>
            <a:ext cx="103188" cy="66675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7 h 49"/>
              <a:gd name="T4" fmla="*/ 23 w 76"/>
              <a:gd name="T5" fmla="*/ 47 h 49"/>
              <a:gd name="T6" fmla="*/ 16 w 76"/>
              <a:gd name="T7" fmla="*/ 46 h 49"/>
              <a:gd name="T8" fmla="*/ 9 w 76"/>
              <a:gd name="T9" fmla="*/ 42 h 49"/>
              <a:gd name="T10" fmla="*/ 3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3 w 76"/>
              <a:gd name="T19" fmla="*/ 13 h 49"/>
              <a:gd name="T20" fmla="*/ 5 w 76"/>
              <a:gd name="T21" fmla="*/ 9 h 49"/>
              <a:gd name="T22" fmla="*/ 9 w 76"/>
              <a:gd name="T23" fmla="*/ 6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2 h 49"/>
              <a:gd name="T38" fmla="*/ 67 w 76"/>
              <a:gd name="T39" fmla="*/ 6 h 49"/>
              <a:gd name="T40" fmla="*/ 70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1 h 49"/>
              <a:gd name="T68" fmla="*/ 67 w 76"/>
              <a:gd name="T69" fmla="*/ 27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9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4 w 76"/>
              <a:gd name="T91" fmla="*/ 13 h 49"/>
              <a:gd name="T92" fmla="*/ 11 w 76"/>
              <a:gd name="T93" fmla="*/ 17 h 49"/>
              <a:gd name="T94" fmla="*/ 9 w 76"/>
              <a:gd name="T95" fmla="*/ 20 h 49"/>
              <a:gd name="T96" fmla="*/ 9 w 76"/>
              <a:gd name="T97" fmla="*/ 24 h 49"/>
              <a:gd name="T98" fmla="*/ 9 w 76"/>
              <a:gd name="T99" fmla="*/ 27 h 49"/>
              <a:gd name="T100" fmla="*/ 11 w 76"/>
              <a:gd name="T101" fmla="*/ 31 h 49"/>
              <a:gd name="T102" fmla="*/ 14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3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2"/>
                </a:lnTo>
                <a:lnTo>
                  <a:pt x="67" y="6"/>
                </a:lnTo>
                <a:lnTo>
                  <a:pt x="70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9" name="Freeform 517"/>
          <p:cNvSpPr>
            <a:spLocks/>
          </p:cNvSpPr>
          <p:nvPr/>
        </p:nvSpPr>
        <p:spPr bwMode="auto">
          <a:xfrm rot="5400000">
            <a:off x="3845719" y="5801519"/>
            <a:ext cx="100013" cy="34925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3 h 27"/>
              <a:gd name="T8" fmla="*/ 23 w 74"/>
              <a:gd name="T9" fmla="*/ 18 h 27"/>
              <a:gd name="T10" fmla="*/ 25 w 74"/>
              <a:gd name="T11" fmla="*/ 22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11 w 74"/>
              <a:gd name="T19" fmla="*/ 15 h 27"/>
              <a:gd name="T20" fmla="*/ 5 w 74"/>
              <a:gd name="T21" fmla="*/ 9 h 27"/>
              <a:gd name="T22" fmla="*/ 0 w 74"/>
              <a:gd name="T23" fmla="*/ 6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3"/>
                </a:lnTo>
                <a:lnTo>
                  <a:pt x="23" y="18"/>
                </a:lnTo>
                <a:lnTo>
                  <a:pt x="25" y="22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11" y="15"/>
                </a:lnTo>
                <a:lnTo>
                  <a:pt x="5" y="9"/>
                </a:lnTo>
                <a:lnTo>
                  <a:pt x="0" y="6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0" name="Freeform 518"/>
          <p:cNvSpPr>
            <a:spLocks/>
          </p:cNvSpPr>
          <p:nvPr/>
        </p:nvSpPr>
        <p:spPr bwMode="auto">
          <a:xfrm rot="5400000">
            <a:off x="3931444" y="5788819"/>
            <a:ext cx="101600" cy="65088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38 h 49"/>
              <a:gd name="T4" fmla="*/ 57 w 74"/>
              <a:gd name="T5" fmla="*/ 36 h 49"/>
              <a:gd name="T6" fmla="*/ 61 w 74"/>
              <a:gd name="T7" fmla="*/ 35 h 49"/>
              <a:gd name="T8" fmla="*/ 65 w 74"/>
              <a:gd name="T9" fmla="*/ 31 h 49"/>
              <a:gd name="T10" fmla="*/ 65 w 74"/>
              <a:gd name="T11" fmla="*/ 26 h 49"/>
              <a:gd name="T12" fmla="*/ 65 w 74"/>
              <a:gd name="T13" fmla="*/ 20 h 49"/>
              <a:gd name="T14" fmla="*/ 63 w 74"/>
              <a:gd name="T15" fmla="*/ 17 h 49"/>
              <a:gd name="T16" fmla="*/ 59 w 74"/>
              <a:gd name="T17" fmla="*/ 13 h 49"/>
              <a:gd name="T18" fmla="*/ 54 w 74"/>
              <a:gd name="T19" fmla="*/ 11 h 49"/>
              <a:gd name="T20" fmla="*/ 47 w 74"/>
              <a:gd name="T21" fmla="*/ 9 h 49"/>
              <a:gd name="T22" fmla="*/ 41 w 74"/>
              <a:gd name="T23" fmla="*/ 11 h 49"/>
              <a:gd name="T24" fmla="*/ 36 w 74"/>
              <a:gd name="T25" fmla="*/ 13 h 49"/>
              <a:gd name="T26" fmla="*/ 34 w 74"/>
              <a:gd name="T27" fmla="*/ 17 h 49"/>
              <a:gd name="T28" fmla="*/ 32 w 74"/>
              <a:gd name="T29" fmla="*/ 20 h 49"/>
              <a:gd name="T30" fmla="*/ 32 w 74"/>
              <a:gd name="T31" fmla="*/ 26 h 49"/>
              <a:gd name="T32" fmla="*/ 32 w 74"/>
              <a:gd name="T33" fmla="*/ 29 h 49"/>
              <a:gd name="T34" fmla="*/ 34 w 74"/>
              <a:gd name="T35" fmla="*/ 33 h 49"/>
              <a:gd name="T36" fmla="*/ 36 w 74"/>
              <a:gd name="T37" fmla="*/ 35 h 49"/>
              <a:gd name="T38" fmla="*/ 38 w 74"/>
              <a:gd name="T39" fmla="*/ 38 h 49"/>
              <a:gd name="T40" fmla="*/ 38 w 74"/>
              <a:gd name="T41" fmla="*/ 47 h 49"/>
              <a:gd name="T42" fmla="*/ 0 w 74"/>
              <a:gd name="T43" fmla="*/ 40 h 49"/>
              <a:gd name="T44" fmla="*/ 0 w 74"/>
              <a:gd name="T45" fmla="*/ 4 h 49"/>
              <a:gd name="T46" fmla="*/ 9 w 74"/>
              <a:gd name="T47" fmla="*/ 4 h 49"/>
              <a:gd name="T48" fmla="*/ 9 w 74"/>
              <a:gd name="T49" fmla="*/ 33 h 49"/>
              <a:gd name="T50" fmla="*/ 29 w 74"/>
              <a:gd name="T51" fmla="*/ 36 h 49"/>
              <a:gd name="T52" fmla="*/ 25 w 74"/>
              <a:gd name="T53" fmla="*/ 29 h 49"/>
              <a:gd name="T54" fmla="*/ 23 w 74"/>
              <a:gd name="T55" fmla="*/ 22 h 49"/>
              <a:gd name="T56" fmla="*/ 23 w 74"/>
              <a:gd name="T57" fmla="*/ 17 h 49"/>
              <a:gd name="T58" fmla="*/ 27 w 74"/>
              <a:gd name="T59" fmla="*/ 11 h 49"/>
              <a:gd name="T60" fmla="*/ 30 w 74"/>
              <a:gd name="T61" fmla="*/ 6 h 49"/>
              <a:gd name="T62" fmla="*/ 34 w 74"/>
              <a:gd name="T63" fmla="*/ 4 h 49"/>
              <a:gd name="T64" fmla="*/ 39 w 74"/>
              <a:gd name="T65" fmla="*/ 0 h 49"/>
              <a:gd name="T66" fmla="*/ 47 w 74"/>
              <a:gd name="T67" fmla="*/ 0 h 49"/>
              <a:gd name="T68" fmla="*/ 54 w 74"/>
              <a:gd name="T69" fmla="*/ 0 h 49"/>
              <a:gd name="T70" fmla="*/ 59 w 74"/>
              <a:gd name="T71" fmla="*/ 2 h 49"/>
              <a:gd name="T72" fmla="*/ 65 w 74"/>
              <a:gd name="T73" fmla="*/ 6 h 49"/>
              <a:gd name="T74" fmla="*/ 70 w 74"/>
              <a:gd name="T75" fmla="*/ 11 h 49"/>
              <a:gd name="T76" fmla="*/ 72 w 74"/>
              <a:gd name="T77" fmla="*/ 18 h 49"/>
              <a:gd name="T78" fmla="*/ 74 w 74"/>
              <a:gd name="T79" fmla="*/ 26 h 49"/>
              <a:gd name="T80" fmla="*/ 72 w 74"/>
              <a:gd name="T81" fmla="*/ 31 h 49"/>
              <a:gd name="T82" fmla="*/ 70 w 74"/>
              <a:gd name="T83" fmla="*/ 36 h 49"/>
              <a:gd name="T84" fmla="*/ 68 w 74"/>
              <a:gd name="T85" fmla="*/ 42 h 49"/>
              <a:gd name="T86" fmla="*/ 63 w 74"/>
              <a:gd name="T87" fmla="*/ 45 h 49"/>
              <a:gd name="T88" fmla="*/ 59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38"/>
                </a:lnTo>
                <a:lnTo>
                  <a:pt x="57" y="36"/>
                </a:lnTo>
                <a:lnTo>
                  <a:pt x="61" y="35"/>
                </a:lnTo>
                <a:lnTo>
                  <a:pt x="65" y="31"/>
                </a:lnTo>
                <a:lnTo>
                  <a:pt x="65" y="26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3"/>
                </a:lnTo>
                <a:lnTo>
                  <a:pt x="34" y="17"/>
                </a:lnTo>
                <a:lnTo>
                  <a:pt x="32" y="20"/>
                </a:lnTo>
                <a:lnTo>
                  <a:pt x="32" y="26"/>
                </a:lnTo>
                <a:lnTo>
                  <a:pt x="32" y="29"/>
                </a:lnTo>
                <a:lnTo>
                  <a:pt x="34" y="33"/>
                </a:lnTo>
                <a:lnTo>
                  <a:pt x="36" y="35"/>
                </a:lnTo>
                <a:lnTo>
                  <a:pt x="38" y="38"/>
                </a:lnTo>
                <a:lnTo>
                  <a:pt x="38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3"/>
                </a:lnTo>
                <a:lnTo>
                  <a:pt x="29" y="36"/>
                </a:lnTo>
                <a:lnTo>
                  <a:pt x="25" y="29"/>
                </a:lnTo>
                <a:lnTo>
                  <a:pt x="23" y="22"/>
                </a:lnTo>
                <a:lnTo>
                  <a:pt x="23" y="17"/>
                </a:lnTo>
                <a:lnTo>
                  <a:pt x="27" y="11"/>
                </a:lnTo>
                <a:lnTo>
                  <a:pt x="30" y="6"/>
                </a:lnTo>
                <a:lnTo>
                  <a:pt x="34" y="4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6"/>
                </a:lnTo>
                <a:lnTo>
                  <a:pt x="70" y="11"/>
                </a:lnTo>
                <a:lnTo>
                  <a:pt x="72" y="18"/>
                </a:lnTo>
                <a:lnTo>
                  <a:pt x="74" y="26"/>
                </a:lnTo>
                <a:lnTo>
                  <a:pt x="72" y="31"/>
                </a:lnTo>
                <a:lnTo>
                  <a:pt x="70" y="36"/>
                </a:lnTo>
                <a:lnTo>
                  <a:pt x="68" y="42"/>
                </a:lnTo>
                <a:lnTo>
                  <a:pt x="63" y="45"/>
                </a:lnTo>
                <a:lnTo>
                  <a:pt x="59" y="47"/>
                </a:lnTo>
                <a:lnTo>
                  <a:pt x="52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1" name="Freeform 519"/>
          <p:cNvSpPr>
            <a:spLocks noEditPoints="1"/>
          </p:cNvSpPr>
          <p:nvPr/>
        </p:nvSpPr>
        <p:spPr bwMode="auto">
          <a:xfrm rot="5400000">
            <a:off x="4011613" y="5788025"/>
            <a:ext cx="103188" cy="65087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3 h 49"/>
              <a:gd name="T10" fmla="*/ 3 w 76"/>
              <a:gd name="T11" fmla="*/ 38 h 49"/>
              <a:gd name="T12" fmla="*/ 2 w 76"/>
              <a:gd name="T13" fmla="*/ 32 h 49"/>
              <a:gd name="T14" fmla="*/ 0 w 76"/>
              <a:gd name="T15" fmla="*/ 25 h 49"/>
              <a:gd name="T16" fmla="*/ 2 w 76"/>
              <a:gd name="T17" fmla="*/ 20 h 49"/>
              <a:gd name="T18" fmla="*/ 3 w 76"/>
              <a:gd name="T19" fmla="*/ 14 h 49"/>
              <a:gd name="T20" fmla="*/ 5 w 76"/>
              <a:gd name="T21" fmla="*/ 9 h 49"/>
              <a:gd name="T22" fmla="*/ 9 w 76"/>
              <a:gd name="T23" fmla="*/ 7 h 49"/>
              <a:gd name="T24" fmla="*/ 14 w 76"/>
              <a:gd name="T25" fmla="*/ 3 h 49"/>
              <a:gd name="T26" fmla="*/ 20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3 h 49"/>
              <a:gd name="T38" fmla="*/ 67 w 76"/>
              <a:gd name="T39" fmla="*/ 7 h 49"/>
              <a:gd name="T40" fmla="*/ 70 w 76"/>
              <a:gd name="T41" fmla="*/ 11 h 49"/>
              <a:gd name="T42" fmla="*/ 74 w 76"/>
              <a:gd name="T43" fmla="*/ 18 h 49"/>
              <a:gd name="T44" fmla="*/ 76 w 76"/>
              <a:gd name="T45" fmla="*/ 25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2 h 49"/>
              <a:gd name="T68" fmla="*/ 67 w 76"/>
              <a:gd name="T69" fmla="*/ 29 h 49"/>
              <a:gd name="T70" fmla="*/ 67 w 76"/>
              <a:gd name="T71" fmla="*/ 25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4 h 49"/>
              <a:gd name="T78" fmla="*/ 58 w 76"/>
              <a:gd name="T79" fmla="*/ 12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2 h 49"/>
              <a:gd name="T90" fmla="*/ 14 w 76"/>
              <a:gd name="T91" fmla="*/ 14 h 49"/>
              <a:gd name="T92" fmla="*/ 11 w 76"/>
              <a:gd name="T93" fmla="*/ 18 h 49"/>
              <a:gd name="T94" fmla="*/ 9 w 76"/>
              <a:gd name="T95" fmla="*/ 20 h 49"/>
              <a:gd name="T96" fmla="*/ 9 w 76"/>
              <a:gd name="T97" fmla="*/ 25 h 49"/>
              <a:gd name="T98" fmla="*/ 9 w 76"/>
              <a:gd name="T99" fmla="*/ 29 h 49"/>
              <a:gd name="T100" fmla="*/ 11 w 76"/>
              <a:gd name="T101" fmla="*/ 32 h 49"/>
              <a:gd name="T102" fmla="*/ 14 w 76"/>
              <a:gd name="T103" fmla="*/ 34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5"/>
                </a:lnTo>
                <a:lnTo>
                  <a:pt x="9" y="43"/>
                </a:lnTo>
                <a:lnTo>
                  <a:pt x="3" y="38"/>
                </a:lnTo>
                <a:lnTo>
                  <a:pt x="2" y="32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3"/>
                </a:lnTo>
                <a:lnTo>
                  <a:pt x="20" y="2"/>
                </a:lnTo>
                <a:lnTo>
                  <a:pt x="29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3"/>
                </a:lnTo>
                <a:lnTo>
                  <a:pt x="67" y="7"/>
                </a:lnTo>
                <a:lnTo>
                  <a:pt x="70" y="11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8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2"/>
                </a:lnTo>
                <a:lnTo>
                  <a:pt x="67" y="29"/>
                </a:lnTo>
                <a:lnTo>
                  <a:pt x="67" y="25"/>
                </a:lnTo>
                <a:lnTo>
                  <a:pt x="67" y="20"/>
                </a:lnTo>
                <a:lnTo>
                  <a:pt x="65" y="18"/>
                </a:lnTo>
                <a:lnTo>
                  <a:pt x="61" y="14"/>
                </a:lnTo>
                <a:lnTo>
                  <a:pt x="58" y="12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2"/>
                </a:lnTo>
                <a:lnTo>
                  <a:pt x="14" y="14"/>
                </a:lnTo>
                <a:lnTo>
                  <a:pt x="11" y="18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1" y="32"/>
                </a:lnTo>
                <a:lnTo>
                  <a:pt x="14" y="34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2" name="Freeform 520"/>
          <p:cNvSpPr>
            <a:spLocks/>
          </p:cNvSpPr>
          <p:nvPr/>
        </p:nvSpPr>
        <p:spPr bwMode="auto">
          <a:xfrm rot="5400000">
            <a:off x="4524375" y="5786438"/>
            <a:ext cx="100013" cy="65087"/>
          </a:xfrm>
          <a:custGeom>
            <a:avLst/>
            <a:gdLst>
              <a:gd name="T0" fmla="*/ 65 w 74"/>
              <a:gd name="T1" fmla="*/ 0 h 47"/>
              <a:gd name="T2" fmla="*/ 74 w 74"/>
              <a:gd name="T3" fmla="*/ 0 h 47"/>
              <a:gd name="T4" fmla="*/ 74 w 74"/>
              <a:gd name="T5" fmla="*/ 47 h 47"/>
              <a:gd name="T6" fmla="*/ 70 w 74"/>
              <a:gd name="T7" fmla="*/ 47 h 47"/>
              <a:gd name="T8" fmla="*/ 67 w 74"/>
              <a:gd name="T9" fmla="*/ 47 h 47"/>
              <a:gd name="T10" fmla="*/ 63 w 74"/>
              <a:gd name="T11" fmla="*/ 45 h 47"/>
              <a:gd name="T12" fmla="*/ 58 w 74"/>
              <a:gd name="T13" fmla="*/ 41 h 47"/>
              <a:gd name="T14" fmla="*/ 52 w 74"/>
              <a:gd name="T15" fmla="*/ 36 h 47"/>
              <a:gd name="T16" fmla="*/ 47 w 74"/>
              <a:gd name="T17" fmla="*/ 29 h 47"/>
              <a:gd name="T18" fmla="*/ 40 w 74"/>
              <a:gd name="T19" fmla="*/ 23 h 47"/>
              <a:gd name="T20" fmla="*/ 36 w 74"/>
              <a:gd name="T21" fmla="*/ 18 h 47"/>
              <a:gd name="T22" fmla="*/ 31 w 74"/>
              <a:gd name="T23" fmla="*/ 14 h 47"/>
              <a:gd name="T24" fmla="*/ 25 w 74"/>
              <a:gd name="T25" fmla="*/ 11 h 47"/>
              <a:gd name="T26" fmla="*/ 22 w 74"/>
              <a:gd name="T27" fmla="*/ 11 h 47"/>
              <a:gd name="T28" fmla="*/ 16 w 74"/>
              <a:gd name="T29" fmla="*/ 11 h 47"/>
              <a:gd name="T30" fmla="*/ 12 w 74"/>
              <a:gd name="T31" fmla="*/ 14 h 47"/>
              <a:gd name="T32" fmla="*/ 9 w 74"/>
              <a:gd name="T33" fmla="*/ 18 h 47"/>
              <a:gd name="T34" fmla="*/ 9 w 74"/>
              <a:gd name="T35" fmla="*/ 23 h 47"/>
              <a:gd name="T36" fmla="*/ 9 w 74"/>
              <a:gd name="T37" fmla="*/ 29 h 47"/>
              <a:gd name="T38" fmla="*/ 12 w 74"/>
              <a:gd name="T39" fmla="*/ 32 h 47"/>
              <a:gd name="T40" fmla="*/ 16 w 74"/>
              <a:gd name="T41" fmla="*/ 36 h 47"/>
              <a:gd name="T42" fmla="*/ 22 w 74"/>
              <a:gd name="T43" fmla="*/ 36 h 47"/>
              <a:gd name="T44" fmla="*/ 20 w 74"/>
              <a:gd name="T45" fmla="*/ 47 h 47"/>
              <a:gd name="T46" fmla="*/ 14 w 74"/>
              <a:gd name="T47" fmla="*/ 45 h 47"/>
              <a:gd name="T48" fmla="*/ 9 w 74"/>
              <a:gd name="T49" fmla="*/ 43 h 47"/>
              <a:gd name="T50" fmla="*/ 5 w 74"/>
              <a:gd name="T51" fmla="*/ 39 h 47"/>
              <a:gd name="T52" fmla="*/ 3 w 74"/>
              <a:gd name="T53" fmla="*/ 34 h 47"/>
              <a:gd name="T54" fmla="*/ 2 w 74"/>
              <a:gd name="T55" fmla="*/ 29 h 47"/>
              <a:gd name="T56" fmla="*/ 0 w 74"/>
              <a:gd name="T57" fmla="*/ 23 h 47"/>
              <a:gd name="T58" fmla="*/ 2 w 74"/>
              <a:gd name="T59" fmla="*/ 16 h 47"/>
              <a:gd name="T60" fmla="*/ 3 w 74"/>
              <a:gd name="T61" fmla="*/ 11 h 47"/>
              <a:gd name="T62" fmla="*/ 5 w 74"/>
              <a:gd name="T63" fmla="*/ 7 h 47"/>
              <a:gd name="T64" fmla="*/ 11 w 74"/>
              <a:gd name="T65" fmla="*/ 3 h 47"/>
              <a:gd name="T66" fmla="*/ 14 w 74"/>
              <a:gd name="T67" fmla="*/ 2 h 47"/>
              <a:gd name="T68" fmla="*/ 20 w 74"/>
              <a:gd name="T69" fmla="*/ 0 h 47"/>
              <a:gd name="T70" fmla="*/ 25 w 74"/>
              <a:gd name="T71" fmla="*/ 0 h 47"/>
              <a:gd name="T72" fmla="*/ 29 w 74"/>
              <a:gd name="T73" fmla="*/ 2 h 47"/>
              <a:gd name="T74" fmla="*/ 34 w 74"/>
              <a:gd name="T75" fmla="*/ 3 h 47"/>
              <a:gd name="T76" fmla="*/ 38 w 74"/>
              <a:gd name="T77" fmla="*/ 7 h 47"/>
              <a:gd name="T78" fmla="*/ 41 w 74"/>
              <a:gd name="T79" fmla="*/ 11 h 47"/>
              <a:gd name="T80" fmla="*/ 45 w 74"/>
              <a:gd name="T81" fmla="*/ 14 h 47"/>
              <a:gd name="T82" fmla="*/ 50 w 74"/>
              <a:gd name="T83" fmla="*/ 20 h 47"/>
              <a:gd name="T84" fmla="*/ 54 w 74"/>
              <a:gd name="T85" fmla="*/ 25 h 47"/>
              <a:gd name="T86" fmla="*/ 58 w 74"/>
              <a:gd name="T87" fmla="*/ 29 h 47"/>
              <a:gd name="T88" fmla="*/ 59 w 74"/>
              <a:gd name="T89" fmla="*/ 30 h 47"/>
              <a:gd name="T90" fmla="*/ 61 w 74"/>
              <a:gd name="T91" fmla="*/ 32 h 47"/>
              <a:gd name="T92" fmla="*/ 65 w 74"/>
              <a:gd name="T93" fmla="*/ 34 h 47"/>
              <a:gd name="T94" fmla="*/ 65 w 74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7"/>
              <a:gd name="T146" fmla="*/ 74 w 74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7">
                <a:moveTo>
                  <a:pt x="65" y="0"/>
                </a:moveTo>
                <a:lnTo>
                  <a:pt x="74" y="0"/>
                </a:lnTo>
                <a:lnTo>
                  <a:pt x="74" y="47"/>
                </a:lnTo>
                <a:lnTo>
                  <a:pt x="70" y="47"/>
                </a:lnTo>
                <a:lnTo>
                  <a:pt x="67" y="47"/>
                </a:lnTo>
                <a:lnTo>
                  <a:pt x="63" y="45"/>
                </a:lnTo>
                <a:lnTo>
                  <a:pt x="58" y="41"/>
                </a:lnTo>
                <a:lnTo>
                  <a:pt x="52" y="36"/>
                </a:lnTo>
                <a:lnTo>
                  <a:pt x="47" y="29"/>
                </a:lnTo>
                <a:lnTo>
                  <a:pt x="40" y="23"/>
                </a:lnTo>
                <a:lnTo>
                  <a:pt x="36" y="18"/>
                </a:lnTo>
                <a:lnTo>
                  <a:pt x="31" y="14"/>
                </a:lnTo>
                <a:lnTo>
                  <a:pt x="25" y="11"/>
                </a:lnTo>
                <a:lnTo>
                  <a:pt x="22" y="11"/>
                </a:lnTo>
                <a:lnTo>
                  <a:pt x="16" y="11"/>
                </a:lnTo>
                <a:lnTo>
                  <a:pt x="12" y="14"/>
                </a:lnTo>
                <a:lnTo>
                  <a:pt x="9" y="18"/>
                </a:lnTo>
                <a:lnTo>
                  <a:pt x="9" y="23"/>
                </a:lnTo>
                <a:lnTo>
                  <a:pt x="9" y="29"/>
                </a:lnTo>
                <a:lnTo>
                  <a:pt x="12" y="32"/>
                </a:lnTo>
                <a:lnTo>
                  <a:pt x="16" y="36"/>
                </a:lnTo>
                <a:lnTo>
                  <a:pt x="22" y="36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39"/>
                </a:lnTo>
                <a:lnTo>
                  <a:pt x="3" y="34"/>
                </a:lnTo>
                <a:lnTo>
                  <a:pt x="2" y="29"/>
                </a:lnTo>
                <a:lnTo>
                  <a:pt x="0" y="23"/>
                </a:lnTo>
                <a:lnTo>
                  <a:pt x="2" y="16"/>
                </a:lnTo>
                <a:lnTo>
                  <a:pt x="3" y="11"/>
                </a:lnTo>
                <a:lnTo>
                  <a:pt x="5" y="7"/>
                </a:lnTo>
                <a:lnTo>
                  <a:pt x="11" y="3"/>
                </a:lnTo>
                <a:lnTo>
                  <a:pt x="14" y="2"/>
                </a:lnTo>
                <a:lnTo>
                  <a:pt x="20" y="0"/>
                </a:lnTo>
                <a:lnTo>
                  <a:pt x="25" y="0"/>
                </a:lnTo>
                <a:lnTo>
                  <a:pt x="29" y="2"/>
                </a:lnTo>
                <a:lnTo>
                  <a:pt x="34" y="3"/>
                </a:lnTo>
                <a:lnTo>
                  <a:pt x="38" y="7"/>
                </a:lnTo>
                <a:lnTo>
                  <a:pt x="41" y="11"/>
                </a:lnTo>
                <a:lnTo>
                  <a:pt x="45" y="14"/>
                </a:lnTo>
                <a:lnTo>
                  <a:pt x="50" y="20"/>
                </a:lnTo>
                <a:lnTo>
                  <a:pt x="54" y="25"/>
                </a:lnTo>
                <a:lnTo>
                  <a:pt x="58" y="29"/>
                </a:lnTo>
                <a:lnTo>
                  <a:pt x="59" y="30"/>
                </a:lnTo>
                <a:lnTo>
                  <a:pt x="61" y="32"/>
                </a:lnTo>
                <a:lnTo>
                  <a:pt x="65" y="34"/>
                </a:lnTo>
                <a:lnTo>
                  <a:pt x="65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3" name="Freeform 521"/>
          <p:cNvSpPr>
            <a:spLocks noEditPoints="1"/>
          </p:cNvSpPr>
          <p:nvPr/>
        </p:nvSpPr>
        <p:spPr bwMode="auto">
          <a:xfrm rot="5400000">
            <a:off x="4603750" y="5788025"/>
            <a:ext cx="103188" cy="65088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7 h 49"/>
              <a:gd name="T8" fmla="*/ 9 w 76"/>
              <a:gd name="T9" fmla="*/ 44 h 49"/>
              <a:gd name="T10" fmla="*/ 3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3 w 76"/>
              <a:gd name="T19" fmla="*/ 15 h 49"/>
              <a:gd name="T20" fmla="*/ 5 w 76"/>
              <a:gd name="T21" fmla="*/ 11 h 49"/>
              <a:gd name="T22" fmla="*/ 9 w 76"/>
              <a:gd name="T23" fmla="*/ 8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5 w 76"/>
              <a:gd name="T33" fmla="*/ 2 h 49"/>
              <a:gd name="T34" fmla="*/ 52 w 76"/>
              <a:gd name="T35" fmla="*/ 2 h 49"/>
              <a:gd name="T36" fmla="*/ 59 w 76"/>
              <a:gd name="T37" fmla="*/ 4 h 49"/>
              <a:gd name="T38" fmla="*/ 67 w 76"/>
              <a:gd name="T39" fmla="*/ 8 h 49"/>
              <a:gd name="T40" fmla="*/ 70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8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40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2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1 w 76"/>
              <a:gd name="T93" fmla="*/ 18 h 49"/>
              <a:gd name="T94" fmla="*/ 9 w 76"/>
              <a:gd name="T95" fmla="*/ 22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5 h 49"/>
              <a:gd name="T104" fmla="*/ 20 w 76"/>
              <a:gd name="T105" fmla="*/ 38 h 49"/>
              <a:gd name="T106" fmla="*/ 27 w 76"/>
              <a:gd name="T107" fmla="*/ 40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7"/>
                </a:lnTo>
                <a:lnTo>
                  <a:pt x="9" y="44"/>
                </a:lnTo>
                <a:lnTo>
                  <a:pt x="3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3" y="15"/>
                </a:lnTo>
                <a:lnTo>
                  <a:pt x="5" y="11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9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9" y="4"/>
                </a:lnTo>
                <a:lnTo>
                  <a:pt x="67" y="8"/>
                </a:lnTo>
                <a:lnTo>
                  <a:pt x="70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8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40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2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8"/>
                </a:lnTo>
                <a:lnTo>
                  <a:pt x="9" y="22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5"/>
                </a:lnTo>
                <a:lnTo>
                  <a:pt x="20" y="38"/>
                </a:lnTo>
                <a:lnTo>
                  <a:pt x="27" y="40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4" name="Freeform 522"/>
          <p:cNvSpPr>
            <a:spLocks noEditPoints="1"/>
          </p:cNvSpPr>
          <p:nvPr/>
        </p:nvSpPr>
        <p:spPr bwMode="auto">
          <a:xfrm rot="5400000">
            <a:off x="4683125" y="5789613"/>
            <a:ext cx="103188" cy="61912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3 w 76"/>
              <a:gd name="T11" fmla="*/ 38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2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3 h 47"/>
              <a:gd name="T26" fmla="*/ 20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1 h 47"/>
              <a:gd name="T38" fmla="*/ 67 w 76"/>
              <a:gd name="T39" fmla="*/ 5 h 47"/>
              <a:gd name="T40" fmla="*/ 70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0 h 47"/>
              <a:gd name="T48" fmla="*/ 72 w 76"/>
              <a:gd name="T49" fmla="*/ 36 h 47"/>
              <a:gd name="T50" fmla="*/ 68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8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2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8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1"/>
                </a:lnTo>
                <a:lnTo>
                  <a:pt x="67" y="5"/>
                </a:lnTo>
                <a:lnTo>
                  <a:pt x="70" y="11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8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5" name="Freeform 523"/>
          <p:cNvSpPr>
            <a:spLocks/>
          </p:cNvSpPr>
          <p:nvPr/>
        </p:nvSpPr>
        <p:spPr bwMode="auto">
          <a:xfrm rot="5400000">
            <a:off x="5189537" y="5786438"/>
            <a:ext cx="100013" cy="65088"/>
          </a:xfrm>
          <a:custGeom>
            <a:avLst/>
            <a:gdLst>
              <a:gd name="T0" fmla="*/ 65 w 74"/>
              <a:gd name="T1" fmla="*/ 0 h 49"/>
              <a:gd name="T2" fmla="*/ 74 w 74"/>
              <a:gd name="T3" fmla="*/ 0 h 49"/>
              <a:gd name="T4" fmla="*/ 74 w 74"/>
              <a:gd name="T5" fmla="*/ 49 h 49"/>
              <a:gd name="T6" fmla="*/ 70 w 74"/>
              <a:gd name="T7" fmla="*/ 49 h 49"/>
              <a:gd name="T8" fmla="*/ 67 w 74"/>
              <a:gd name="T9" fmla="*/ 47 h 49"/>
              <a:gd name="T10" fmla="*/ 63 w 74"/>
              <a:gd name="T11" fmla="*/ 45 h 49"/>
              <a:gd name="T12" fmla="*/ 58 w 74"/>
              <a:gd name="T13" fmla="*/ 42 h 49"/>
              <a:gd name="T14" fmla="*/ 52 w 74"/>
              <a:gd name="T15" fmla="*/ 38 h 49"/>
              <a:gd name="T16" fmla="*/ 47 w 74"/>
              <a:gd name="T17" fmla="*/ 31 h 49"/>
              <a:gd name="T18" fmla="*/ 40 w 74"/>
              <a:gd name="T19" fmla="*/ 24 h 49"/>
              <a:gd name="T20" fmla="*/ 36 w 74"/>
              <a:gd name="T21" fmla="*/ 18 h 49"/>
              <a:gd name="T22" fmla="*/ 31 w 74"/>
              <a:gd name="T23" fmla="*/ 15 h 49"/>
              <a:gd name="T24" fmla="*/ 25 w 74"/>
              <a:gd name="T25" fmla="*/ 11 h 49"/>
              <a:gd name="T26" fmla="*/ 22 w 74"/>
              <a:gd name="T27" fmla="*/ 11 h 49"/>
              <a:gd name="T28" fmla="*/ 16 w 74"/>
              <a:gd name="T29" fmla="*/ 11 h 49"/>
              <a:gd name="T30" fmla="*/ 12 w 74"/>
              <a:gd name="T31" fmla="*/ 15 h 49"/>
              <a:gd name="T32" fmla="*/ 9 w 74"/>
              <a:gd name="T33" fmla="*/ 18 h 49"/>
              <a:gd name="T34" fmla="*/ 9 w 74"/>
              <a:gd name="T35" fmla="*/ 24 h 49"/>
              <a:gd name="T36" fmla="*/ 9 w 74"/>
              <a:gd name="T37" fmla="*/ 29 h 49"/>
              <a:gd name="T38" fmla="*/ 12 w 74"/>
              <a:gd name="T39" fmla="*/ 34 h 49"/>
              <a:gd name="T40" fmla="*/ 16 w 74"/>
              <a:gd name="T41" fmla="*/ 36 h 49"/>
              <a:gd name="T42" fmla="*/ 22 w 74"/>
              <a:gd name="T43" fmla="*/ 38 h 49"/>
              <a:gd name="T44" fmla="*/ 20 w 74"/>
              <a:gd name="T45" fmla="*/ 47 h 49"/>
              <a:gd name="T46" fmla="*/ 14 w 74"/>
              <a:gd name="T47" fmla="*/ 45 h 49"/>
              <a:gd name="T48" fmla="*/ 9 w 74"/>
              <a:gd name="T49" fmla="*/ 43 h 49"/>
              <a:gd name="T50" fmla="*/ 5 w 74"/>
              <a:gd name="T51" fmla="*/ 40 h 49"/>
              <a:gd name="T52" fmla="*/ 3 w 74"/>
              <a:gd name="T53" fmla="*/ 36 h 49"/>
              <a:gd name="T54" fmla="*/ 2 w 74"/>
              <a:gd name="T55" fmla="*/ 31 h 49"/>
              <a:gd name="T56" fmla="*/ 0 w 74"/>
              <a:gd name="T57" fmla="*/ 24 h 49"/>
              <a:gd name="T58" fmla="*/ 2 w 74"/>
              <a:gd name="T59" fmla="*/ 18 h 49"/>
              <a:gd name="T60" fmla="*/ 3 w 74"/>
              <a:gd name="T61" fmla="*/ 11 h 49"/>
              <a:gd name="T62" fmla="*/ 5 w 74"/>
              <a:gd name="T63" fmla="*/ 7 h 49"/>
              <a:gd name="T64" fmla="*/ 11 w 74"/>
              <a:gd name="T65" fmla="*/ 4 h 49"/>
              <a:gd name="T66" fmla="*/ 14 w 74"/>
              <a:gd name="T67" fmla="*/ 2 h 49"/>
              <a:gd name="T68" fmla="*/ 20 w 74"/>
              <a:gd name="T69" fmla="*/ 2 h 49"/>
              <a:gd name="T70" fmla="*/ 25 w 74"/>
              <a:gd name="T71" fmla="*/ 2 h 49"/>
              <a:gd name="T72" fmla="*/ 29 w 74"/>
              <a:gd name="T73" fmla="*/ 4 h 49"/>
              <a:gd name="T74" fmla="*/ 34 w 74"/>
              <a:gd name="T75" fmla="*/ 6 h 49"/>
              <a:gd name="T76" fmla="*/ 38 w 74"/>
              <a:gd name="T77" fmla="*/ 9 h 49"/>
              <a:gd name="T78" fmla="*/ 41 w 74"/>
              <a:gd name="T79" fmla="*/ 11 h 49"/>
              <a:gd name="T80" fmla="*/ 45 w 74"/>
              <a:gd name="T81" fmla="*/ 16 h 49"/>
              <a:gd name="T82" fmla="*/ 50 w 74"/>
              <a:gd name="T83" fmla="*/ 22 h 49"/>
              <a:gd name="T84" fmla="*/ 54 w 74"/>
              <a:gd name="T85" fmla="*/ 25 h 49"/>
              <a:gd name="T86" fmla="*/ 58 w 74"/>
              <a:gd name="T87" fmla="*/ 29 h 49"/>
              <a:gd name="T88" fmla="*/ 59 w 74"/>
              <a:gd name="T89" fmla="*/ 33 h 49"/>
              <a:gd name="T90" fmla="*/ 61 w 74"/>
              <a:gd name="T91" fmla="*/ 34 h 49"/>
              <a:gd name="T92" fmla="*/ 65 w 74"/>
              <a:gd name="T93" fmla="*/ 36 h 49"/>
              <a:gd name="T94" fmla="*/ 65 w 74"/>
              <a:gd name="T95" fmla="*/ 0 h 4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9"/>
              <a:gd name="T146" fmla="*/ 74 w 74"/>
              <a:gd name="T147" fmla="*/ 49 h 4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9">
                <a:moveTo>
                  <a:pt x="65" y="0"/>
                </a:moveTo>
                <a:lnTo>
                  <a:pt x="74" y="0"/>
                </a:lnTo>
                <a:lnTo>
                  <a:pt x="74" y="49"/>
                </a:lnTo>
                <a:lnTo>
                  <a:pt x="70" y="49"/>
                </a:lnTo>
                <a:lnTo>
                  <a:pt x="67" y="47"/>
                </a:lnTo>
                <a:lnTo>
                  <a:pt x="63" y="45"/>
                </a:lnTo>
                <a:lnTo>
                  <a:pt x="58" y="42"/>
                </a:lnTo>
                <a:lnTo>
                  <a:pt x="52" y="38"/>
                </a:lnTo>
                <a:lnTo>
                  <a:pt x="47" y="31"/>
                </a:lnTo>
                <a:lnTo>
                  <a:pt x="40" y="24"/>
                </a:lnTo>
                <a:lnTo>
                  <a:pt x="36" y="18"/>
                </a:lnTo>
                <a:lnTo>
                  <a:pt x="31" y="15"/>
                </a:lnTo>
                <a:lnTo>
                  <a:pt x="25" y="11"/>
                </a:lnTo>
                <a:lnTo>
                  <a:pt x="22" y="11"/>
                </a:lnTo>
                <a:lnTo>
                  <a:pt x="16" y="11"/>
                </a:lnTo>
                <a:lnTo>
                  <a:pt x="12" y="15"/>
                </a:lnTo>
                <a:lnTo>
                  <a:pt x="9" y="18"/>
                </a:lnTo>
                <a:lnTo>
                  <a:pt x="9" y="24"/>
                </a:lnTo>
                <a:lnTo>
                  <a:pt x="9" y="29"/>
                </a:lnTo>
                <a:lnTo>
                  <a:pt x="12" y="34"/>
                </a:lnTo>
                <a:lnTo>
                  <a:pt x="16" y="36"/>
                </a:lnTo>
                <a:lnTo>
                  <a:pt x="22" y="38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40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1"/>
                </a:lnTo>
                <a:lnTo>
                  <a:pt x="5" y="7"/>
                </a:lnTo>
                <a:lnTo>
                  <a:pt x="11" y="4"/>
                </a:lnTo>
                <a:lnTo>
                  <a:pt x="14" y="2"/>
                </a:lnTo>
                <a:lnTo>
                  <a:pt x="20" y="2"/>
                </a:lnTo>
                <a:lnTo>
                  <a:pt x="25" y="2"/>
                </a:lnTo>
                <a:lnTo>
                  <a:pt x="29" y="4"/>
                </a:lnTo>
                <a:lnTo>
                  <a:pt x="34" y="6"/>
                </a:lnTo>
                <a:lnTo>
                  <a:pt x="38" y="9"/>
                </a:lnTo>
                <a:lnTo>
                  <a:pt x="41" y="11"/>
                </a:lnTo>
                <a:lnTo>
                  <a:pt x="45" y="16"/>
                </a:lnTo>
                <a:lnTo>
                  <a:pt x="50" y="22"/>
                </a:lnTo>
                <a:lnTo>
                  <a:pt x="54" y="25"/>
                </a:lnTo>
                <a:lnTo>
                  <a:pt x="58" y="29"/>
                </a:lnTo>
                <a:lnTo>
                  <a:pt x="59" y="33"/>
                </a:lnTo>
                <a:lnTo>
                  <a:pt x="61" y="34"/>
                </a:lnTo>
                <a:lnTo>
                  <a:pt x="65" y="36"/>
                </a:lnTo>
                <a:lnTo>
                  <a:pt x="65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6" name="Freeform 524"/>
          <p:cNvSpPr>
            <a:spLocks/>
          </p:cNvSpPr>
          <p:nvPr/>
        </p:nvSpPr>
        <p:spPr bwMode="auto">
          <a:xfrm rot="5400000">
            <a:off x="5269707" y="5788819"/>
            <a:ext cx="101600" cy="65087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4 h 47"/>
              <a:gd name="T8" fmla="*/ 65 w 74"/>
              <a:gd name="T9" fmla="*/ 29 h 47"/>
              <a:gd name="T10" fmla="*/ 65 w 74"/>
              <a:gd name="T11" fmla="*/ 25 h 47"/>
              <a:gd name="T12" fmla="*/ 65 w 74"/>
              <a:gd name="T13" fmla="*/ 20 h 47"/>
              <a:gd name="T14" fmla="*/ 63 w 74"/>
              <a:gd name="T15" fmla="*/ 16 h 47"/>
              <a:gd name="T16" fmla="*/ 59 w 74"/>
              <a:gd name="T17" fmla="*/ 12 h 47"/>
              <a:gd name="T18" fmla="*/ 54 w 74"/>
              <a:gd name="T19" fmla="*/ 10 h 47"/>
              <a:gd name="T20" fmla="*/ 47 w 74"/>
              <a:gd name="T21" fmla="*/ 9 h 47"/>
              <a:gd name="T22" fmla="*/ 41 w 74"/>
              <a:gd name="T23" fmla="*/ 10 h 47"/>
              <a:gd name="T24" fmla="*/ 36 w 74"/>
              <a:gd name="T25" fmla="*/ 12 h 47"/>
              <a:gd name="T26" fmla="*/ 34 w 74"/>
              <a:gd name="T27" fmla="*/ 16 h 47"/>
              <a:gd name="T28" fmla="*/ 32 w 74"/>
              <a:gd name="T29" fmla="*/ 20 h 47"/>
              <a:gd name="T30" fmla="*/ 32 w 74"/>
              <a:gd name="T31" fmla="*/ 23 h 47"/>
              <a:gd name="T32" fmla="*/ 32 w 74"/>
              <a:gd name="T33" fmla="*/ 29 h 47"/>
              <a:gd name="T34" fmla="*/ 34 w 74"/>
              <a:gd name="T35" fmla="*/ 32 h 47"/>
              <a:gd name="T36" fmla="*/ 36 w 74"/>
              <a:gd name="T37" fmla="*/ 34 h 47"/>
              <a:gd name="T38" fmla="*/ 38 w 74"/>
              <a:gd name="T39" fmla="*/ 38 h 47"/>
              <a:gd name="T40" fmla="*/ 38 w 74"/>
              <a:gd name="T41" fmla="*/ 47 h 47"/>
              <a:gd name="T42" fmla="*/ 0 w 74"/>
              <a:gd name="T43" fmla="*/ 39 h 47"/>
              <a:gd name="T44" fmla="*/ 0 w 74"/>
              <a:gd name="T45" fmla="*/ 3 h 47"/>
              <a:gd name="T46" fmla="*/ 9 w 74"/>
              <a:gd name="T47" fmla="*/ 3 h 47"/>
              <a:gd name="T48" fmla="*/ 9 w 74"/>
              <a:gd name="T49" fmla="*/ 30 h 47"/>
              <a:gd name="T50" fmla="*/ 29 w 74"/>
              <a:gd name="T51" fmla="*/ 34 h 47"/>
              <a:gd name="T52" fmla="*/ 25 w 74"/>
              <a:gd name="T53" fmla="*/ 29 h 47"/>
              <a:gd name="T54" fmla="*/ 23 w 74"/>
              <a:gd name="T55" fmla="*/ 21 h 47"/>
              <a:gd name="T56" fmla="*/ 23 w 74"/>
              <a:gd name="T57" fmla="*/ 16 h 47"/>
              <a:gd name="T58" fmla="*/ 27 w 74"/>
              <a:gd name="T59" fmla="*/ 10 h 47"/>
              <a:gd name="T60" fmla="*/ 30 w 74"/>
              <a:gd name="T61" fmla="*/ 5 h 47"/>
              <a:gd name="T62" fmla="*/ 34 w 74"/>
              <a:gd name="T63" fmla="*/ 1 h 47"/>
              <a:gd name="T64" fmla="*/ 39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1 h 47"/>
              <a:gd name="T72" fmla="*/ 65 w 74"/>
              <a:gd name="T73" fmla="*/ 5 h 47"/>
              <a:gd name="T74" fmla="*/ 70 w 74"/>
              <a:gd name="T75" fmla="*/ 10 h 47"/>
              <a:gd name="T76" fmla="*/ 72 w 74"/>
              <a:gd name="T77" fmla="*/ 16 h 47"/>
              <a:gd name="T78" fmla="*/ 74 w 74"/>
              <a:gd name="T79" fmla="*/ 25 h 47"/>
              <a:gd name="T80" fmla="*/ 72 w 74"/>
              <a:gd name="T81" fmla="*/ 30 h 47"/>
              <a:gd name="T82" fmla="*/ 70 w 74"/>
              <a:gd name="T83" fmla="*/ 36 h 47"/>
              <a:gd name="T84" fmla="*/ 68 w 74"/>
              <a:gd name="T85" fmla="*/ 41 h 47"/>
              <a:gd name="T86" fmla="*/ 63 w 74"/>
              <a:gd name="T87" fmla="*/ 43 h 47"/>
              <a:gd name="T88" fmla="*/ 59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4"/>
                </a:lnTo>
                <a:lnTo>
                  <a:pt x="65" y="29"/>
                </a:lnTo>
                <a:lnTo>
                  <a:pt x="65" y="25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4" y="10"/>
                </a:lnTo>
                <a:lnTo>
                  <a:pt x="47" y="9"/>
                </a:lnTo>
                <a:lnTo>
                  <a:pt x="41" y="10"/>
                </a:lnTo>
                <a:lnTo>
                  <a:pt x="36" y="12"/>
                </a:lnTo>
                <a:lnTo>
                  <a:pt x="34" y="16"/>
                </a:lnTo>
                <a:lnTo>
                  <a:pt x="32" y="20"/>
                </a:lnTo>
                <a:lnTo>
                  <a:pt x="32" y="23"/>
                </a:lnTo>
                <a:lnTo>
                  <a:pt x="32" y="29"/>
                </a:lnTo>
                <a:lnTo>
                  <a:pt x="34" y="32"/>
                </a:lnTo>
                <a:lnTo>
                  <a:pt x="36" y="34"/>
                </a:lnTo>
                <a:lnTo>
                  <a:pt x="38" y="38"/>
                </a:lnTo>
                <a:lnTo>
                  <a:pt x="38" y="47"/>
                </a:lnTo>
                <a:lnTo>
                  <a:pt x="0" y="39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9" y="34"/>
                </a:lnTo>
                <a:lnTo>
                  <a:pt x="25" y="29"/>
                </a:lnTo>
                <a:lnTo>
                  <a:pt x="23" y="21"/>
                </a:lnTo>
                <a:lnTo>
                  <a:pt x="23" y="16"/>
                </a:lnTo>
                <a:lnTo>
                  <a:pt x="27" y="10"/>
                </a:lnTo>
                <a:lnTo>
                  <a:pt x="30" y="5"/>
                </a:lnTo>
                <a:lnTo>
                  <a:pt x="34" y="1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1"/>
                </a:lnTo>
                <a:lnTo>
                  <a:pt x="65" y="5"/>
                </a:lnTo>
                <a:lnTo>
                  <a:pt x="70" y="10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8" y="41"/>
                </a:lnTo>
                <a:lnTo>
                  <a:pt x="63" y="43"/>
                </a:lnTo>
                <a:lnTo>
                  <a:pt x="59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7" name="Freeform 525"/>
          <p:cNvSpPr>
            <a:spLocks noEditPoints="1"/>
          </p:cNvSpPr>
          <p:nvPr/>
        </p:nvSpPr>
        <p:spPr bwMode="auto">
          <a:xfrm rot="5400000">
            <a:off x="5349875" y="5788025"/>
            <a:ext cx="103188" cy="65088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4 h 49"/>
              <a:gd name="T10" fmla="*/ 3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18 h 49"/>
              <a:gd name="T18" fmla="*/ 3 w 76"/>
              <a:gd name="T19" fmla="*/ 15 h 49"/>
              <a:gd name="T20" fmla="*/ 5 w 76"/>
              <a:gd name="T21" fmla="*/ 9 h 49"/>
              <a:gd name="T22" fmla="*/ 9 w 76"/>
              <a:gd name="T23" fmla="*/ 8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4 h 49"/>
              <a:gd name="T38" fmla="*/ 67 w 76"/>
              <a:gd name="T39" fmla="*/ 8 h 49"/>
              <a:gd name="T40" fmla="*/ 70 w 76"/>
              <a:gd name="T41" fmla="*/ 11 h 49"/>
              <a:gd name="T42" fmla="*/ 74 w 76"/>
              <a:gd name="T43" fmla="*/ 17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1 w 76"/>
              <a:gd name="T93" fmla="*/ 17 h 49"/>
              <a:gd name="T94" fmla="*/ 9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5"/>
                </a:lnTo>
                <a:lnTo>
                  <a:pt x="9" y="44"/>
                </a:lnTo>
                <a:lnTo>
                  <a:pt x="3" y="38"/>
                </a:lnTo>
                <a:lnTo>
                  <a:pt x="2" y="33"/>
                </a:lnTo>
                <a:lnTo>
                  <a:pt x="0" y="26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4"/>
                </a:lnTo>
                <a:lnTo>
                  <a:pt x="67" y="8"/>
                </a:lnTo>
                <a:lnTo>
                  <a:pt x="70" y="11"/>
                </a:lnTo>
                <a:lnTo>
                  <a:pt x="74" y="17"/>
                </a:lnTo>
                <a:lnTo>
                  <a:pt x="76" y="26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8" name="Freeform 526"/>
          <p:cNvSpPr>
            <a:spLocks/>
          </p:cNvSpPr>
          <p:nvPr/>
        </p:nvSpPr>
        <p:spPr bwMode="auto">
          <a:xfrm rot="5400000">
            <a:off x="5861050" y="5788025"/>
            <a:ext cx="103188" cy="65088"/>
          </a:xfrm>
          <a:custGeom>
            <a:avLst/>
            <a:gdLst>
              <a:gd name="T0" fmla="*/ 54 w 76"/>
              <a:gd name="T1" fmla="*/ 38 h 49"/>
              <a:gd name="T2" fmla="*/ 63 w 76"/>
              <a:gd name="T3" fmla="*/ 35 h 49"/>
              <a:gd name="T4" fmla="*/ 67 w 76"/>
              <a:gd name="T5" fmla="*/ 24 h 49"/>
              <a:gd name="T6" fmla="*/ 63 w 76"/>
              <a:gd name="T7" fmla="*/ 13 h 49"/>
              <a:gd name="T8" fmla="*/ 52 w 76"/>
              <a:gd name="T9" fmla="*/ 9 h 49"/>
              <a:gd name="T10" fmla="*/ 41 w 76"/>
              <a:gd name="T11" fmla="*/ 13 h 49"/>
              <a:gd name="T12" fmla="*/ 38 w 76"/>
              <a:gd name="T13" fmla="*/ 24 h 49"/>
              <a:gd name="T14" fmla="*/ 40 w 76"/>
              <a:gd name="T15" fmla="*/ 31 h 49"/>
              <a:gd name="T16" fmla="*/ 31 w 76"/>
              <a:gd name="T17" fmla="*/ 29 h 49"/>
              <a:gd name="T18" fmla="*/ 29 w 76"/>
              <a:gd name="T19" fmla="*/ 22 h 49"/>
              <a:gd name="T20" fmla="*/ 23 w 76"/>
              <a:gd name="T21" fmla="*/ 15 h 49"/>
              <a:gd name="T22" fmla="*/ 14 w 76"/>
              <a:gd name="T23" fmla="*/ 15 h 49"/>
              <a:gd name="T24" fmla="*/ 9 w 76"/>
              <a:gd name="T25" fmla="*/ 20 h 49"/>
              <a:gd name="T26" fmla="*/ 9 w 76"/>
              <a:gd name="T27" fmla="*/ 29 h 49"/>
              <a:gd name="T28" fmla="*/ 16 w 76"/>
              <a:gd name="T29" fmla="*/ 36 h 49"/>
              <a:gd name="T30" fmla="*/ 20 w 76"/>
              <a:gd name="T31" fmla="*/ 47 h 49"/>
              <a:gd name="T32" fmla="*/ 9 w 76"/>
              <a:gd name="T33" fmla="*/ 44 h 49"/>
              <a:gd name="T34" fmla="*/ 2 w 76"/>
              <a:gd name="T35" fmla="*/ 36 h 49"/>
              <a:gd name="T36" fmla="*/ 0 w 76"/>
              <a:gd name="T37" fmla="*/ 25 h 49"/>
              <a:gd name="T38" fmla="*/ 3 w 76"/>
              <a:gd name="T39" fmla="*/ 15 h 49"/>
              <a:gd name="T40" fmla="*/ 9 w 76"/>
              <a:gd name="T41" fmla="*/ 7 h 49"/>
              <a:gd name="T42" fmla="*/ 20 w 76"/>
              <a:gd name="T43" fmla="*/ 4 h 49"/>
              <a:gd name="T44" fmla="*/ 27 w 76"/>
              <a:gd name="T45" fmla="*/ 7 h 49"/>
              <a:gd name="T46" fmla="*/ 34 w 76"/>
              <a:gd name="T47" fmla="*/ 15 h 49"/>
              <a:gd name="T48" fmla="*/ 40 w 76"/>
              <a:gd name="T49" fmla="*/ 4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38"/>
                </a:lnTo>
                <a:lnTo>
                  <a:pt x="59" y="36"/>
                </a:lnTo>
                <a:lnTo>
                  <a:pt x="63" y="35"/>
                </a:lnTo>
                <a:lnTo>
                  <a:pt x="67" y="29"/>
                </a:lnTo>
                <a:lnTo>
                  <a:pt x="67" y="24"/>
                </a:lnTo>
                <a:lnTo>
                  <a:pt x="65" y="18"/>
                </a:lnTo>
                <a:lnTo>
                  <a:pt x="63" y="13"/>
                </a:lnTo>
                <a:lnTo>
                  <a:pt x="58" y="11"/>
                </a:lnTo>
                <a:lnTo>
                  <a:pt x="52" y="9"/>
                </a:lnTo>
                <a:lnTo>
                  <a:pt x="47" y="11"/>
                </a:lnTo>
                <a:lnTo>
                  <a:pt x="41" y="13"/>
                </a:lnTo>
                <a:lnTo>
                  <a:pt x="40" y="18"/>
                </a:lnTo>
                <a:lnTo>
                  <a:pt x="38" y="24"/>
                </a:lnTo>
                <a:lnTo>
                  <a:pt x="38" y="27"/>
                </a:lnTo>
                <a:lnTo>
                  <a:pt x="40" y="31"/>
                </a:lnTo>
                <a:lnTo>
                  <a:pt x="31" y="29"/>
                </a:lnTo>
                <a:lnTo>
                  <a:pt x="31" y="27"/>
                </a:lnTo>
                <a:lnTo>
                  <a:pt x="29" y="22"/>
                </a:lnTo>
                <a:lnTo>
                  <a:pt x="27" y="18"/>
                </a:lnTo>
                <a:lnTo>
                  <a:pt x="23" y="15"/>
                </a:lnTo>
                <a:lnTo>
                  <a:pt x="20" y="15"/>
                </a:lnTo>
                <a:lnTo>
                  <a:pt x="14" y="15"/>
                </a:lnTo>
                <a:lnTo>
                  <a:pt x="12" y="16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2" y="33"/>
                </a:lnTo>
                <a:lnTo>
                  <a:pt x="16" y="36"/>
                </a:lnTo>
                <a:lnTo>
                  <a:pt x="20" y="38"/>
                </a:lnTo>
                <a:lnTo>
                  <a:pt x="20" y="47"/>
                </a:lnTo>
                <a:lnTo>
                  <a:pt x="14" y="45"/>
                </a:lnTo>
                <a:lnTo>
                  <a:pt x="9" y="44"/>
                </a:lnTo>
                <a:lnTo>
                  <a:pt x="5" y="40"/>
                </a:lnTo>
                <a:lnTo>
                  <a:pt x="2" y="36"/>
                </a:lnTo>
                <a:lnTo>
                  <a:pt x="2" y="31"/>
                </a:lnTo>
                <a:lnTo>
                  <a:pt x="0" y="25"/>
                </a:lnTo>
                <a:lnTo>
                  <a:pt x="2" y="20"/>
                </a:lnTo>
                <a:lnTo>
                  <a:pt x="3" y="15"/>
                </a:lnTo>
                <a:lnTo>
                  <a:pt x="5" y="11"/>
                </a:lnTo>
                <a:lnTo>
                  <a:pt x="9" y="7"/>
                </a:lnTo>
                <a:lnTo>
                  <a:pt x="14" y="6"/>
                </a:lnTo>
                <a:lnTo>
                  <a:pt x="20" y="4"/>
                </a:lnTo>
                <a:lnTo>
                  <a:pt x="23" y="6"/>
                </a:lnTo>
                <a:lnTo>
                  <a:pt x="27" y="7"/>
                </a:lnTo>
                <a:lnTo>
                  <a:pt x="31" y="9"/>
                </a:lnTo>
                <a:lnTo>
                  <a:pt x="34" y="15"/>
                </a:lnTo>
                <a:lnTo>
                  <a:pt x="36" y="9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4"/>
                </a:lnTo>
                <a:lnTo>
                  <a:pt x="68" y="7"/>
                </a:lnTo>
                <a:lnTo>
                  <a:pt x="72" y="13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70" y="42"/>
                </a:lnTo>
                <a:lnTo>
                  <a:pt x="65" y="45"/>
                </a:lnTo>
                <a:lnTo>
                  <a:pt x="61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9" name="Freeform 527"/>
          <p:cNvSpPr>
            <a:spLocks noEditPoints="1"/>
          </p:cNvSpPr>
          <p:nvPr/>
        </p:nvSpPr>
        <p:spPr bwMode="auto">
          <a:xfrm rot="5400000">
            <a:off x="5944394" y="5787231"/>
            <a:ext cx="103188" cy="66675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7 h 49"/>
              <a:gd name="T8" fmla="*/ 9 w 76"/>
              <a:gd name="T9" fmla="*/ 43 h 49"/>
              <a:gd name="T10" fmla="*/ 3 w 76"/>
              <a:gd name="T11" fmla="*/ 38 h 49"/>
              <a:gd name="T12" fmla="*/ 2 w 76"/>
              <a:gd name="T13" fmla="*/ 32 h 49"/>
              <a:gd name="T14" fmla="*/ 0 w 76"/>
              <a:gd name="T15" fmla="*/ 25 h 49"/>
              <a:gd name="T16" fmla="*/ 2 w 76"/>
              <a:gd name="T17" fmla="*/ 20 h 49"/>
              <a:gd name="T18" fmla="*/ 3 w 76"/>
              <a:gd name="T19" fmla="*/ 14 h 49"/>
              <a:gd name="T20" fmla="*/ 5 w 76"/>
              <a:gd name="T21" fmla="*/ 9 h 49"/>
              <a:gd name="T22" fmla="*/ 9 w 76"/>
              <a:gd name="T23" fmla="*/ 7 h 49"/>
              <a:gd name="T24" fmla="*/ 14 w 76"/>
              <a:gd name="T25" fmla="*/ 3 h 49"/>
              <a:gd name="T26" fmla="*/ 20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3 h 49"/>
              <a:gd name="T38" fmla="*/ 67 w 76"/>
              <a:gd name="T39" fmla="*/ 7 h 49"/>
              <a:gd name="T40" fmla="*/ 70 w 76"/>
              <a:gd name="T41" fmla="*/ 11 h 49"/>
              <a:gd name="T42" fmla="*/ 74 w 76"/>
              <a:gd name="T43" fmla="*/ 18 h 49"/>
              <a:gd name="T44" fmla="*/ 76 w 76"/>
              <a:gd name="T45" fmla="*/ 25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40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2 h 49"/>
              <a:gd name="T68" fmla="*/ 67 w 76"/>
              <a:gd name="T69" fmla="*/ 29 h 49"/>
              <a:gd name="T70" fmla="*/ 67 w 76"/>
              <a:gd name="T71" fmla="*/ 25 h 49"/>
              <a:gd name="T72" fmla="*/ 67 w 76"/>
              <a:gd name="T73" fmla="*/ 22 h 49"/>
              <a:gd name="T74" fmla="*/ 65 w 76"/>
              <a:gd name="T75" fmla="*/ 18 h 49"/>
              <a:gd name="T76" fmla="*/ 61 w 76"/>
              <a:gd name="T77" fmla="*/ 14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4 h 49"/>
              <a:gd name="T92" fmla="*/ 11 w 76"/>
              <a:gd name="T93" fmla="*/ 18 h 49"/>
              <a:gd name="T94" fmla="*/ 9 w 76"/>
              <a:gd name="T95" fmla="*/ 20 h 49"/>
              <a:gd name="T96" fmla="*/ 9 w 76"/>
              <a:gd name="T97" fmla="*/ 25 h 49"/>
              <a:gd name="T98" fmla="*/ 9 w 76"/>
              <a:gd name="T99" fmla="*/ 29 h 49"/>
              <a:gd name="T100" fmla="*/ 11 w 76"/>
              <a:gd name="T101" fmla="*/ 32 h 49"/>
              <a:gd name="T102" fmla="*/ 14 w 76"/>
              <a:gd name="T103" fmla="*/ 34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7"/>
                </a:lnTo>
                <a:lnTo>
                  <a:pt x="9" y="43"/>
                </a:lnTo>
                <a:lnTo>
                  <a:pt x="3" y="38"/>
                </a:lnTo>
                <a:lnTo>
                  <a:pt x="2" y="32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3"/>
                </a:lnTo>
                <a:lnTo>
                  <a:pt x="20" y="2"/>
                </a:lnTo>
                <a:lnTo>
                  <a:pt x="29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3"/>
                </a:lnTo>
                <a:lnTo>
                  <a:pt x="67" y="7"/>
                </a:lnTo>
                <a:lnTo>
                  <a:pt x="70" y="11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8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40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2"/>
                </a:lnTo>
                <a:lnTo>
                  <a:pt x="67" y="29"/>
                </a:lnTo>
                <a:lnTo>
                  <a:pt x="67" y="25"/>
                </a:lnTo>
                <a:lnTo>
                  <a:pt x="67" y="22"/>
                </a:lnTo>
                <a:lnTo>
                  <a:pt x="65" y="18"/>
                </a:lnTo>
                <a:lnTo>
                  <a:pt x="61" y="14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4"/>
                </a:lnTo>
                <a:lnTo>
                  <a:pt x="11" y="18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1" y="32"/>
                </a:lnTo>
                <a:lnTo>
                  <a:pt x="14" y="34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0" name="Freeform 528"/>
          <p:cNvSpPr>
            <a:spLocks noEditPoints="1"/>
          </p:cNvSpPr>
          <p:nvPr/>
        </p:nvSpPr>
        <p:spPr bwMode="auto">
          <a:xfrm rot="5400000">
            <a:off x="6021388" y="5789612"/>
            <a:ext cx="103188" cy="61913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2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8 h 47"/>
              <a:gd name="T18" fmla="*/ 3 w 76"/>
              <a:gd name="T19" fmla="*/ 13 h 47"/>
              <a:gd name="T20" fmla="*/ 5 w 76"/>
              <a:gd name="T21" fmla="*/ 9 h 47"/>
              <a:gd name="T22" fmla="*/ 9 w 76"/>
              <a:gd name="T23" fmla="*/ 6 h 47"/>
              <a:gd name="T24" fmla="*/ 14 w 76"/>
              <a:gd name="T25" fmla="*/ 4 h 47"/>
              <a:gd name="T26" fmla="*/ 20 w 76"/>
              <a:gd name="T27" fmla="*/ 2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6 h 47"/>
              <a:gd name="T40" fmla="*/ 70 w 76"/>
              <a:gd name="T41" fmla="*/ 11 h 47"/>
              <a:gd name="T42" fmla="*/ 74 w 76"/>
              <a:gd name="T43" fmla="*/ 16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2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6"/>
                </a:lnTo>
                <a:lnTo>
                  <a:pt x="70" y="11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6"/>
                </a:lnTo>
                <a:lnTo>
                  <a:pt x="61" y="13"/>
                </a:lnTo>
                <a:lnTo>
                  <a:pt x="58" y="11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1" name="Freeform 529"/>
          <p:cNvSpPr>
            <a:spLocks/>
          </p:cNvSpPr>
          <p:nvPr/>
        </p:nvSpPr>
        <p:spPr bwMode="auto">
          <a:xfrm rot="5400000">
            <a:off x="6527006" y="5788819"/>
            <a:ext cx="103188" cy="63500"/>
          </a:xfrm>
          <a:custGeom>
            <a:avLst/>
            <a:gdLst>
              <a:gd name="T0" fmla="*/ 54 w 76"/>
              <a:gd name="T1" fmla="*/ 39 h 48"/>
              <a:gd name="T2" fmla="*/ 63 w 76"/>
              <a:gd name="T3" fmla="*/ 34 h 48"/>
              <a:gd name="T4" fmla="*/ 67 w 76"/>
              <a:gd name="T5" fmla="*/ 25 h 48"/>
              <a:gd name="T6" fmla="*/ 63 w 76"/>
              <a:gd name="T7" fmla="*/ 14 h 48"/>
              <a:gd name="T8" fmla="*/ 52 w 76"/>
              <a:gd name="T9" fmla="*/ 10 h 48"/>
              <a:gd name="T10" fmla="*/ 41 w 76"/>
              <a:gd name="T11" fmla="*/ 14 h 48"/>
              <a:gd name="T12" fmla="*/ 38 w 76"/>
              <a:gd name="T13" fmla="*/ 23 h 48"/>
              <a:gd name="T14" fmla="*/ 40 w 76"/>
              <a:gd name="T15" fmla="*/ 30 h 48"/>
              <a:gd name="T16" fmla="*/ 31 w 76"/>
              <a:gd name="T17" fmla="*/ 29 h 48"/>
              <a:gd name="T18" fmla="*/ 29 w 76"/>
              <a:gd name="T19" fmla="*/ 23 h 48"/>
              <a:gd name="T20" fmla="*/ 23 w 76"/>
              <a:gd name="T21" fmla="*/ 16 h 48"/>
              <a:gd name="T22" fmla="*/ 14 w 76"/>
              <a:gd name="T23" fmla="*/ 14 h 48"/>
              <a:gd name="T24" fmla="*/ 9 w 76"/>
              <a:gd name="T25" fmla="*/ 21 h 48"/>
              <a:gd name="T26" fmla="*/ 9 w 76"/>
              <a:gd name="T27" fmla="*/ 30 h 48"/>
              <a:gd name="T28" fmla="*/ 16 w 76"/>
              <a:gd name="T29" fmla="*/ 36 h 48"/>
              <a:gd name="T30" fmla="*/ 20 w 76"/>
              <a:gd name="T31" fmla="*/ 47 h 48"/>
              <a:gd name="T32" fmla="*/ 9 w 76"/>
              <a:gd name="T33" fmla="*/ 43 h 48"/>
              <a:gd name="T34" fmla="*/ 2 w 76"/>
              <a:gd name="T35" fmla="*/ 36 h 48"/>
              <a:gd name="T36" fmla="*/ 0 w 76"/>
              <a:gd name="T37" fmla="*/ 25 h 48"/>
              <a:gd name="T38" fmla="*/ 3 w 76"/>
              <a:gd name="T39" fmla="*/ 14 h 48"/>
              <a:gd name="T40" fmla="*/ 9 w 76"/>
              <a:gd name="T41" fmla="*/ 7 h 48"/>
              <a:gd name="T42" fmla="*/ 20 w 76"/>
              <a:gd name="T43" fmla="*/ 5 h 48"/>
              <a:gd name="T44" fmla="*/ 27 w 76"/>
              <a:gd name="T45" fmla="*/ 7 h 48"/>
              <a:gd name="T46" fmla="*/ 34 w 76"/>
              <a:gd name="T47" fmla="*/ 14 h 48"/>
              <a:gd name="T48" fmla="*/ 40 w 76"/>
              <a:gd name="T49" fmla="*/ 3 h 48"/>
              <a:gd name="T50" fmla="*/ 52 w 76"/>
              <a:gd name="T51" fmla="*/ 0 h 48"/>
              <a:gd name="T52" fmla="*/ 63 w 76"/>
              <a:gd name="T53" fmla="*/ 3 h 48"/>
              <a:gd name="T54" fmla="*/ 72 w 76"/>
              <a:gd name="T55" fmla="*/ 12 h 48"/>
              <a:gd name="T56" fmla="*/ 76 w 76"/>
              <a:gd name="T57" fmla="*/ 25 h 48"/>
              <a:gd name="T58" fmla="*/ 72 w 76"/>
              <a:gd name="T59" fmla="*/ 36 h 48"/>
              <a:gd name="T60" fmla="*/ 65 w 76"/>
              <a:gd name="T61" fmla="*/ 45 h 48"/>
              <a:gd name="T62" fmla="*/ 54 w 76"/>
              <a:gd name="T63" fmla="*/ 48 h 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8"/>
              <a:gd name="T98" fmla="*/ 76 w 76"/>
              <a:gd name="T99" fmla="*/ 48 h 4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8">
                <a:moveTo>
                  <a:pt x="54" y="48"/>
                </a:moveTo>
                <a:lnTo>
                  <a:pt x="54" y="39"/>
                </a:lnTo>
                <a:lnTo>
                  <a:pt x="59" y="38"/>
                </a:lnTo>
                <a:lnTo>
                  <a:pt x="63" y="34"/>
                </a:lnTo>
                <a:lnTo>
                  <a:pt x="67" y="30"/>
                </a:lnTo>
                <a:lnTo>
                  <a:pt x="67" y="25"/>
                </a:lnTo>
                <a:lnTo>
                  <a:pt x="65" y="18"/>
                </a:lnTo>
                <a:lnTo>
                  <a:pt x="63" y="14"/>
                </a:lnTo>
                <a:lnTo>
                  <a:pt x="58" y="10"/>
                </a:lnTo>
                <a:lnTo>
                  <a:pt x="52" y="10"/>
                </a:lnTo>
                <a:lnTo>
                  <a:pt x="47" y="10"/>
                </a:lnTo>
                <a:lnTo>
                  <a:pt x="41" y="14"/>
                </a:lnTo>
                <a:lnTo>
                  <a:pt x="40" y="18"/>
                </a:lnTo>
                <a:lnTo>
                  <a:pt x="38" y="23"/>
                </a:lnTo>
                <a:lnTo>
                  <a:pt x="38" y="27"/>
                </a:lnTo>
                <a:lnTo>
                  <a:pt x="40" y="30"/>
                </a:lnTo>
                <a:lnTo>
                  <a:pt x="31" y="29"/>
                </a:lnTo>
                <a:lnTo>
                  <a:pt x="29" y="23"/>
                </a:lnTo>
                <a:lnTo>
                  <a:pt x="27" y="18"/>
                </a:lnTo>
                <a:lnTo>
                  <a:pt x="23" y="16"/>
                </a:lnTo>
                <a:lnTo>
                  <a:pt x="20" y="14"/>
                </a:lnTo>
                <a:lnTo>
                  <a:pt x="14" y="14"/>
                </a:lnTo>
                <a:lnTo>
                  <a:pt x="12" y="18"/>
                </a:lnTo>
                <a:lnTo>
                  <a:pt x="9" y="21"/>
                </a:lnTo>
                <a:lnTo>
                  <a:pt x="9" y="25"/>
                </a:lnTo>
                <a:lnTo>
                  <a:pt x="9" y="30"/>
                </a:lnTo>
                <a:lnTo>
                  <a:pt x="12" y="34"/>
                </a:lnTo>
                <a:lnTo>
                  <a:pt x="16" y="36"/>
                </a:lnTo>
                <a:lnTo>
                  <a:pt x="20" y="38"/>
                </a:lnTo>
                <a:lnTo>
                  <a:pt x="20" y="47"/>
                </a:lnTo>
                <a:lnTo>
                  <a:pt x="14" y="47"/>
                </a:lnTo>
                <a:lnTo>
                  <a:pt x="9" y="43"/>
                </a:lnTo>
                <a:lnTo>
                  <a:pt x="5" y="39"/>
                </a:lnTo>
                <a:lnTo>
                  <a:pt x="2" y="36"/>
                </a:lnTo>
                <a:lnTo>
                  <a:pt x="2" y="30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10"/>
                </a:lnTo>
                <a:lnTo>
                  <a:pt x="9" y="7"/>
                </a:lnTo>
                <a:lnTo>
                  <a:pt x="14" y="5"/>
                </a:lnTo>
                <a:lnTo>
                  <a:pt x="20" y="5"/>
                </a:lnTo>
                <a:lnTo>
                  <a:pt x="23" y="5"/>
                </a:lnTo>
                <a:lnTo>
                  <a:pt x="27" y="7"/>
                </a:lnTo>
                <a:lnTo>
                  <a:pt x="31" y="10"/>
                </a:lnTo>
                <a:lnTo>
                  <a:pt x="34" y="14"/>
                </a:lnTo>
                <a:lnTo>
                  <a:pt x="36" y="9"/>
                </a:lnTo>
                <a:lnTo>
                  <a:pt x="40" y="3"/>
                </a:lnTo>
                <a:lnTo>
                  <a:pt x="45" y="1"/>
                </a:lnTo>
                <a:lnTo>
                  <a:pt x="52" y="0"/>
                </a:lnTo>
                <a:lnTo>
                  <a:pt x="58" y="1"/>
                </a:lnTo>
                <a:lnTo>
                  <a:pt x="63" y="3"/>
                </a:lnTo>
                <a:lnTo>
                  <a:pt x="68" y="7"/>
                </a:lnTo>
                <a:lnTo>
                  <a:pt x="72" y="12"/>
                </a:lnTo>
                <a:lnTo>
                  <a:pt x="74" y="18"/>
                </a:lnTo>
                <a:lnTo>
                  <a:pt x="76" y="25"/>
                </a:lnTo>
                <a:lnTo>
                  <a:pt x="74" y="30"/>
                </a:lnTo>
                <a:lnTo>
                  <a:pt x="72" y="36"/>
                </a:lnTo>
                <a:lnTo>
                  <a:pt x="70" y="41"/>
                </a:lnTo>
                <a:lnTo>
                  <a:pt x="65" y="45"/>
                </a:lnTo>
                <a:lnTo>
                  <a:pt x="61" y="47"/>
                </a:lnTo>
                <a:lnTo>
                  <a:pt x="54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2" name="Freeform 530"/>
          <p:cNvSpPr>
            <a:spLocks/>
          </p:cNvSpPr>
          <p:nvPr/>
        </p:nvSpPr>
        <p:spPr bwMode="auto">
          <a:xfrm rot="5400000">
            <a:off x="6608763" y="5789613"/>
            <a:ext cx="101600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4 h 47"/>
              <a:gd name="T8" fmla="*/ 65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3 w 74"/>
              <a:gd name="T15" fmla="*/ 16 h 47"/>
              <a:gd name="T16" fmla="*/ 59 w 74"/>
              <a:gd name="T17" fmla="*/ 13 h 47"/>
              <a:gd name="T18" fmla="*/ 54 w 74"/>
              <a:gd name="T19" fmla="*/ 11 h 47"/>
              <a:gd name="T20" fmla="*/ 47 w 74"/>
              <a:gd name="T21" fmla="*/ 9 h 47"/>
              <a:gd name="T22" fmla="*/ 41 w 74"/>
              <a:gd name="T23" fmla="*/ 11 h 47"/>
              <a:gd name="T24" fmla="*/ 36 w 74"/>
              <a:gd name="T25" fmla="*/ 13 h 47"/>
              <a:gd name="T26" fmla="*/ 34 w 74"/>
              <a:gd name="T27" fmla="*/ 16 h 47"/>
              <a:gd name="T28" fmla="*/ 32 w 74"/>
              <a:gd name="T29" fmla="*/ 20 h 47"/>
              <a:gd name="T30" fmla="*/ 32 w 74"/>
              <a:gd name="T31" fmla="*/ 24 h 47"/>
              <a:gd name="T32" fmla="*/ 32 w 74"/>
              <a:gd name="T33" fmla="*/ 29 h 47"/>
              <a:gd name="T34" fmla="*/ 34 w 74"/>
              <a:gd name="T35" fmla="*/ 33 h 47"/>
              <a:gd name="T36" fmla="*/ 36 w 74"/>
              <a:gd name="T37" fmla="*/ 34 h 47"/>
              <a:gd name="T38" fmla="*/ 38 w 74"/>
              <a:gd name="T39" fmla="*/ 36 h 47"/>
              <a:gd name="T40" fmla="*/ 38 w 74"/>
              <a:gd name="T41" fmla="*/ 47 h 47"/>
              <a:gd name="T42" fmla="*/ 0 w 74"/>
              <a:gd name="T43" fmla="*/ 40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4 h 47"/>
              <a:gd name="T52" fmla="*/ 25 w 74"/>
              <a:gd name="T53" fmla="*/ 29 h 47"/>
              <a:gd name="T54" fmla="*/ 23 w 74"/>
              <a:gd name="T55" fmla="*/ 22 h 47"/>
              <a:gd name="T56" fmla="*/ 23 w 74"/>
              <a:gd name="T57" fmla="*/ 16 h 47"/>
              <a:gd name="T58" fmla="*/ 27 w 74"/>
              <a:gd name="T59" fmla="*/ 11 h 47"/>
              <a:gd name="T60" fmla="*/ 30 w 74"/>
              <a:gd name="T61" fmla="*/ 6 h 47"/>
              <a:gd name="T62" fmla="*/ 34 w 74"/>
              <a:gd name="T63" fmla="*/ 2 h 47"/>
              <a:gd name="T64" fmla="*/ 39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2 h 47"/>
              <a:gd name="T72" fmla="*/ 65 w 74"/>
              <a:gd name="T73" fmla="*/ 6 h 47"/>
              <a:gd name="T74" fmla="*/ 70 w 74"/>
              <a:gd name="T75" fmla="*/ 11 h 47"/>
              <a:gd name="T76" fmla="*/ 72 w 74"/>
              <a:gd name="T77" fmla="*/ 16 h 47"/>
              <a:gd name="T78" fmla="*/ 74 w 74"/>
              <a:gd name="T79" fmla="*/ 24 h 47"/>
              <a:gd name="T80" fmla="*/ 72 w 74"/>
              <a:gd name="T81" fmla="*/ 31 h 47"/>
              <a:gd name="T82" fmla="*/ 70 w 74"/>
              <a:gd name="T83" fmla="*/ 36 h 47"/>
              <a:gd name="T84" fmla="*/ 68 w 74"/>
              <a:gd name="T85" fmla="*/ 40 h 47"/>
              <a:gd name="T86" fmla="*/ 63 w 74"/>
              <a:gd name="T87" fmla="*/ 43 h 47"/>
              <a:gd name="T88" fmla="*/ 59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4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3"/>
                </a:lnTo>
                <a:lnTo>
                  <a:pt x="34" y="16"/>
                </a:lnTo>
                <a:lnTo>
                  <a:pt x="32" y="20"/>
                </a:lnTo>
                <a:lnTo>
                  <a:pt x="32" y="24"/>
                </a:lnTo>
                <a:lnTo>
                  <a:pt x="32" y="29"/>
                </a:lnTo>
                <a:lnTo>
                  <a:pt x="34" y="33"/>
                </a:lnTo>
                <a:lnTo>
                  <a:pt x="36" y="34"/>
                </a:lnTo>
                <a:lnTo>
                  <a:pt x="38" y="36"/>
                </a:lnTo>
                <a:lnTo>
                  <a:pt x="38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4"/>
                </a:lnTo>
                <a:lnTo>
                  <a:pt x="25" y="29"/>
                </a:lnTo>
                <a:lnTo>
                  <a:pt x="23" y="22"/>
                </a:lnTo>
                <a:lnTo>
                  <a:pt x="23" y="16"/>
                </a:lnTo>
                <a:lnTo>
                  <a:pt x="27" y="11"/>
                </a:lnTo>
                <a:lnTo>
                  <a:pt x="30" y="6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6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2" y="31"/>
                </a:lnTo>
                <a:lnTo>
                  <a:pt x="70" y="36"/>
                </a:lnTo>
                <a:lnTo>
                  <a:pt x="68" y="40"/>
                </a:lnTo>
                <a:lnTo>
                  <a:pt x="63" y="43"/>
                </a:lnTo>
                <a:lnTo>
                  <a:pt x="59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3" name="Freeform 531"/>
          <p:cNvSpPr>
            <a:spLocks noEditPoints="1"/>
          </p:cNvSpPr>
          <p:nvPr/>
        </p:nvSpPr>
        <p:spPr bwMode="auto">
          <a:xfrm rot="5400000">
            <a:off x="6686550" y="5786438"/>
            <a:ext cx="103188" cy="68262"/>
          </a:xfrm>
          <a:custGeom>
            <a:avLst/>
            <a:gdLst>
              <a:gd name="T0" fmla="*/ 38 w 76"/>
              <a:gd name="T1" fmla="*/ 48 h 48"/>
              <a:gd name="T2" fmla="*/ 29 w 76"/>
              <a:gd name="T3" fmla="*/ 48 h 48"/>
              <a:gd name="T4" fmla="*/ 23 w 76"/>
              <a:gd name="T5" fmla="*/ 46 h 48"/>
              <a:gd name="T6" fmla="*/ 16 w 76"/>
              <a:gd name="T7" fmla="*/ 45 h 48"/>
              <a:gd name="T8" fmla="*/ 9 w 76"/>
              <a:gd name="T9" fmla="*/ 41 h 48"/>
              <a:gd name="T10" fmla="*/ 3 w 76"/>
              <a:gd name="T11" fmla="*/ 37 h 48"/>
              <a:gd name="T12" fmla="*/ 2 w 76"/>
              <a:gd name="T13" fmla="*/ 30 h 48"/>
              <a:gd name="T14" fmla="*/ 0 w 76"/>
              <a:gd name="T15" fmla="*/ 23 h 48"/>
              <a:gd name="T16" fmla="*/ 2 w 76"/>
              <a:gd name="T17" fmla="*/ 18 h 48"/>
              <a:gd name="T18" fmla="*/ 3 w 76"/>
              <a:gd name="T19" fmla="*/ 12 h 48"/>
              <a:gd name="T20" fmla="*/ 5 w 76"/>
              <a:gd name="T21" fmla="*/ 9 h 48"/>
              <a:gd name="T22" fmla="*/ 9 w 76"/>
              <a:gd name="T23" fmla="*/ 5 h 48"/>
              <a:gd name="T24" fmla="*/ 14 w 76"/>
              <a:gd name="T25" fmla="*/ 3 h 48"/>
              <a:gd name="T26" fmla="*/ 20 w 76"/>
              <a:gd name="T27" fmla="*/ 1 h 48"/>
              <a:gd name="T28" fmla="*/ 29 w 76"/>
              <a:gd name="T29" fmla="*/ 0 h 48"/>
              <a:gd name="T30" fmla="*/ 38 w 76"/>
              <a:gd name="T31" fmla="*/ 0 h 48"/>
              <a:gd name="T32" fmla="*/ 45 w 76"/>
              <a:gd name="T33" fmla="*/ 0 h 48"/>
              <a:gd name="T34" fmla="*/ 52 w 76"/>
              <a:gd name="T35" fmla="*/ 1 h 48"/>
              <a:gd name="T36" fmla="*/ 59 w 76"/>
              <a:gd name="T37" fmla="*/ 3 h 48"/>
              <a:gd name="T38" fmla="*/ 67 w 76"/>
              <a:gd name="T39" fmla="*/ 5 h 48"/>
              <a:gd name="T40" fmla="*/ 70 w 76"/>
              <a:gd name="T41" fmla="*/ 10 h 48"/>
              <a:gd name="T42" fmla="*/ 74 w 76"/>
              <a:gd name="T43" fmla="*/ 16 h 48"/>
              <a:gd name="T44" fmla="*/ 76 w 76"/>
              <a:gd name="T45" fmla="*/ 23 h 48"/>
              <a:gd name="T46" fmla="*/ 74 w 76"/>
              <a:gd name="T47" fmla="*/ 30 h 48"/>
              <a:gd name="T48" fmla="*/ 72 w 76"/>
              <a:gd name="T49" fmla="*/ 36 h 48"/>
              <a:gd name="T50" fmla="*/ 68 w 76"/>
              <a:gd name="T51" fmla="*/ 41 h 48"/>
              <a:gd name="T52" fmla="*/ 56 w 76"/>
              <a:gd name="T53" fmla="*/ 46 h 48"/>
              <a:gd name="T54" fmla="*/ 38 w 76"/>
              <a:gd name="T55" fmla="*/ 48 h 48"/>
              <a:gd name="T56" fmla="*/ 38 w 76"/>
              <a:gd name="T57" fmla="*/ 37 h 48"/>
              <a:gd name="T58" fmla="*/ 47 w 76"/>
              <a:gd name="T59" fmla="*/ 37 h 48"/>
              <a:gd name="T60" fmla="*/ 52 w 76"/>
              <a:gd name="T61" fmla="*/ 37 h 48"/>
              <a:gd name="T62" fmla="*/ 58 w 76"/>
              <a:gd name="T63" fmla="*/ 36 h 48"/>
              <a:gd name="T64" fmla="*/ 61 w 76"/>
              <a:gd name="T65" fmla="*/ 34 h 48"/>
              <a:gd name="T66" fmla="*/ 65 w 76"/>
              <a:gd name="T67" fmla="*/ 30 h 48"/>
              <a:gd name="T68" fmla="*/ 67 w 76"/>
              <a:gd name="T69" fmla="*/ 28 h 48"/>
              <a:gd name="T70" fmla="*/ 67 w 76"/>
              <a:gd name="T71" fmla="*/ 23 h 48"/>
              <a:gd name="T72" fmla="*/ 67 w 76"/>
              <a:gd name="T73" fmla="*/ 19 h 48"/>
              <a:gd name="T74" fmla="*/ 65 w 76"/>
              <a:gd name="T75" fmla="*/ 16 h 48"/>
              <a:gd name="T76" fmla="*/ 61 w 76"/>
              <a:gd name="T77" fmla="*/ 14 h 48"/>
              <a:gd name="T78" fmla="*/ 58 w 76"/>
              <a:gd name="T79" fmla="*/ 12 h 48"/>
              <a:gd name="T80" fmla="*/ 52 w 76"/>
              <a:gd name="T81" fmla="*/ 10 h 48"/>
              <a:gd name="T82" fmla="*/ 45 w 76"/>
              <a:gd name="T83" fmla="*/ 10 h 48"/>
              <a:gd name="T84" fmla="*/ 38 w 76"/>
              <a:gd name="T85" fmla="*/ 9 h 48"/>
              <a:gd name="T86" fmla="*/ 27 w 76"/>
              <a:gd name="T87" fmla="*/ 10 h 48"/>
              <a:gd name="T88" fmla="*/ 20 w 76"/>
              <a:gd name="T89" fmla="*/ 10 h 48"/>
              <a:gd name="T90" fmla="*/ 14 w 76"/>
              <a:gd name="T91" fmla="*/ 14 h 48"/>
              <a:gd name="T92" fmla="*/ 11 w 76"/>
              <a:gd name="T93" fmla="*/ 16 h 48"/>
              <a:gd name="T94" fmla="*/ 9 w 76"/>
              <a:gd name="T95" fmla="*/ 19 h 48"/>
              <a:gd name="T96" fmla="*/ 9 w 76"/>
              <a:gd name="T97" fmla="*/ 23 h 48"/>
              <a:gd name="T98" fmla="*/ 9 w 76"/>
              <a:gd name="T99" fmla="*/ 28 h 48"/>
              <a:gd name="T100" fmla="*/ 11 w 76"/>
              <a:gd name="T101" fmla="*/ 30 h 48"/>
              <a:gd name="T102" fmla="*/ 14 w 76"/>
              <a:gd name="T103" fmla="*/ 34 h 48"/>
              <a:gd name="T104" fmla="*/ 20 w 76"/>
              <a:gd name="T105" fmla="*/ 36 h 48"/>
              <a:gd name="T106" fmla="*/ 27 w 76"/>
              <a:gd name="T107" fmla="*/ 37 h 48"/>
              <a:gd name="T108" fmla="*/ 38 w 76"/>
              <a:gd name="T109" fmla="*/ 37 h 4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8"/>
              <a:gd name="T167" fmla="*/ 76 w 76"/>
              <a:gd name="T168" fmla="*/ 48 h 4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8">
                <a:moveTo>
                  <a:pt x="38" y="48"/>
                </a:moveTo>
                <a:lnTo>
                  <a:pt x="29" y="48"/>
                </a:lnTo>
                <a:lnTo>
                  <a:pt x="23" y="46"/>
                </a:lnTo>
                <a:lnTo>
                  <a:pt x="16" y="45"/>
                </a:lnTo>
                <a:lnTo>
                  <a:pt x="9" y="41"/>
                </a:lnTo>
                <a:lnTo>
                  <a:pt x="3" y="37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1"/>
                </a:lnTo>
                <a:lnTo>
                  <a:pt x="59" y="3"/>
                </a:lnTo>
                <a:lnTo>
                  <a:pt x="67" y="5"/>
                </a:lnTo>
                <a:lnTo>
                  <a:pt x="70" y="10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8" y="41"/>
                </a:lnTo>
                <a:lnTo>
                  <a:pt x="56" y="46"/>
                </a:lnTo>
                <a:lnTo>
                  <a:pt x="38" y="48"/>
                </a:lnTo>
                <a:close/>
                <a:moveTo>
                  <a:pt x="38" y="37"/>
                </a:moveTo>
                <a:lnTo>
                  <a:pt x="47" y="37"/>
                </a:lnTo>
                <a:lnTo>
                  <a:pt x="52" y="37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8"/>
                </a:lnTo>
                <a:lnTo>
                  <a:pt x="67" y="23"/>
                </a:lnTo>
                <a:lnTo>
                  <a:pt x="67" y="19"/>
                </a:lnTo>
                <a:lnTo>
                  <a:pt x="65" y="16"/>
                </a:lnTo>
                <a:lnTo>
                  <a:pt x="61" y="14"/>
                </a:lnTo>
                <a:lnTo>
                  <a:pt x="58" y="12"/>
                </a:lnTo>
                <a:lnTo>
                  <a:pt x="52" y="10"/>
                </a:lnTo>
                <a:lnTo>
                  <a:pt x="45" y="10"/>
                </a:lnTo>
                <a:lnTo>
                  <a:pt x="38" y="9"/>
                </a:lnTo>
                <a:lnTo>
                  <a:pt x="27" y="10"/>
                </a:lnTo>
                <a:lnTo>
                  <a:pt x="20" y="10"/>
                </a:lnTo>
                <a:lnTo>
                  <a:pt x="14" y="14"/>
                </a:lnTo>
                <a:lnTo>
                  <a:pt x="11" y="16"/>
                </a:lnTo>
                <a:lnTo>
                  <a:pt x="9" y="19"/>
                </a:lnTo>
                <a:lnTo>
                  <a:pt x="9" y="23"/>
                </a:lnTo>
                <a:lnTo>
                  <a:pt x="9" y="28"/>
                </a:lnTo>
                <a:lnTo>
                  <a:pt x="11" y="30"/>
                </a:lnTo>
                <a:lnTo>
                  <a:pt x="14" y="34"/>
                </a:lnTo>
                <a:lnTo>
                  <a:pt x="20" y="36"/>
                </a:lnTo>
                <a:lnTo>
                  <a:pt x="27" y="37"/>
                </a:lnTo>
                <a:lnTo>
                  <a:pt x="38" y="3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4" name="Freeform 532"/>
          <p:cNvSpPr>
            <a:spLocks noEditPoints="1"/>
          </p:cNvSpPr>
          <p:nvPr/>
        </p:nvSpPr>
        <p:spPr bwMode="auto">
          <a:xfrm rot="5400000">
            <a:off x="7200900" y="5786438"/>
            <a:ext cx="98425" cy="66675"/>
          </a:xfrm>
          <a:custGeom>
            <a:avLst/>
            <a:gdLst>
              <a:gd name="T0" fmla="*/ 72 w 72"/>
              <a:gd name="T1" fmla="*/ 18 h 50"/>
              <a:gd name="T2" fmla="*/ 56 w 72"/>
              <a:gd name="T3" fmla="*/ 18 h 50"/>
              <a:gd name="T4" fmla="*/ 56 w 72"/>
              <a:gd name="T5" fmla="*/ 50 h 50"/>
              <a:gd name="T6" fmla="*/ 45 w 72"/>
              <a:gd name="T7" fmla="*/ 50 h 50"/>
              <a:gd name="T8" fmla="*/ 0 w 72"/>
              <a:gd name="T9" fmla="*/ 16 h 50"/>
              <a:gd name="T10" fmla="*/ 0 w 72"/>
              <a:gd name="T11" fmla="*/ 9 h 50"/>
              <a:gd name="T12" fmla="*/ 45 w 72"/>
              <a:gd name="T13" fmla="*/ 9 h 50"/>
              <a:gd name="T14" fmla="*/ 45 w 72"/>
              <a:gd name="T15" fmla="*/ 0 h 50"/>
              <a:gd name="T16" fmla="*/ 56 w 72"/>
              <a:gd name="T17" fmla="*/ 0 h 50"/>
              <a:gd name="T18" fmla="*/ 56 w 72"/>
              <a:gd name="T19" fmla="*/ 9 h 50"/>
              <a:gd name="T20" fmla="*/ 72 w 72"/>
              <a:gd name="T21" fmla="*/ 9 h 50"/>
              <a:gd name="T22" fmla="*/ 72 w 72"/>
              <a:gd name="T23" fmla="*/ 18 h 50"/>
              <a:gd name="T24" fmla="*/ 45 w 72"/>
              <a:gd name="T25" fmla="*/ 18 h 50"/>
              <a:gd name="T26" fmla="*/ 18 w 72"/>
              <a:gd name="T27" fmla="*/ 18 h 50"/>
              <a:gd name="T28" fmla="*/ 45 w 72"/>
              <a:gd name="T29" fmla="*/ 39 h 50"/>
              <a:gd name="T30" fmla="*/ 45 w 72"/>
              <a:gd name="T31" fmla="*/ 18 h 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0"/>
              <a:gd name="T50" fmla="*/ 72 w 72"/>
              <a:gd name="T51" fmla="*/ 50 h 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0">
                <a:moveTo>
                  <a:pt x="72" y="18"/>
                </a:moveTo>
                <a:lnTo>
                  <a:pt x="56" y="18"/>
                </a:lnTo>
                <a:lnTo>
                  <a:pt x="56" y="50"/>
                </a:lnTo>
                <a:lnTo>
                  <a:pt x="45" y="50"/>
                </a:lnTo>
                <a:lnTo>
                  <a:pt x="0" y="16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6" y="0"/>
                </a:lnTo>
                <a:lnTo>
                  <a:pt x="56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39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5" name="Freeform 533"/>
          <p:cNvSpPr>
            <a:spLocks noEditPoints="1"/>
          </p:cNvSpPr>
          <p:nvPr/>
        </p:nvSpPr>
        <p:spPr bwMode="auto">
          <a:xfrm rot="5400000">
            <a:off x="7281069" y="5788819"/>
            <a:ext cx="103188" cy="63500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3 h 49"/>
              <a:gd name="T10" fmla="*/ 3 w 76"/>
              <a:gd name="T11" fmla="*/ 38 h 49"/>
              <a:gd name="T12" fmla="*/ 2 w 76"/>
              <a:gd name="T13" fmla="*/ 33 h 49"/>
              <a:gd name="T14" fmla="*/ 0 w 76"/>
              <a:gd name="T15" fmla="*/ 25 h 49"/>
              <a:gd name="T16" fmla="*/ 2 w 76"/>
              <a:gd name="T17" fmla="*/ 18 h 49"/>
              <a:gd name="T18" fmla="*/ 3 w 76"/>
              <a:gd name="T19" fmla="*/ 15 h 49"/>
              <a:gd name="T20" fmla="*/ 5 w 76"/>
              <a:gd name="T21" fmla="*/ 9 h 49"/>
              <a:gd name="T22" fmla="*/ 9 w 76"/>
              <a:gd name="T23" fmla="*/ 7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4 h 49"/>
              <a:gd name="T38" fmla="*/ 67 w 76"/>
              <a:gd name="T39" fmla="*/ 7 h 49"/>
              <a:gd name="T40" fmla="*/ 70 w 76"/>
              <a:gd name="T41" fmla="*/ 11 h 49"/>
              <a:gd name="T42" fmla="*/ 74 w 76"/>
              <a:gd name="T43" fmla="*/ 16 h 49"/>
              <a:gd name="T44" fmla="*/ 76 w 76"/>
              <a:gd name="T45" fmla="*/ 25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5 h 49"/>
              <a:gd name="T72" fmla="*/ 67 w 76"/>
              <a:gd name="T73" fmla="*/ 20 h 49"/>
              <a:gd name="T74" fmla="*/ 65 w 76"/>
              <a:gd name="T75" fmla="*/ 16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1 w 76"/>
              <a:gd name="T93" fmla="*/ 16 h 49"/>
              <a:gd name="T94" fmla="*/ 9 w 76"/>
              <a:gd name="T95" fmla="*/ 20 h 49"/>
              <a:gd name="T96" fmla="*/ 9 w 76"/>
              <a:gd name="T97" fmla="*/ 25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4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5"/>
                </a:lnTo>
                <a:lnTo>
                  <a:pt x="9" y="43"/>
                </a:lnTo>
                <a:lnTo>
                  <a:pt x="3" y="38"/>
                </a:lnTo>
                <a:lnTo>
                  <a:pt x="2" y="33"/>
                </a:lnTo>
                <a:lnTo>
                  <a:pt x="0" y="25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4"/>
                </a:lnTo>
                <a:lnTo>
                  <a:pt x="67" y="7"/>
                </a:lnTo>
                <a:lnTo>
                  <a:pt x="70" y="11"/>
                </a:lnTo>
                <a:lnTo>
                  <a:pt x="74" y="16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3"/>
                </a:lnTo>
                <a:lnTo>
                  <a:pt x="67" y="29"/>
                </a:lnTo>
                <a:lnTo>
                  <a:pt x="67" y="25"/>
                </a:lnTo>
                <a:lnTo>
                  <a:pt x="67" y="20"/>
                </a:lnTo>
                <a:lnTo>
                  <a:pt x="65" y="16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6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1" y="33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6" name="Freeform 534"/>
          <p:cNvSpPr>
            <a:spLocks noEditPoints="1"/>
          </p:cNvSpPr>
          <p:nvPr/>
        </p:nvSpPr>
        <p:spPr bwMode="auto">
          <a:xfrm rot="5400000">
            <a:off x="7358063" y="5788025"/>
            <a:ext cx="103188" cy="65087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6 h 47"/>
              <a:gd name="T8" fmla="*/ 9 w 76"/>
              <a:gd name="T9" fmla="*/ 42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8 h 47"/>
              <a:gd name="T18" fmla="*/ 3 w 76"/>
              <a:gd name="T19" fmla="*/ 13 h 47"/>
              <a:gd name="T20" fmla="*/ 5 w 76"/>
              <a:gd name="T21" fmla="*/ 9 h 47"/>
              <a:gd name="T22" fmla="*/ 9 w 76"/>
              <a:gd name="T23" fmla="*/ 6 h 47"/>
              <a:gd name="T24" fmla="*/ 14 w 76"/>
              <a:gd name="T25" fmla="*/ 4 h 47"/>
              <a:gd name="T26" fmla="*/ 20 w 76"/>
              <a:gd name="T27" fmla="*/ 0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6 h 47"/>
              <a:gd name="T40" fmla="*/ 70 w 76"/>
              <a:gd name="T41" fmla="*/ 9 h 47"/>
              <a:gd name="T42" fmla="*/ 74 w 76"/>
              <a:gd name="T43" fmla="*/ 17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6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5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7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9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7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5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0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6"/>
                </a:lnTo>
                <a:lnTo>
                  <a:pt x="70" y="9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7" name="Freeform 535"/>
          <p:cNvSpPr>
            <a:spLocks noEditPoints="1"/>
          </p:cNvSpPr>
          <p:nvPr/>
        </p:nvSpPr>
        <p:spPr bwMode="auto">
          <a:xfrm rot="5400000">
            <a:off x="7864475" y="5784851"/>
            <a:ext cx="98425" cy="69850"/>
          </a:xfrm>
          <a:custGeom>
            <a:avLst/>
            <a:gdLst>
              <a:gd name="T0" fmla="*/ 72 w 72"/>
              <a:gd name="T1" fmla="*/ 18 h 52"/>
              <a:gd name="T2" fmla="*/ 56 w 72"/>
              <a:gd name="T3" fmla="*/ 18 h 52"/>
              <a:gd name="T4" fmla="*/ 56 w 72"/>
              <a:gd name="T5" fmla="*/ 52 h 52"/>
              <a:gd name="T6" fmla="*/ 45 w 72"/>
              <a:gd name="T7" fmla="*/ 52 h 52"/>
              <a:gd name="T8" fmla="*/ 0 w 72"/>
              <a:gd name="T9" fmla="*/ 16 h 52"/>
              <a:gd name="T10" fmla="*/ 0 w 72"/>
              <a:gd name="T11" fmla="*/ 9 h 52"/>
              <a:gd name="T12" fmla="*/ 45 w 72"/>
              <a:gd name="T13" fmla="*/ 9 h 52"/>
              <a:gd name="T14" fmla="*/ 45 w 72"/>
              <a:gd name="T15" fmla="*/ 0 h 52"/>
              <a:gd name="T16" fmla="*/ 56 w 72"/>
              <a:gd name="T17" fmla="*/ 0 h 52"/>
              <a:gd name="T18" fmla="*/ 56 w 72"/>
              <a:gd name="T19" fmla="*/ 9 h 52"/>
              <a:gd name="T20" fmla="*/ 72 w 72"/>
              <a:gd name="T21" fmla="*/ 9 h 52"/>
              <a:gd name="T22" fmla="*/ 72 w 72"/>
              <a:gd name="T23" fmla="*/ 18 h 52"/>
              <a:gd name="T24" fmla="*/ 45 w 72"/>
              <a:gd name="T25" fmla="*/ 18 h 52"/>
              <a:gd name="T26" fmla="*/ 18 w 72"/>
              <a:gd name="T27" fmla="*/ 18 h 52"/>
              <a:gd name="T28" fmla="*/ 45 w 72"/>
              <a:gd name="T29" fmla="*/ 40 h 52"/>
              <a:gd name="T30" fmla="*/ 45 w 72"/>
              <a:gd name="T31" fmla="*/ 18 h 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2"/>
              <a:gd name="T50" fmla="*/ 72 w 72"/>
              <a:gd name="T51" fmla="*/ 52 h 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2">
                <a:moveTo>
                  <a:pt x="72" y="18"/>
                </a:moveTo>
                <a:lnTo>
                  <a:pt x="56" y="18"/>
                </a:lnTo>
                <a:lnTo>
                  <a:pt x="56" y="52"/>
                </a:lnTo>
                <a:lnTo>
                  <a:pt x="45" y="52"/>
                </a:lnTo>
                <a:lnTo>
                  <a:pt x="0" y="16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6" y="0"/>
                </a:lnTo>
                <a:lnTo>
                  <a:pt x="56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40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8" name="Freeform 536"/>
          <p:cNvSpPr>
            <a:spLocks/>
          </p:cNvSpPr>
          <p:nvPr/>
        </p:nvSpPr>
        <p:spPr bwMode="auto">
          <a:xfrm rot="5400000">
            <a:off x="7945438" y="5789613"/>
            <a:ext cx="101600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3 h 47"/>
              <a:gd name="T8" fmla="*/ 65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3 w 74"/>
              <a:gd name="T15" fmla="*/ 17 h 47"/>
              <a:gd name="T16" fmla="*/ 59 w 74"/>
              <a:gd name="T17" fmla="*/ 13 h 47"/>
              <a:gd name="T18" fmla="*/ 54 w 74"/>
              <a:gd name="T19" fmla="*/ 9 h 47"/>
              <a:gd name="T20" fmla="*/ 47 w 74"/>
              <a:gd name="T21" fmla="*/ 9 h 47"/>
              <a:gd name="T22" fmla="*/ 41 w 74"/>
              <a:gd name="T23" fmla="*/ 9 h 47"/>
              <a:gd name="T24" fmla="*/ 36 w 74"/>
              <a:gd name="T25" fmla="*/ 13 h 47"/>
              <a:gd name="T26" fmla="*/ 34 w 74"/>
              <a:gd name="T27" fmla="*/ 17 h 47"/>
              <a:gd name="T28" fmla="*/ 32 w 74"/>
              <a:gd name="T29" fmla="*/ 20 h 47"/>
              <a:gd name="T30" fmla="*/ 32 w 74"/>
              <a:gd name="T31" fmla="*/ 24 h 47"/>
              <a:gd name="T32" fmla="*/ 32 w 74"/>
              <a:gd name="T33" fmla="*/ 29 h 47"/>
              <a:gd name="T34" fmla="*/ 34 w 74"/>
              <a:gd name="T35" fmla="*/ 33 h 47"/>
              <a:gd name="T36" fmla="*/ 36 w 74"/>
              <a:gd name="T37" fmla="*/ 35 h 47"/>
              <a:gd name="T38" fmla="*/ 38 w 74"/>
              <a:gd name="T39" fmla="*/ 36 h 47"/>
              <a:gd name="T40" fmla="*/ 38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5 h 47"/>
              <a:gd name="T52" fmla="*/ 25 w 74"/>
              <a:gd name="T53" fmla="*/ 29 h 47"/>
              <a:gd name="T54" fmla="*/ 23 w 74"/>
              <a:gd name="T55" fmla="*/ 22 h 47"/>
              <a:gd name="T56" fmla="*/ 23 w 74"/>
              <a:gd name="T57" fmla="*/ 17 h 47"/>
              <a:gd name="T58" fmla="*/ 27 w 74"/>
              <a:gd name="T59" fmla="*/ 11 h 47"/>
              <a:gd name="T60" fmla="*/ 30 w 74"/>
              <a:gd name="T61" fmla="*/ 6 h 47"/>
              <a:gd name="T62" fmla="*/ 34 w 74"/>
              <a:gd name="T63" fmla="*/ 2 h 47"/>
              <a:gd name="T64" fmla="*/ 39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2 h 47"/>
              <a:gd name="T72" fmla="*/ 65 w 74"/>
              <a:gd name="T73" fmla="*/ 6 h 47"/>
              <a:gd name="T74" fmla="*/ 70 w 74"/>
              <a:gd name="T75" fmla="*/ 11 h 47"/>
              <a:gd name="T76" fmla="*/ 72 w 74"/>
              <a:gd name="T77" fmla="*/ 17 h 47"/>
              <a:gd name="T78" fmla="*/ 74 w 74"/>
              <a:gd name="T79" fmla="*/ 24 h 47"/>
              <a:gd name="T80" fmla="*/ 72 w 74"/>
              <a:gd name="T81" fmla="*/ 31 h 47"/>
              <a:gd name="T82" fmla="*/ 70 w 74"/>
              <a:gd name="T83" fmla="*/ 36 h 47"/>
              <a:gd name="T84" fmla="*/ 68 w 74"/>
              <a:gd name="T85" fmla="*/ 40 h 47"/>
              <a:gd name="T86" fmla="*/ 63 w 74"/>
              <a:gd name="T87" fmla="*/ 44 h 47"/>
              <a:gd name="T88" fmla="*/ 59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3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4" y="9"/>
                </a:lnTo>
                <a:lnTo>
                  <a:pt x="47" y="9"/>
                </a:lnTo>
                <a:lnTo>
                  <a:pt x="41" y="9"/>
                </a:lnTo>
                <a:lnTo>
                  <a:pt x="36" y="13"/>
                </a:lnTo>
                <a:lnTo>
                  <a:pt x="34" y="17"/>
                </a:lnTo>
                <a:lnTo>
                  <a:pt x="32" y="20"/>
                </a:lnTo>
                <a:lnTo>
                  <a:pt x="32" y="24"/>
                </a:lnTo>
                <a:lnTo>
                  <a:pt x="32" y="29"/>
                </a:lnTo>
                <a:lnTo>
                  <a:pt x="34" y="33"/>
                </a:lnTo>
                <a:lnTo>
                  <a:pt x="36" y="35"/>
                </a:lnTo>
                <a:lnTo>
                  <a:pt x="38" y="36"/>
                </a:lnTo>
                <a:lnTo>
                  <a:pt x="38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5"/>
                </a:lnTo>
                <a:lnTo>
                  <a:pt x="25" y="29"/>
                </a:lnTo>
                <a:lnTo>
                  <a:pt x="23" y="22"/>
                </a:lnTo>
                <a:lnTo>
                  <a:pt x="23" y="17"/>
                </a:lnTo>
                <a:lnTo>
                  <a:pt x="27" y="11"/>
                </a:lnTo>
                <a:lnTo>
                  <a:pt x="30" y="6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2" y="31"/>
                </a:lnTo>
                <a:lnTo>
                  <a:pt x="70" y="36"/>
                </a:lnTo>
                <a:lnTo>
                  <a:pt x="68" y="40"/>
                </a:lnTo>
                <a:lnTo>
                  <a:pt x="63" y="44"/>
                </a:lnTo>
                <a:lnTo>
                  <a:pt x="59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9" name="Freeform 537"/>
          <p:cNvSpPr>
            <a:spLocks noEditPoints="1"/>
          </p:cNvSpPr>
          <p:nvPr/>
        </p:nvSpPr>
        <p:spPr bwMode="auto">
          <a:xfrm rot="5400000">
            <a:off x="8023225" y="5788025"/>
            <a:ext cx="103188" cy="65088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7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1 h 49"/>
              <a:gd name="T10" fmla="*/ 3 w 76"/>
              <a:gd name="T11" fmla="*/ 38 h 49"/>
              <a:gd name="T12" fmla="*/ 2 w 76"/>
              <a:gd name="T13" fmla="*/ 31 h 49"/>
              <a:gd name="T14" fmla="*/ 0 w 76"/>
              <a:gd name="T15" fmla="*/ 23 h 49"/>
              <a:gd name="T16" fmla="*/ 2 w 76"/>
              <a:gd name="T17" fmla="*/ 18 h 49"/>
              <a:gd name="T18" fmla="*/ 3 w 76"/>
              <a:gd name="T19" fmla="*/ 12 h 49"/>
              <a:gd name="T20" fmla="*/ 5 w 76"/>
              <a:gd name="T21" fmla="*/ 9 h 49"/>
              <a:gd name="T22" fmla="*/ 9 w 76"/>
              <a:gd name="T23" fmla="*/ 5 h 49"/>
              <a:gd name="T24" fmla="*/ 14 w 76"/>
              <a:gd name="T25" fmla="*/ 3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2 h 49"/>
              <a:gd name="T38" fmla="*/ 67 w 76"/>
              <a:gd name="T39" fmla="*/ 5 h 49"/>
              <a:gd name="T40" fmla="*/ 70 w 76"/>
              <a:gd name="T41" fmla="*/ 11 h 49"/>
              <a:gd name="T42" fmla="*/ 74 w 76"/>
              <a:gd name="T43" fmla="*/ 16 h 49"/>
              <a:gd name="T44" fmla="*/ 76 w 76"/>
              <a:gd name="T45" fmla="*/ 23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1 h 49"/>
              <a:gd name="T68" fmla="*/ 67 w 76"/>
              <a:gd name="T69" fmla="*/ 27 h 49"/>
              <a:gd name="T70" fmla="*/ 67 w 76"/>
              <a:gd name="T71" fmla="*/ 23 h 49"/>
              <a:gd name="T72" fmla="*/ 67 w 76"/>
              <a:gd name="T73" fmla="*/ 20 h 49"/>
              <a:gd name="T74" fmla="*/ 65 w 76"/>
              <a:gd name="T75" fmla="*/ 16 h 49"/>
              <a:gd name="T76" fmla="*/ 61 w 76"/>
              <a:gd name="T77" fmla="*/ 14 h 49"/>
              <a:gd name="T78" fmla="*/ 58 w 76"/>
              <a:gd name="T79" fmla="*/ 12 h 49"/>
              <a:gd name="T80" fmla="*/ 52 w 76"/>
              <a:gd name="T81" fmla="*/ 11 h 49"/>
              <a:gd name="T82" fmla="*/ 45 w 76"/>
              <a:gd name="T83" fmla="*/ 9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4 w 76"/>
              <a:gd name="T91" fmla="*/ 12 h 49"/>
              <a:gd name="T92" fmla="*/ 11 w 76"/>
              <a:gd name="T93" fmla="*/ 16 h 49"/>
              <a:gd name="T94" fmla="*/ 9 w 76"/>
              <a:gd name="T95" fmla="*/ 20 h 49"/>
              <a:gd name="T96" fmla="*/ 9 w 76"/>
              <a:gd name="T97" fmla="*/ 23 h 49"/>
              <a:gd name="T98" fmla="*/ 9 w 76"/>
              <a:gd name="T99" fmla="*/ 27 h 49"/>
              <a:gd name="T100" fmla="*/ 11 w 76"/>
              <a:gd name="T101" fmla="*/ 31 h 49"/>
              <a:gd name="T102" fmla="*/ 14 w 76"/>
              <a:gd name="T103" fmla="*/ 34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2"/>
                </a:lnTo>
                <a:lnTo>
                  <a:pt x="67" y="5"/>
                </a:lnTo>
                <a:lnTo>
                  <a:pt x="70" y="11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8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4"/>
                </a:lnTo>
                <a:lnTo>
                  <a:pt x="58" y="12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0" name="Line 538"/>
          <p:cNvSpPr>
            <a:spLocks noChangeShapeType="1"/>
          </p:cNvSpPr>
          <p:nvPr/>
        </p:nvSpPr>
        <p:spPr bwMode="auto">
          <a:xfrm rot="5400000">
            <a:off x="8004175" y="4491038"/>
            <a:ext cx="539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1" name="Line 539"/>
          <p:cNvSpPr>
            <a:spLocks noChangeShapeType="1"/>
          </p:cNvSpPr>
          <p:nvPr/>
        </p:nvSpPr>
        <p:spPr bwMode="auto">
          <a:xfrm rot="5400000">
            <a:off x="7986713" y="4581525"/>
            <a:ext cx="539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2" name="Line 540"/>
          <p:cNvSpPr>
            <a:spLocks noChangeShapeType="1"/>
          </p:cNvSpPr>
          <p:nvPr/>
        </p:nvSpPr>
        <p:spPr bwMode="auto">
          <a:xfrm rot="5400000">
            <a:off x="7966869" y="4671219"/>
            <a:ext cx="539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3" name="Line 541"/>
          <p:cNvSpPr>
            <a:spLocks noChangeShapeType="1"/>
          </p:cNvSpPr>
          <p:nvPr/>
        </p:nvSpPr>
        <p:spPr bwMode="auto">
          <a:xfrm rot="5400000">
            <a:off x="7946232" y="4758531"/>
            <a:ext cx="57150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4" name="Line 542"/>
          <p:cNvSpPr>
            <a:spLocks noChangeShapeType="1"/>
          </p:cNvSpPr>
          <p:nvPr/>
        </p:nvSpPr>
        <p:spPr bwMode="auto">
          <a:xfrm rot="5400000">
            <a:off x="7928769" y="4849019"/>
            <a:ext cx="539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5" name="Line 543"/>
          <p:cNvSpPr>
            <a:spLocks noChangeShapeType="1"/>
          </p:cNvSpPr>
          <p:nvPr/>
        </p:nvSpPr>
        <p:spPr bwMode="auto">
          <a:xfrm rot="5400000">
            <a:off x="7912100" y="4935538"/>
            <a:ext cx="539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6" name="Line 544"/>
          <p:cNvSpPr>
            <a:spLocks noChangeShapeType="1"/>
          </p:cNvSpPr>
          <p:nvPr/>
        </p:nvSpPr>
        <p:spPr bwMode="auto">
          <a:xfrm rot="5400000">
            <a:off x="7891463" y="5026025"/>
            <a:ext cx="52387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7" name="Line 545"/>
          <p:cNvSpPr>
            <a:spLocks noChangeShapeType="1"/>
          </p:cNvSpPr>
          <p:nvPr/>
        </p:nvSpPr>
        <p:spPr bwMode="auto">
          <a:xfrm rot="5400000">
            <a:off x="7871619" y="5114131"/>
            <a:ext cx="539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8" name="Line 546"/>
          <p:cNvSpPr>
            <a:spLocks noChangeShapeType="1"/>
          </p:cNvSpPr>
          <p:nvPr/>
        </p:nvSpPr>
        <p:spPr bwMode="auto">
          <a:xfrm rot="5400000">
            <a:off x="7854156" y="5201444"/>
            <a:ext cx="539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9" name="Line 547"/>
          <p:cNvSpPr>
            <a:spLocks noChangeShapeType="1"/>
          </p:cNvSpPr>
          <p:nvPr/>
        </p:nvSpPr>
        <p:spPr bwMode="auto">
          <a:xfrm rot="5400000">
            <a:off x="7835106" y="5290344"/>
            <a:ext cx="539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0" name="Line 548"/>
          <p:cNvSpPr>
            <a:spLocks noChangeShapeType="1"/>
          </p:cNvSpPr>
          <p:nvPr/>
        </p:nvSpPr>
        <p:spPr bwMode="auto">
          <a:xfrm rot="5400000">
            <a:off x="7816056" y="5382420"/>
            <a:ext cx="53975" cy="11112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1" name="Line 549"/>
          <p:cNvSpPr>
            <a:spLocks noChangeShapeType="1"/>
          </p:cNvSpPr>
          <p:nvPr/>
        </p:nvSpPr>
        <p:spPr bwMode="auto">
          <a:xfrm rot="5400000">
            <a:off x="7800181" y="5471320"/>
            <a:ext cx="53975" cy="11112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2" name="Freeform 550"/>
          <p:cNvSpPr>
            <a:spLocks/>
          </p:cNvSpPr>
          <p:nvPr/>
        </p:nvSpPr>
        <p:spPr bwMode="auto">
          <a:xfrm rot="5400000">
            <a:off x="7770019" y="5515769"/>
            <a:ext cx="100013" cy="60325"/>
          </a:xfrm>
          <a:custGeom>
            <a:avLst/>
            <a:gdLst>
              <a:gd name="T0" fmla="*/ 9 w 74"/>
              <a:gd name="T1" fmla="*/ 0 h 45"/>
              <a:gd name="T2" fmla="*/ 74 w 74"/>
              <a:gd name="T3" fmla="*/ 36 h 45"/>
              <a:gd name="T4" fmla="*/ 0 w 74"/>
              <a:gd name="T5" fmla="*/ 45 h 45"/>
              <a:gd name="T6" fmla="*/ 9 w 74"/>
              <a:gd name="T7" fmla="*/ 0 h 45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45"/>
              <a:gd name="T14" fmla="*/ 74 w 74"/>
              <a:gd name="T15" fmla="*/ 45 h 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45">
                <a:moveTo>
                  <a:pt x="9" y="0"/>
                </a:moveTo>
                <a:lnTo>
                  <a:pt x="74" y="36"/>
                </a:lnTo>
                <a:lnTo>
                  <a:pt x="0" y="45"/>
                </a:lnTo>
                <a:lnTo>
                  <a:pt x="9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3" name="Line 551"/>
          <p:cNvSpPr>
            <a:spLocks noChangeShapeType="1"/>
          </p:cNvSpPr>
          <p:nvPr/>
        </p:nvSpPr>
        <p:spPr bwMode="auto">
          <a:xfrm rot="5400000">
            <a:off x="3016250" y="4483100"/>
            <a:ext cx="49213" cy="238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4" name="Line 552"/>
          <p:cNvSpPr>
            <a:spLocks noChangeShapeType="1"/>
          </p:cNvSpPr>
          <p:nvPr/>
        </p:nvSpPr>
        <p:spPr bwMode="auto">
          <a:xfrm rot="5400000">
            <a:off x="2971801" y="4562475"/>
            <a:ext cx="49212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5" name="Line 553"/>
          <p:cNvSpPr>
            <a:spLocks noChangeShapeType="1"/>
          </p:cNvSpPr>
          <p:nvPr/>
        </p:nvSpPr>
        <p:spPr bwMode="auto">
          <a:xfrm rot="5400000">
            <a:off x="2927351" y="4641850"/>
            <a:ext cx="49212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6" name="Line 554"/>
          <p:cNvSpPr>
            <a:spLocks noChangeShapeType="1"/>
          </p:cNvSpPr>
          <p:nvPr/>
        </p:nvSpPr>
        <p:spPr bwMode="auto">
          <a:xfrm rot="5400000">
            <a:off x="2884487" y="4722813"/>
            <a:ext cx="49213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7" name="Line 555"/>
          <p:cNvSpPr>
            <a:spLocks noChangeShapeType="1"/>
          </p:cNvSpPr>
          <p:nvPr/>
        </p:nvSpPr>
        <p:spPr bwMode="auto">
          <a:xfrm rot="5400000">
            <a:off x="2841626" y="4800600"/>
            <a:ext cx="49212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8" name="Line 556"/>
          <p:cNvSpPr>
            <a:spLocks noChangeShapeType="1"/>
          </p:cNvSpPr>
          <p:nvPr/>
        </p:nvSpPr>
        <p:spPr bwMode="auto">
          <a:xfrm rot="5400000">
            <a:off x="2799556" y="4879182"/>
            <a:ext cx="4762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9" name="Line 557"/>
          <p:cNvSpPr>
            <a:spLocks noChangeShapeType="1"/>
          </p:cNvSpPr>
          <p:nvPr/>
        </p:nvSpPr>
        <p:spPr bwMode="auto">
          <a:xfrm rot="5400000">
            <a:off x="2754312" y="4960938"/>
            <a:ext cx="49213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0" name="Line 558"/>
          <p:cNvSpPr>
            <a:spLocks noChangeShapeType="1"/>
          </p:cNvSpPr>
          <p:nvPr/>
        </p:nvSpPr>
        <p:spPr bwMode="auto">
          <a:xfrm rot="5400000">
            <a:off x="2708275" y="5041901"/>
            <a:ext cx="52387" cy="238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1" name="Line 559"/>
          <p:cNvSpPr>
            <a:spLocks noChangeShapeType="1"/>
          </p:cNvSpPr>
          <p:nvPr/>
        </p:nvSpPr>
        <p:spPr bwMode="auto">
          <a:xfrm rot="5400000">
            <a:off x="2668587" y="5119688"/>
            <a:ext cx="49213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2" name="Line 560"/>
          <p:cNvSpPr>
            <a:spLocks noChangeShapeType="1"/>
          </p:cNvSpPr>
          <p:nvPr/>
        </p:nvSpPr>
        <p:spPr bwMode="auto">
          <a:xfrm rot="5400000">
            <a:off x="2626519" y="5198269"/>
            <a:ext cx="47625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3" name="Line 561"/>
          <p:cNvSpPr>
            <a:spLocks noChangeShapeType="1"/>
          </p:cNvSpPr>
          <p:nvPr/>
        </p:nvSpPr>
        <p:spPr bwMode="auto">
          <a:xfrm rot="5400000">
            <a:off x="2580482" y="5277644"/>
            <a:ext cx="52387" cy="285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4" name="Line 562"/>
          <p:cNvSpPr>
            <a:spLocks noChangeShapeType="1"/>
          </p:cNvSpPr>
          <p:nvPr/>
        </p:nvSpPr>
        <p:spPr bwMode="auto">
          <a:xfrm rot="5400000">
            <a:off x="2536825" y="5359400"/>
            <a:ext cx="49213" cy="23813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5" name="Line 563"/>
          <p:cNvSpPr>
            <a:spLocks noChangeShapeType="1"/>
          </p:cNvSpPr>
          <p:nvPr/>
        </p:nvSpPr>
        <p:spPr bwMode="auto">
          <a:xfrm rot="5400000">
            <a:off x="2495551" y="5438775"/>
            <a:ext cx="49212" cy="26987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6" name="Line 564"/>
          <p:cNvSpPr>
            <a:spLocks noChangeShapeType="1"/>
          </p:cNvSpPr>
          <p:nvPr/>
        </p:nvSpPr>
        <p:spPr bwMode="auto">
          <a:xfrm rot="5400000">
            <a:off x="2480469" y="5509419"/>
            <a:ext cx="12700" cy="7938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7" name="Freeform 565"/>
          <p:cNvSpPr>
            <a:spLocks/>
          </p:cNvSpPr>
          <p:nvPr/>
        </p:nvSpPr>
        <p:spPr bwMode="auto">
          <a:xfrm rot="5400000">
            <a:off x="2429669" y="5509419"/>
            <a:ext cx="100013" cy="73025"/>
          </a:xfrm>
          <a:custGeom>
            <a:avLst/>
            <a:gdLst>
              <a:gd name="T0" fmla="*/ 23 w 74"/>
              <a:gd name="T1" fmla="*/ 0 h 54"/>
              <a:gd name="T2" fmla="*/ 74 w 74"/>
              <a:gd name="T3" fmla="*/ 54 h 54"/>
              <a:gd name="T4" fmla="*/ 0 w 74"/>
              <a:gd name="T5" fmla="*/ 43 h 54"/>
              <a:gd name="T6" fmla="*/ 23 w 74"/>
              <a:gd name="T7" fmla="*/ 0 h 54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54"/>
              <a:gd name="T14" fmla="*/ 74 w 74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54">
                <a:moveTo>
                  <a:pt x="23" y="0"/>
                </a:moveTo>
                <a:lnTo>
                  <a:pt x="74" y="54"/>
                </a:lnTo>
                <a:lnTo>
                  <a:pt x="0" y="43"/>
                </a:lnTo>
                <a:lnTo>
                  <a:pt x="2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8" name="Line 566"/>
          <p:cNvSpPr>
            <a:spLocks noChangeShapeType="1"/>
          </p:cNvSpPr>
          <p:nvPr/>
        </p:nvSpPr>
        <p:spPr bwMode="auto">
          <a:xfrm rot="5400000" flipV="1">
            <a:off x="5549106" y="-437356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9" name="Line 567"/>
          <p:cNvSpPr>
            <a:spLocks noChangeShapeType="1"/>
          </p:cNvSpPr>
          <p:nvPr/>
        </p:nvSpPr>
        <p:spPr bwMode="auto">
          <a:xfrm rot="5400000" flipV="1">
            <a:off x="5549106" y="-437356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0" name="Line 568"/>
          <p:cNvSpPr>
            <a:spLocks noChangeShapeType="1"/>
          </p:cNvSpPr>
          <p:nvPr/>
        </p:nvSpPr>
        <p:spPr bwMode="auto">
          <a:xfrm rot="5400000">
            <a:off x="6830219" y="3253581"/>
            <a:ext cx="241458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1" name="Line 569"/>
          <p:cNvSpPr>
            <a:spLocks noChangeShapeType="1"/>
          </p:cNvSpPr>
          <p:nvPr/>
        </p:nvSpPr>
        <p:spPr bwMode="auto">
          <a:xfrm rot="5400000">
            <a:off x="5549106" y="1977232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2" name="Line 570"/>
          <p:cNvSpPr>
            <a:spLocks noChangeShapeType="1"/>
          </p:cNvSpPr>
          <p:nvPr/>
        </p:nvSpPr>
        <p:spPr bwMode="auto">
          <a:xfrm rot="5400000" flipH="1">
            <a:off x="1856582" y="3253581"/>
            <a:ext cx="241458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3" name="Line 571"/>
          <p:cNvSpPr>
            <a:spLocks noChangeShapeType="1"/>
          </p:cNvSpPr>
          <p:nvPr/>
        </p:nvSpPr>
        <p:spPr bwMode="auto">
          <a:xfrm rot="5400000">
            <a:off x="1856582" y="3253581"/>
            <a:ext cx="241458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4" name="Line 572"/>
          <p:cNvSpPr>
            <a:spLocks noChangeShapeType="1"/>
          </p:cNvSpPr>
          <p:nvPr/>
        </p:nvSpPr>
        <p:spPr bwMode="auto">
          <a:xfrm rot="5400000" flipV="1">
            <a:off x="3075781" y="445055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5" name="Line 573"/>
          <p:cNvSpPr>
            <a:spLocks noChangeShapeType="1"/>
          </p:cNvSpPr>
          <p:nvPr/>
        </p:nvSpPr>
        <p:spPr bwMode="auto">
          <a:xfrm rot="5400000" flipV="1">
            <a:off x="3076575" y="4318000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6" name="Line 574"/>
          <p:cNvSpPr>
            <a:spLocks noChangeShapeType="1"/>
          </p:cNvSpPr>
          <p:nvPr/>
        </p:nvSpPr>
        <p:spPr bwMode="auto">
          <a:xfrm rot="5400000" flipV="1">
            <a:off x="3075781" y="4180682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7" name="Line 575"/>
          <p:cNvSpPr>
            <a:spLocks noChangeShapeType="1"/>
          </p:cNvSpPr>
          <p:nvPr/>
        </p:nvSpPr>
        <p:spPr bwMode="auto">
          <a:xfrm rot="5400000" flipV="1">
            <a:off x="3075781" y="4047332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8" name="Line 576"/>
          <p:cNvSpPr>
            <a:spLocks noChangeShapeType="1"/>
          </p:cNvSpPr>
          <p:nvPr/>
        </p:nvSpPr>
        <p:spPr bwMode="auto">
          <a:xfrm rot="5400000" flipV="1">
            <a:off x="3075781" y="391556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9" name="Line 577"/>
          <p:cNvSpPr>
            <a:spLocks noChangeShapeType="1"/>
          </p:cNvSpPr>
          <p:nvPr/>
        </p:nvSpPr>
        <p:spPr bwMode="auto">
          <a:xfrm rot="5400000" flipV="1">
            <a:off x="3075781" y="377745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0" name="Line 578"/>
          <p:cNvSpPr>
            <a:spLocks noChangeShapeType="1"/>
          </p:cNvSpPr>
          <p:nvPr/>
        </p:nvSpPr>
        <p:spPr bwMode="auto">
          <a:xfrm rot="5400000" flipV="1">
            <a:off x="3075781" y="3647282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1" name="Line 579"/>
          <p:cNvSpPr>
            <a:spLocks noChangeShapeType="1"/>
          </p:cNvSpPr>
          <p:nvPr/>
        </p:nvSpPr>
        <p:spPr bwMode="auto">
          <a:xfrm rot="5400000" flipV="1">
            <a:off x="3075781" y="3512344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2" name="Line 580"/>
          <p:cNvSpPr>
            <a:spLocks noChangeShapeType="1"/>
          </p:cNvSpPr>
          <p:nvPr/>
        </p:nvSpPr>
        <p:spPr bwMode="auto">
          <a:xfrm rot="5400000" flipV="1">
            <a:off x="3075781" y="337740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3" name="Line 581"/>
          <p:cNvSpPr>
            <a:spLocks noChangeShapeType="1"/>
          </p:cNvSpPr>
          <p:nvPr/>
        </p:nvSpPr>
        <p:spPr bwMode="auto">
          <a:xfrm rot="5400000" flipV="1">
            <a:off x="3075781" y="324405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4" name="Line 582"/>
          <p:cNvSpPr>
            <a:spLocks noChangeShapeType="1"/>
          </p:cNvSpPr>
          <p:nvPr/>
        </p:nvSpPr>
        <p:spPr bwMode="auto">
          <a:xfrm rot="5400000" flipV="1">
            <a:off x="3075781" y="310911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5" name="Line 583"/>
          <p:cNvSpPr>
            <a:spLocks noChangeShapeType="1"/>
          </p:cNvSpPr>
          <p:nvPr/>
        </p:nvSpPr>
        <p:spPr bwMode="auto">
          <a:xfrm rot="5400000" flipV="1">
            <a:off x="3075781" y="297100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6" name="Line 584"/>
          <p:cNvSpPr>
            <a:spLocks noChangeShapeType="1"/>
          </p:cNvSpPr>
          <p:nvPr/>
        </p:nvSpPr>
        <p:spPr bwMode="auto">
          <a:xfrm rot="5400000" flipV="1">
            <a:off x="3076575" y="2841625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7" name="Line 585"/>
          <p:cNvSpPr>
            <a:spLocks noChangeShapeType="1"/>
          </p:cNvSpPr>
          <p:nvPr/>
        </p:nvSpPr>
        <p:spPr bwMode="auto">
          <a:xfrm rot="5400000" flipV="1">
            <a:off x="3075781" y="270906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8" name="Line 586"/>
          <p:cNvSpPr>
            <a:spLocks noChangeShapeType="1"/>
          </p:cNvSpPr>
          <p:nvPr/>
        </p:nvSpPr>
        <p:spPr bwMode="auto">
          <a:xfrm rot="5400000" flipV="1">
            <a:off x="3076575" y="2568575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9" name="Line 587"/>
          <p:cNvSpPr>
            <a:spLocks noChangeShapeType="1"/>
          </p:cNvSpPr>
          <p:nvPr/>
        </p:nvSpPr>
        <p:spPr bwMode="auto">
          <a:xfrm rot="5400000" flipV="1">
            <a:off x="3075781" y="2439194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0" name="Line 588"/>
          <p:cNvSpPr>
            <a:spLocks noChangeShapeType="1"/>
          </p:cNvSpPr>
          <p:nvPr/>
        </p:nvSpPr>
        <p:spPr bwMode="auto">
          <a:xfrm rot="5400000" flipV="1">
            <a:off x="3075781" y="230901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1" name="Line 589"/>
          <p:cNvSpPr>
            <a:spLocks noChangeShapeType="1"/>
          </p:cNvSpPr>
          <p:nvPr/>
        </p:nvSpPr>
        <p:spPr bwMode="auto">
          <a:xfrm rot="5400000" flipV="1">
            <a:off x="3076575" y="2165350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2" name="Line 590"/>
          <p:cNvSpPr>
            <a:spLocks noChangeShapeType="1"/>
          </p:cNvSpPr>
          <p:nvPr/>
        </p:nvSpPr>
        <p:spPr bwMode="auto">
          <a:xfrm rot="5400000" flipV="1">
            <a:off x="3075781" y="203596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3" name="Line 591"/>
          <p:cNvSpPr>
            <a:spLocks noChangeShapeType="1"/>
          </p:cNvSpPr>
          <p:nvPr/>
        </p:nvSpPr>
        <p:spPr bwMode="auto">
          <a:xfrm rot="5400000" flipV="1">
            <a:off x="3039269" y="4441032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4" name="Line 592"/>
          <p:cNvSpPr>
            <a:spLocks noChangeShapeType="1"/>
          </p:cNvSpPr>
          <p:nvPr/>
        </p:nvSpPr>
        <p:spPr bwMode="auto">
          <a:xfrm rot="5400000" flipV="1">
            <a:off x="3039269" y="4037807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5" name="Line 593"/>
          <p:cNvSpPr>
            <a:spLocks noChangeShapeType="1"/>
          </p:cNvSpPr>
          <p:nvPr/>
        </p:nvSpPr>
        <p:spPr bwMode="auto">
          <a:xfrm rot="5400000" flipV="1">
            <a:off x="3039269" y="3637757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6" name="Line 594"/>
          <p:cNvSpPr>
            <a:spLocks noChangeShapeType="1"/>
          </p:cNvSpPr>
          <p:nvPr/>
        </p:nvSpPr>
        <p:spPr bwMode="auto">
          <a:xfrm rot="5400000" flipV="1">
            <a:off x="3039269" y="3234532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7" name="Line 595"/>
          <p:cNvSpPr>
            <a:spLocks noChangeShapeType="1"/>
          </p:cNvSpPr>
          <p:nvPr/>
        </p:nvSpPr>
        <p:spPr bwMode="auto">
          <a:xfrm rot="5400000" flipV="1">
            <a:off x="3040063" y="2832100"/>
            <a:ext cx="1588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8" name="Line 596"/>
          <p:cNvSpPr>
            <a:spLocks noChangeShapeType="1"/>
          </p:cNvSpPr>
          <p:nvPr/>
        </p:nvSpPr>
        <p:spPr bwMode="auto">
          <a:xfrm rot="5400000" flipV="1">
            <a:off x="3039269" y="2429669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9" name="Line 597"/>
          <p:cNvSpPr>
            <a:spLocks noChangeShapeType="1"/>
          </p:cNvSpPr>
          <p:nvPr/>
        </p:nvSpPr>
        <p:spPr bwMode="auto">
          <a:xfrm rot="5400000" flipV="1">
            <a:off x="3039269" y="2026444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0" name="Line 598"/>
          <p:cNvSpPr>
            <a:spLocks noChangeShapeType="1"/>
          </p:cNvSpPr>
          <p:nvPr/>
        </p:nvSpPr>
        <p:spPr bwMode="auto">
          <a:xfrm rot="5400000" flipV="1">
            <a:off x="5549106" y="1977232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1" name="Line 599"/>
          <p:cNvSpPr>
            <a:spLocks noChangeShapeType="1"/>
          </p:cNvSpPr>
          <p:nvPr/>
        </p:nvSpPr>
        <p:spPr bwMode="auto">
          <a:xfrm rot="5400000" flipH="1">
            <a:off x="3042445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2" name="Line 600"/>
          <p:cNvSpPr>
            <a:spLocks noChangeShapeType="1"/>
          </p:cNvSpPr>
          <p:nvPr/>
        </p:nvSpPr>
        <p:spPr bwMode="auto">
          <a:xfrm rot="5400000" flipH="1">
            <a:off x="3662363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3" name="Line 601"/>
          <p:cNvSpPr>
            <a:spLocks noChangeShapeType="1"/>
          </p:cNvSpPr>
          <p:nvPr/>
        </p:nvSpPr>
        <p:spPr bwMode="auto">
          <a:xfrm rot="5400000" flipH="1">
            <a:off x="4281488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4" name="Line 602"/>
          <p:cNvSpPr>
            <a:spLocks noChangeShapeType="1"/>
          </p:cNvSpPr>
          <p:nvPr/>
        </p:nvSpPr>
        <p:spPr bwMode="auto">
          <a:xfrm rot="5400000" flipH="1">
            <a:off x="4900613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5" name="Line 603"/>
          <p:cNvSpPr>
            <a:spLocks noChangeShapeType="1"/>
          </p:cNvSpPr>
          <p:nvPr/>
        </p:nvSpPr>
        <p:spPr bwMode="auto">
          <a:xfrm rot="5400000" flipH="1">
            <a:off x="5534820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6" name="Line 604"/>
          <p:cNvSpPr>
            <a:spLocks noChangeShapeType="1"/>
          </p:cNvSpPr>
          <p:nvPr/>
        </p:nvSpPr>
        <p:spPr bwMode="auto">
          <a:xfrm rot="5400000" flipH="1">
            <a:off x="6153945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7" name="Line 605"/>
          <p:cNvSpPr>
            <a:spLocks noChangeShapeType="1"/>
          </p:cNvSpPr>
          <p:nvPr/>
        </p:nvSpPr>
        <p:spPr bwMode="auto">
          <a:xfrm rot="5400000" flipH="1">
            <a:off x="6773070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8" name="Line 606"/>
          <p:cNvSpPr>
            <a:spLocks noChangeShapeType="1"/>
          </p:cNvSpPr>
          <p:nvPr/>
        </p:nvSpPr>
        <p:spPr bwMode="auto">
          <a:xfrm rot="5400000" flipH="1">
            <a:off x="7392988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9" name="Line 607"/>
          <p:cNvSpPr>
            <a:spLocks noChangeShapeType="1"/>
          </p:cNvSpPr>
          <p:nvPr/>
        </p:nvSpPr>
        <p:spPr bwMode="auto">
          <a:xfrm rot="5400000" flipH="1">
            <a:off x="8016082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0" name="Line 608"/>
          <p:cNvSpPr>
            <a:spLocks noChangeShapeType="1"/>
          </p:cNvSpPr>
          <p:nvPr/>
        </p:nvSpPr>
        <p:spPr bwMode="auto">
          <a:xfrm rot="5400000" flipH="1" flipV="1">
            <a:off x="2885281" y="2228057"/>
            <a:ext cx="3730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1" name="Line 609"/>
          <p:cNvSpPr>
            <a:spLocks noChangeShapeType="1"/>
          </p:cNvSpPr>
          <p:nvPr/>
        </p:nvSpPr>
        <p:spPr bwMode="auto">
          <a:xfrm rot="5400000" flipV="1">
            <a:off x="3065462" y="2058988"/>
            <a:ext cx="30163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2" name="Line 610"/>
          <p:cNvSpPr>
            <a:spLocks noChangeShapeType="1"/>
          </p:cNvSpPr>
          <p:nvPr/>
        </p:nvSpPr>
        <p:spPr bwMode="auto">
          <a:xfrm rot="5400000" flipV="1">
            <a:off x="2999582" y="2162969"/>
            <a:ext cx="184150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3" name="Line 611"/>
          <p:cNvSpPr>
            <a:spLocks noChangeShapeType="1"/>
          </p:cNvSpPr>
          <p:nvPr/>
        </p:nvSpPr>
        <p:spPr bwMode="auto">
          <a:xfrm rot="5400000" flipV="1">
            <a:off x="3038475" y="2324101"/>
            <a:ext cx="13652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4" name="Line 612"/>
          <p:cNvSpPr>
            <a:spLocks noChangeShapeType="1"/>
          </p:cNvSpPr>
          <p:nvPr/>
        </p:nvSpPr>
        <p:spPr bwMode="auto">
          <a:xfrm rot="5400000" flipV="1">
            <a:off x="2974182" y="2536031"/>
            <a:ext cx="292100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5" name="Line 613"/>
          <p:cNvSpPr>
            <a:spLocks noChangeShapeType="1"/>
          </p:cNvSpPr>
          <p:nvPr/>
        </p:nvSpPr>
        <p:spPr bwMode="auto">
          <a:xfrm rot="5400000" flipV="1">
            <a:off x="3067844" y="2751932"/>
            <a:ext cx="130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6" name="Line 614"/>
          <p:cNvSpPr>
            <a:spLocks noChangeShapeType="1"/>
          </p:cNvSpPr>
          <p:nvPr/>
        </p:nvSpPr>
        <p:spPr bwMode="auto">
          <a:xfrm rot="5400000" flipV="1">
            <a:off x="3102769" y="2856707"/>
            <a:ext cx="84137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7" name="Line 615"/>
          <p:cNvSpPr>
            <a:spLocks noChangeShapeType="1"/>
          </p:cNvSpPr>
          <p:nvPr/>
        </p:nvSpPr>
        <p:spPr bwMode="auto">
          <a:xfrm rot="5400000" flipV="1">
            <a:off x="3143250" y="2911475"/>
            <a:ext cx="2698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8" name="Line 616"/>
          <p:cNvSpPr>
            <a:spLocks noChangeShapeType="1"/>
          </p:cNvSpPr>
          <p:nvPr/>
        </p:nvSpPr>
        <p:spPr bwMode="auto">
          <a:xfrm rot="5400000" flipV="1">
            <a:off x="3020219" y="3075782"/>
            <a:ext cx="292100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9" name="Line 617"/>
          <p:cNvSpPr>
            <a:spLocks noChangeShapeType="1"/>
          </p:cNvSpPr>
          <p:nvPr/>
        </p:nvSpPr>
        <p:spPr bwMode="auto">
          <a:xfrm rot="5400000" flipV="1">
            <a:off x="3149600" y="3244851"/>
            <a:ext cx="6032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0" name="Line 618"/>
          <p:cNvSpPr>
            <a:spLocks noChangeShapeType="1"/>
          </p:cNvSpPr>
          <p:nvPr/>
        </p:nvSpPr>
        <p:spPr bwMode="auto">
          <a:xfrm rot="5400000" flipH="1" flipV="1">
            <a:off x="3155156" y="3237707"/>
            <a:ext cx="793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1" name="Line 619"/>
          <p:cNvSpPr>
            <a:spLocks noChangeShapeType="1"/>
          </p:cNvSpPr>
          <p:nvPr/>
        </p:nvSpPr>
        <p:spPr bwMode="auto">
          <a:xfrm rot="5400000" flipH="1" flipV="1">
            <a:off x="3136107" y="3131344"/>
            <a:ext cx="13970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2" name="Line 620"/>
          <p:cNvSpPr>
            <a:spLocks noChangeShapeType="1"/>
          </p:cNvSpPr>
          <p:nvPr/>
        </p:nvSpPr>
        <p:spPr bwMode="auto">
          <a:xfrm rot="5400000" flipV="1">
            <a:off x="3094832" y="3182144"/>
            <a:ext cx="242887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3" name="Line 621"/>
          <p:cNvSpPr>
            <a:spLocks noChangeShapeType="1"/>
          </p:cNvSpPr>
          <p:nvPr/>
        </p:nvSpPr>
        <p:spPr bwMode="auto">
          <a:xfrm rot="5400000" flipH="1" flipV="1">
            <a:off x="3163094" y="3231357"/>
            <a:ext cx="13493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4" name="Line 622"/>
          <p:cNvSpPr>
            <a:spLocks noChangeShapeType="1"/>
          </p:cNvSpPr>
          <p:nvPr/>
        </p:nvSpPr>
        <p:spPr bwMode="auto">
          <a:xfrm rot="5400000" flipV="1">
            <a:off x="3002756" y="3409157"/>
            <a:ext cx="4857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5" name="Line 623"/>
          <p:cNvSpPr>
            <a:spLocks noChangeShapeType="1"/>
          </p:cNvSpPr>
          <p:nvPr/>
        </p:nvSpPr>
        <p:spPr bwMode="auto">
          <a:xfrm rot="5400000" flipV="1">
            <a:off x="3243263" y="3668713"/>
            <a:ext cx="26987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6" name="Line 624"/>
          <p:cNvSpPr>
            <a:spLocks noChangeShapeType="1"/>
          </p:cNvSpPr>
          <p:nvPr/>
        </p:nvSpPr>
        <p:spPr bwMode="auto">
          <a:xfrm rot="5400000" flipV="1">
            <a:off x="3257550" y="3690938"/>
            <a:ext cx="2222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7" name="Line 625"/>
          <p:cNvSpPr>
            <a:spLocks noChangeShapeType="1"/>
          </p:cNvSpPr>
          <p:nvPr/>
        </p:nvSpPr>
        <p:spPr bwMode="auto">
          <a:xfrm rot="5400000" flipH="1" flipV="1">
            <a:off x="3213894" y="3634581"/>
            <a:ext cx="133350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8" name="Line 626"/>
          <p:cNvSpPr>
            <a:spLocks noChangeShapeType="1"/>
          </p:cNvSpPr>
          <p:nvPr/>
        </p:nvSpPr>
        <p:spPr bwMode="auto">
          <a:xfrm rot="5400000" flipV="1">
            <a:off x="3182937" y="3679826"/>
            <a:ext cx="214313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9" name="Line 627"/>
          <p:cNvSpPr>
            <a:spLocks noChangeShapeType="1"/>
          </p:cNvSpPr>
          <p:nvPr/>
        </p:nvSpPr>
        <p:spPr bwMode="auto">
          <a:xfrm rot="5400000" flipH="1" flipV="1">
            <a:off x="3213100" y="3689351"/>
            <a:ext cx="18097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0" name="Line 628"/>
          <p:cNvSpPr>
            <a:spLocks noChangeShapeType="1"/>
          </p:cNvSpPr>
          <p:nvPr/>
        </p:nvSpPr>
        <p:spPr bwMode="auto">
          <a:xfrm rot="5400000" flipV="1">
            <a:off x="3214688" y="3705225"/>
            <a:ext cx="207962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1" name="Line 629"/>
          <p:cNvSpPr>
            <a:spLocks noChangeShapeType="1"/>
          </p:cNvSpPr>
          <p:nvPr/>
        </p:nvSpPr>
        <p:spPr bwMode="auto">
          <a:xfrm rot="5400000" flipH="1" flipV="1">
            <a:off x="3275807" y="3758406"/>
            <a:ext cx="10795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2" name="Line 630"/>
          <p:cNvSpPr>
            <a:spLocks noChangeShapeType="1"/>
          </p:cNvSpPr>
          <p:nvPr/>
        </p:nvSpPr>
        <p:spPr bwMode="auto">
          <a:xfrm rot="5400000" flipV="1">
            <a:off x="3187700" y="3854450"/>
            <a:ext cx="303213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3" name="Line 631"/>
          <p:cNvSpPr>
            <a:spLocks noChangeShapeType="1"/>
          </p:cNvSpPr>
          <p:nvPr/>
        </p:nvSpPr>
        <p:spPr bwMode="auto">
          <a:xfrm rot="5400000" flipH="1" flipV="1">
            <a:off x="3163887" y="3810001"/>
            <a:ext cx="38417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4" name="Line 632"/>
          <p:cNvSpPr>
            <a:spLocks noChangeShapeType="1"/>
          </p:cNvSpPr>
          <p:nvPr/>
        </p:nvSpPr>
        <p:spPr bwMode="auto">
          <a:xfrm rot="5400000" flipV="1">
            <a:off x="3209925" y="3783013"/>
            <a:ext cx="323850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5" name="Line 633"/>
          <p:cNvSpPr>
            <a:spLocks noChangeShapeType="1"/>
          </p:cNvSpPr>
          <p:nvPr/>
        </p:nvSpPr>
        <p:spPr bwMode="auto">
          <a:xfrm rot="5400000" flipH="1" flipV="1">
            <a:off x="3259138" y="3825875"/>
            <a:ext cx="24288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6" name="Line 634"/>
          <p:cNvSpPr>
            <a:spLocks noChangeShapeType="1"/>
          </p:cNvSpPr>
          <p:nvPr/>
        </p:nvSpPr>
        <p:spPr bwMode="auto">
          <a:xfrm rot="5400000" flipV="1">
            <a:off x="3228182" y="3864768"/>
            <a:ext cx="323850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7" name="Line 635"/>
          <p:cNvSpPr>
            <a:spLocks noChangeShapeType="1"/>
          </p:cNvSpPr>
          <p:nvPr/>
        </p:nvSpPr>
        <p:spPr bwMode="auto">
          <a:xfrm rot="5400000" flipV="1">
            <a:off x="3325019" y="4104481"/>
            <a:ext cx="16033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8" name="Line 636"/>
          <p:cNvSpPr>
            <a:spLocks noChangeShapeType="1"/>
          </p:cNvSpPr>
          <p:nvPr/>
        </p:nvSpPr>
        <p:spPr bwMode="auto">
          <a:xfrm rot="5400000" flipH="1" flipV="1">
            <a:off x="3213894" y="3987007"/>
            <a:ext cx="40322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9" name="Line 637"/>
          <p:cNvSpPr>
            <a:spLocks noChangeShapeType="1"/>
          </p:cNvSpPr>
          <p:nvPr/>
        </p:nvSpPr>
        <p:spPr bwMode="auto">
          <a:xfrm rot="5400000" flipV="1">
            <a:off x="3306763" y="3902075"/>
            <a:ext cx="242887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0" name="Line 638"/>
          <p:cNvSpPr>
            <a:spLocks noChangeShapeType="1"/>
          </p:cNvSpPr>
          <p:nvPr/>
        </p:nvSpPr>
        <p:spPr bwMode="auto">
          <a:xfrm rot="5400000" flipH="1" flipV="1">
            <a:off x="3404394" y="3985419"/>
            <a:ext cx="8096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1" name="Line 639"/>
          <p:cNvSpPr>
            <a:spLocks noChangeShapeType="1"/>
          </p:cNvSpPr>
          <p:nvPr/>
        </p:nvSpPr>
        <p:spPr bwMode="auto">
          <a:xfrm rot="5400000" flipV="1">
            <a:off x="3385344" y="4017169"/>
            <a:ext cx="138112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2" name="Line 640"/>
          <p:cNvSpPr>
            <a:spLocks noChangeShapeType="1"/>
          </p:cNvSpPr>
          <p:nvPr/>
        </p:nvSpPr>
        <p:spPr bwMode="auto">
          <a:xfrm rot="5400000" flipH="1" flipV="1">
            <a:off x="3448844" y="4067969"/>
            <a:ext cx="3016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3" name="Line 641"/>
          <p:cNvSpPr>
            <a:spLocks noChangeShapeType="1"/>
          </p:cNvSpPr>
          <p:nvPr/>
        </p:nvSpPr>
        <p:spPr bwMode="auto">
          <a:xfrm rot="5400000" flipV="1">
            <a:off x="3425031" y="4104482"/>
            <a:ext cx="10953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4" name="Line 642"/>
          <p:cNvSpPr>
            <a:spLocks noChangeShapeType="1"/>
          </p:cNvSpPr>
          <p:nvPr/>
        </p:nvSpPr>
        <p:spPr bwMode="auto">
          <a:xfrm rot="5400000" flipH="1" flipV="1">
            <a:off x="3440113" y="4106863"/>
            <a:ext cx="109537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5" name="Line 643"/>
          <p:cNvSpPr>
            <a:spLocks noChangeShapeType="1"/>
          </p:cNvSpPr>
          <p:nvPr/>
        </p:nvSpPr>
        <p:spPr bwMode="auto">
          <a:xfrm rot="5400000" flipV="1">
            <a:off x="3479800" y="4081463"/>
            <a:ext cx="52387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6" name="Line 644"/>
          <p:cNvSpPr>
            <a:spLocks noChangeShapeType="1"/>
          </p:cNvSpPr>
          <p:nvPr/>
        </p:nvSpPr>
        <p:spPr bwMode="auto">
          <a:xfrm rot="5400000" flipH="1" flipV="1">
            <a:off x="3476625" y="4067175"/>
            <a:ext cx="793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7" name="Line 645"/>
          <p:cNvSpPr>
            <a:spLocks noChangeShapeType="1"/>
          </p:cNvSpPr>
          <p:nvPr/>
        </p:nvSpPr>
        <p:spPr bwMode="auto">
          <a:xfrm rot="5400000" flipV="1">
            <a:off x="3392487" y="4159251"/>
            <a:ext cx="271463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8" name="Line 646"/>
          <p:cNvSpPr>
            <a:spLocks noChangeShapeType="1"/>
          </p:cNvSpPr>
          <p:nvPr/>
        </p:nvSpPr>
        <p:spPr bwMode="auto">
          <a:xfrm rot="5400000" flipH="1" flipV="1">
            <a:off x="3485356" y="4244182"/>
            <a:ext cx="11112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9" name="Line 647"/>
          <p:cNvSpPr>
            <a:spLocks noChangeShapeType="1"/>
          </p:cNvSpPr>
          <p:nvPr/>
        </p:nvSpPr>
        <p:spPr bwMode="auto">
          <a:xfrm rot="5400000" flipV="1">
            <a:off x="3552825" y="4186238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0" name="Line 648"/>
          <p:cNvSpPr>
            <a:spLocks noChangeShapeType="1"/>
          </p:cNvSpPr>
          <p:nvPr/>
        </p:nvSpPr>
        <p:spPr bwMode="auto">
          <a:xfrm rot="5400000" flipH="1" flipV="1">
            <a:off x="3554412" y="4175126"/>
            <a:ext cx="23813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1" name="Line 649"/>
          <p:cNvSpPr>
            <a:spLocks noChangeShapeType="1"/>
          </p:cNvSpPr>
          <p:nvPr/>
        </p:nvSpPr>
        <p:spPr bwMode="auto">
          <a:xfrm rot="5400000" flipV="1">
            <a:off x="3513932" y="4228306"/>
            <a:ext cx="13493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2" name="Line 650"/>
          <p:cNvSpPr>
            <a:spLocks noChangeShapeType="1"/>
          </p:cNvSpPr>
          <p:nvPr/>
        </p:nvSpPr>
        <p:spPr bwMode="auto">
          <a:xfrm rot="5400000" flipH="1" flipV="1">
            <a:off x="3467894" y="4179094"/>
            <a:ext cx="244475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3" name="Line 651"/>
          <p:cNvSpPr>
            <a:spLocks noChangeShapeType="1"/>
          </p:cNvSpPr>
          <p:nvPr/>
        </p:nvSpPr>
        <p:spPr bwMode="auto">
          <a:xfrm rot="5400000" flipV="1">
            <a:off x="3507581" y="4145757"/>
            <a:ext cx="19208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4" name="Line 652"/>
          <p:cNvSpPr>
            <a:spLocks noChangeShapeType="1"/>
          </p:cNvSpPr>
          <p:nvPr/>
        </p:nvSpPr>
        <p:spPr bwMode="auto">
          <a:xfrm rot="5400000" flipH="1" flipV="1">
            <a:off x="3589338" y="4214813"/>
            <a:ext cx="58737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5" name="Line 653"/>
          <p:cNvSpPr>
            <a:spLocks noChangeShapeType="1"/>
          </p:cNvSpPr>
          <p:nvPr/>
        </p:nvSpPr>
        <p:spPr bwMode="auto">
          <a:xfrm rot="5400000" flipV="1">
            <a:off x="3614738" y="4203700"/>
            <a:ext cx="26987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6" name="Line 654"/>
          <p:cNvSpPr>
            <a:spLocks noChangeShapeType="1"/>
          </p:cNvSpPr>
          <p:nvPr/>
        </p:nvSpPr>
        <p:spPr bwMode="auto">
          <a:xfrm rot="5400000" flipH="1" flipV="1">
            <a:off x="3544094" y="4118769"/>
            <a:ext cx="18732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7" name="Line 655"/>
          <p:cNvSpPr>
            <a:spLocks noChangeShapeType="1"/>
          </p:cNvSpPr>
          <p:nvPr/>
        </p:nvSpPr>
        <p:spPr bwMode="auto">
          <a:xfrm rot="5400000" flipV="1">
            <a:off x="3586163" y="4092575"/>
            <a:ext cx="13652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8" name="Line 656"/>
          <p:cNvSpPr>
            <a:spLocks noChangeShapeType="1"/>
          </p:cNvSpPr>
          <p:nvPr/>
        </p:nvSpPr>
        <p:spPr bwMode="auto">
          <a:xfrm rot="5400000" flipV="1">
            <a:off x="3556794" y="4272756"/>
            <a:ext cx="215900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9" name="Line 657"/>
          <p:cNvSpPr>
            <a:spLocks noChangeShapeType="1"/>
          </p:cNvSpPr>
          <p:nvPr/>
        </p:nvSpPr>
        <p:spPr bwMode="auto">
          <a:xfrm rot="5400000" flipH="1" flipV="1">
            <a:off x="3611563" y="4310062"/>
            <a:ext cx="13335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0" name="Line 658"/>
          <p:cNvSpPr>
            <a:spLocks noChangeShapeType="1"/>
          </p:cNvSpPr>
          <p:nvPr/>
        </p:nvSpPr>
        <p:spPr bwMode="auto">
          <a:xfrm rot="5400000" flipH="1" flipV="1">
            <a:off x="3620294" y="4175919"/>
            <a:ext cx="139700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1" name="Line 659"/>
          <p:cNvSpPr>
            <a:spLocks noChangeShapeType="1"/>
          </p:cNvSpPr>
          <p:nvPr/>
        </p:nvSpPr>
        <p:spPr bwMode="auto">
          <a:xfrm rot="5400000" flipV="1">
            <a:off x="3635376" y="4173537"/>
            <a:ext cx="13970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2" name="Line 660"/>
          <p:cNvSpPr>
            <a:spLocks noChangeShapeType="1"/>
          </p:cNvSpPr>
          <p:nvPr/>
        </p:nvSpPr>
        <p:spPr bwMode="auto">
          <a:xfrm rot="5400000" flipH="1" flipV="1">
            <a:off x="3661569" y="4193382"/>
            <a:ext cx="109537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3" name="Line 661"/>
          <p:cNvSpPr>
            <a:spLocks noChangeShapeType="1"/>
          </p:cNvSpPr>
          <p:nvPr/>
        </p:nvSpPr>
        <p:spPr bwMode="auto">
          <a:xfrm rot="5400000" flipV="1">
            <a:off x="3674269" y="4187032"/>
            <a:ext cx="10953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4" name="Line 662"/>
          <p:cNvSpPr>
            <a:spLocks noChangeShapeType="1"/>
          </p:cNvSpPr>
          <p:nvPr/>
        </p:nvSpPr>
        <p:spPr bwMode="auto">
          <a:xfrm rot="5400000" flipV="1">
            <a:off x="3676651" y="4313237"/>
            <a:ext cx="133350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5" name="Line 663"/>
          <p:cNvSpPr>
            <a:spLocks noChangeShapeType="1"/>
          </p:cNvSpPr>
          <p:nvPr/>
        </p:nvSpPr>
        <p:spPr bwMode="auto">
          <a:xfrm rot="5400000" flipH="1" flipV="1">
            <a:off x="3712370" y="4339431"/>
            <a:ext cx="80962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6" name="Line 664"/>
          <p:cNvSpPr>
            <a:spLocks noChangeShapeType="1"/>
          </p:cNvSpPr>
          <p:nvPr/>
        </p:nvSpPr>
        <p:spPr bwMode="auto">
          <a:xfrm rot="5400000" flipH="1" flipV="1">
            <a:off x="3747294" y="4280694"/>
            <a:ext cx="3333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7" name="Line 665"/>
          <p:cNvSpPr>
            <a:spLocks noChangeShapeType="1"/>
          </p:cNvSpPr>
          <p:nvPr/>
        </p:nvSpPr>
        <p:spPr bwMode="auto">
          <a:xfrm rot="5400000" flipH="1" flipV="1">
            <a:off x="3754438" y="4235450"/>
            <a:ext cx="50800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8" name="Line 666"/>
          <p:cNvSpPr>
            <a:spLocks noChangeShapeType="1"/>
          </p:cNvSpPr>
          <p:nvPr/>
        </p:nvSpPr>
        <p:spPr bwMode="auto">
          <a:xfrm rot="5400000" flipV="1">
            <a:off x="3748088" y="4259262"/>
            <a:ext cx="84138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9" name="Line 667"/>
          <p:cNvSpPr>
            <a:spLocks noChangeShapeType="1"/>
          </p:cNvSpPr>
          <p:nvPr/>
        </p:nvSpPr>
        <p:spPr bwMode="auto">
          <a:xfrm rot="5400000" flipV="1">
            <a:off x="3775869" y="4320382"/>
            <a:ext cx="4762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0" name="Line 668"/>
          <p:cNvSpPr>
            <a:spLocks noChangeShapeType="1"/>
          </p:cNvSpPr>
          <p:nvPr/>
        </p:nvSpPr>
        <p:spPr bwMode="auto">
          <a:xfrm rot="5400000" flipH="1" flipV="1">
            <a:off x="3723481" y="4253707"/>
            <a:ext cx="1825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1" name="Line 669"/>
          <p:cNvSpPr>
            <a:spLocks noChangeShapeType="1"/>
          </p:cNvSpPr>
          <p:nvPr/>
        </p:nvSpPr>
        <p:spPr bwMode="auto">
          <a:xfrm rot="5400000" flipV="1">
            <a:off x="3777457" y="4210843"/>
            <a:ext cx="101600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2" name="Line 670"/>
          <p:cNvSpPr>
            <a:spLocks noChangeShapeType="1"/>
          </p:cNvSpPr>
          <p:nvPr/>
        </p:nvSpPr>
        <p:spPr bwMode="auto">
          <a:xfrm rot="5400000" flipV="1">
            <a:off x="3824288" y="4283075"/>
            <a:ext cx="3333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3" name="Line 671"/>
          <p:cNvSpPr>
            <a:spLocks noChangeShapeType="1"/>
          </p:cNvSpPr>
          <p:nvPr/>
        </p:nvSpPr>
        <p:spPr bwMode="auto">
          <a:xfrm rot="5400000" flipH="1" flipV="1">
            <a:off x="3786982" y="4228306"/>
            <a:ext cx="13493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4" name="Line 672"/>
          <p:cNvSpPr>
            <a:spLocks noChangeShapeType="1"/>
          </p:cNvSpPr>
          <p:nvPr/>
        </p:nvSpPr>
        <p:spPr bwMode="auto">
          <a:xfrm rot="5400000" flipV="1">
            <a:off x="3840957" y="4188618"/>
            <a:ext cx="50800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5" name="Line 673"/>
          <p:cNvSpPr>
            <a:spLocks noChangeShapeType="1"/>
          </p:cNvSpPr>
          <p:nvPr/>
        </p:nvSpPr>
        <p:spPr bwMode="auto">
          <a:xfrm rot="5400000" flipV="1">
            <a:off x="3850482" y="4241006"/>
            <a:ext cx="5080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6" name="Line 674"/>
          <p:cNvSpPr>
            <a:spLocks noChangeShapeType="1"/>
          </p:cNvSpPr>
          <p:nvPr/>
        </p:nvSpPr>
        <p:spPr bwMode="auto">
          <a:xfrm rot="5400000" flipV="1">
            <a:off x="3847306" y="4304507"/>
            <a:ext cx="809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7" name="Line 675"/>
          <p:cNvSpPr>
            <a:spLocks noChangeShapeType="1"/>
          </p:cNvSpPr>
          <p:nvPr/>
        </p:nvSpPr>
        <p:spPr bwMode="auto">
          <a:xfrm rot="5400000" flipH="1" flipV="1">
            <a:off x="3893344" y="4331494"/>
            <a:ext cx="20638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8" name="Line 676"/>
          <p:cNvSpPr>
            <a:spLocks noChangeShapeType="1"/>
          </p:cNvSpPr>
          <p:nvPr/>
        </p:nvSpPr>
        <p:spPr bwMode="auto">
          <a:xfrm rot="5400000" flipH="1" flipV="1">
            <a:off x="3901282" y="4315619"/>
            <a:ext cx="26987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9" name="Line 677"/>
          <p:cNvSpPr>
            <a:spLocks noChangeShapeType="1"/>
          </p:cNvSpPr>
          <p:nvPr/>
        </p:nvSpPr>
        <p:spPr bwMode="auto">
          <a:xfrm rot="5400000" flipV="1">
            <a:off x="3900488" y="4319588"/>
            <a:ext cx="4762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0" name="Line 678"/>
          <p:cNvSpPr>
            <a:spLocks noChangeShapeType="1"/>
          </p:cNvSpPr>
          <p:nvPr/>
        </p:nvSpPr>
        <p:spPr bwMode="auto">
          <a:xfrm rot="5400000" flipV="1">
            <a:off x="3921125" y="4360863"/>
            <a:ext cx="33337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1" name="Line 679"/>
          <p:cNvSpPr>
            <a:spLocks noChangeShapeType="1"/>
          </p:cNvSpPr>
          <p:nvPr/>
        </p:nvSpPr>
        <p:spPr bwMode="auto">
          <a:xfrm rot="5400000" flipV="1">
            <a:off x="3952875" y="4378325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2" name="Line 680"/>
          <p:cNvSpPr>
            <a:spLocks noChangeShapeType="1"/>
          </p:cNvSpPr>
          <p:nvPr/>
        </p:nvSpPr>
        <p:spPr bwMode="auto">
          <a:xfrm rot="5400000" flipH="1" flipV="1">
            <a:off x="3898107" y="4314031"/>
            <a:ext cx="13335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3" name="Line 681"/>
          <p:cNvSpPr>
            <a:spLocks noChangeShapeType="1"/>
          </p:cNvSpPr>
          <p:nvPr/>
        </p:nvSpPr>
        <p:spPr bwMode="auto">
          <a:xfrm rot="5400000" flipV="1">
            <a:off x="3895725" y="4324350"/>
            <a:ext cx="16033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4" name="Line 682"/>
          <p:cNvSpPr>
            <a:spLocks noChangeShapeType="1"/>
          </p:cNvSpPr>
          <p:nvPr/>
        </p:nvSpPr>
        <p:spPr bwMode="auto">
          <a:xfrm rot="5400000" flipH="1" flipV="1">
            <a:off x="3910806" y="4325144"/>
            <a:ext cx="16033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5" name="Line 683"/>
          <p:cNvSpPr>
            <a:spLocks noChangeShapeType="1"/>
          </p:cNvSpPr>
          <p:nvPr/>
        </p:nvSpPr>
        <p:spPr bwMode="auto">
          <a:xfrm rot="5400000" flipV="1">
            <a:off x="3919538" y="4327525"/>
            <a:ext cx="16033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6" name="Line 684"/>
          <p:cNvSpPr>
            <a:spLocks noChangeShapeType="1"/>
          </p:cNvSpPr>
          <p:nvPr/>
        </p:nvSpPr>
        <p:spPr bwMode="auto">
          <a:xfrm rot="5400000" flipH="1" flipV="1">
            <a:off x="3930650" y="4324350"/>
            <a:ext cx="16033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7" name="Line 685"/>
          <p:cNvSpPr>
            <a:spLocks noChangeShapeType="1"/>
          </p:cNvSpPr>
          <p:nvPr/>
        </p:nvSpPr>
        <p:spPr bwMode="auto">
          <a:xfrm rot="5400000" flipV="1">
            <a:off x="3987800" y="4283075"/>
            <a:ext cx="793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8" name="Line 686"/>
          <p:cNvSpPr>
            <a:spLocks noChangeShapeType="1"/>
          </p:cNvSpPr>
          <p:nvPr/>
        </p:nvSpPr>
        <p:spPr bwMode="auto">
          <a:xfrm rot="5400000" flipV="1">
            <a:off x="4035425" y="4329113"/>
            <a:ext cx="15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9" name="Line 687"/>
          <p:cNvSpPr>
            <a:spLocks noChangeShapeType="1"/>
          </p:cNvSpPr>
          <p:nvPr/>
        </p:nvSpPr>
        <p:spPr bwMode="auto">
          <a:xfrm rot="5400000" flipV="1">
            <a:off x="4046538" y="4322762"/>
            <a:ext cx="15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0" name="Line 688"/>
          <p:cNvSpPr>
            <a:spLocks noChangeShapeType="1"/>
          </p:cNvSpPr>
          <p:nvPr/>
        </p:nvSpPr>
        <p:spPr bwMode="auto">
          <a:xfrm rot="5400000" flipV="1">
            <a:off x="4023518" y="4364832"/>
            <a:ext cx="809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1" name="Line 689"/>
          <p:cNvSpPr>
            <a:spLocks noChangeShapeType="1"/>
          </p:cNvSpPr>
          <p:nvPr/>
        </p:nvSpPr>
        <p:spPr bwMode="auto">
          <a:xfrm rot="5400000" flipV="1">
            <a:off x="4066382" y="4415631"/>
            <a:ext cx="23812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2" name="Line 690"/>
          <p:cNvSpPr>
            <a:spLocks noChangeShapeType="1"/>
          </p:cNvSpPr>
          <p:nvPr/>
        </p:nvSpPr>
        <p:spPr bwMode="auto">
          <a:xfrm rot="5400000" flipH="1" flipV="1">
            <a:off x="4023519" y="4366419"/>
            <a:ext cx="131762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3" name="Line 691"/>
          <p:cNvSpPr>
            <a:spLocks noChangeShapeType="1"/>
          </p:cNvSpPr>
          <p:nvPr/>
        </p:nvSpPr>
        <p:spPr bwMode="auto">
          <a:xfrm rot="5400000" flipV="1">
            <a:off x="4046538" y="4349750"/>
            <a:ext cx="10795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4" name="Line 692"/>
          <p:cNvSpPr>
            <a:spLocks noChangeShapeType="1"/>
          </p:cNvSpPr>
          <p:nvPr/>
        </p:nvSpPr>
        <p:spPr bwMode="auto">
          <a:xfrm rot="5400000" flipV="1">
            <a:off x="4089400" y="4430713"/>
            <a:ext cx="50800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5" name="Line 693"/>
          <p:cNvSpPr>
            <a:spLocks noChangeShapeType="1"/>
          </p:cNvSpPr>
          <p:nvPr/>
        </p:nvSpPr>
        <p:spPr bwMode="auto">
          <a:xfrm rot="5400000" flipH="1" flipV="1">
            <a:off x="4100513" y="4432300"/>
            <a:ext cx="50800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6" name="Line 694"/>
          <p:cNvSpPr>
            <a:spLocks noChangeShapeType="1"/>
          </p:cNvSpPr>
          <p:nvPr/>
        </p:nvSpPr>
        <p:spPr bwMode="auto">
          <a:xfrm rot="5400000" flipH="1" flipV="1">
            <a:off x="4106862" y="4375151"/>
            <a:ext cx="6032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7" name="Line 695"/>
          <p:cNvSpPr>
            <a:spLocks noChangeShapeType="1"/>
          </p:cNvSpPr>
          <p:nvPr/>
        </p:nvSpPr>
        <p:spPr bwMode="auto">
          <a:xfrm rot="5400000" flipV="1">
            <a:off x="4095750" y="4398963"/>
            <a:ext cx="11112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8" name="Line 696"/>
          <p:cNvSpPr>
            <a:spLocks noChangeShapeType="1"/>
          </p:cNvSpPr>
          <p:nvPr/>
        </p:nvSpPr>
        <p:spPr bwMode="auto">
          <a:xfrm rot="5400000" flipH="1" flipV="1">
            <a:off x="4151313" y="4441825"/>
            <a:ext cx="26988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9" name="Line 697"/>
          <p:cNvSpPr>
            <a:spLocks noChangeShapeType="1"/>
          </p:cNvSpPr>
          <p:nvPr/>
        </p:nvSpPr>
        <p:spPr bwMode="auto">
          <a:xfrm rot="5400000" flipV="1">
            <a:off x="4162425" y="4445000"/>
            <a:ext cx="26988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0" name="Line 698"/>
          <p:cNvSpPr>
            <a:spLocks noChangeShapeType="1"/>
          </p:cNvSpPr>
          <p:nvPr/>
        </p:nvSpPr>
        <p:spPr bwMode="auto">
          <a:xfrm rot="5400000" flipH="1" flipV="1">
            <a:off x="4174331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1" name="Line 699"/>
          <p:cNvSpPr>
            <a:spLocks noChangeShapeType="1"/>
          </p:cNvSpPr>
          <p:nvPr/>
        </p:nvSpPr>
        <p:spPr bwMode="auto">
          <a:xfrm rot="5400000" flipV="1">
            <a:off x="4199731" y="4428332"/>
            <a:ext cx="3175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2" name="Line 700"/>
          <p:cNvSpPr>
            <a:spLocks noChangeShapeType="1"/>
          </p:cNvSpPr>
          <p:nvPr/>
        </p:nvSpPr>
        <p:spPr bwMode="auto">
          <a:xfrm rot="5400000" flipV="1">
            <a:off x="4198938" y="4446587"/>
            <a:ext cx="26988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3" name="Line 701"/>
          <p:cNvSpPr>
            <a:spLocks noChangeShapeType="1"/>
          </p:cNvSpPr>
          <p:nvPr/>
        </p:nvSpPr>
        <p:spPr bwMode="auto">
          <a:xfrm rot="5400000" flipH="1" flipV="1">
            <a:off x="4198938" y="4429125"/>
            <a:ext cx="5080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4" name="Line 702"/>
          <p:cNvSpPr>
            <a:spLocks noChangeShapeType="1"/>
          </p:cNvSpPr>
          <p:nvPr/>
        </p:nvSpPr>
        <p:spPr bwMode="auto">
          <a:xfrm rot="5400000" flipV="1">
            <a:off x="4212432" y="4429919"/>
            <a:ext cx="50800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5" name="Line 703"/>
          <p:cNvSpPr>
            <a:spLocks noChangeShapeType="1"/>
          </p:cNvSpPr>
          <p:nvPr/>
        </p:nvSpPr>
        <p:spPr bwMode="auto">
          <a:xfrm rot="5400000" flipV="1">
            <a:off x="424735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6" name="Line 704"/>
          <p:cNvSpPr>
            <a:spLocks noChangeShapeType="1"/>
          </p:cNvSpPr>
          <p:nvPr/>
        </p:nvSpPr>
        <p:spPr bwMode="auto">
          <a:xfrm rot="5400000" flipH="1" flipV="1">
            <a:off x="4235450" y="4430713"/>
            <a:ext cx="50800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7" name="Line 705"/>
          <p:cNvSpPr>
            <a:spLocks noChangeShapeType="1"/>
          </p:cNvSpPr>
          <p:nvPr/>
        </p:nvSpPr>
        <p:spPr bwMode="auto">
          <a:xfrm rot="5400000" flipV="1">
            <a:off x="4272756" y="4404520"/>
            <a:ext cx="3175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8" name="Line 706"/>
          <p:cNvSpPr>
            <a:spLocks noChangeShapeType="1"/>
          </p:cNvSpPr>
          <p:nvPr/>
        </p:nvSpPr>
        <p:spPr bwMode="auto">
          <a:xfrm rot="5400000" flipV="1">
            <a:off x="4279107" y="4417219"/>
            <a:ext cx="2381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9" name="Line 707"/>
          <p:cNvSpPr>
            <a:spLocks noChangeShapeType="1"/>
          </p:cNvSpPr>
          <p:nvPr/>
        </p:nvSpPr>
        <p:spPr bwMode="auto">
          <a:xfrm rot="5400000" flipH="1" flipV="1">
            <a:off x="4287838" y="4419600"/>
            <a:ext cx="23812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0" name="Line 708"/>
          <p:cNvSpPr>
            <a:spLocks noChangeShapeType="1"/>
          </p:cNvSpPr>
          <p:nvPr/>
        </p:nvSpPr>
        <p:spPr bwMode="auto">
          <a:xfrm rot="5400000" flipV="1">
            <a:off x="4309269" y="44061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1" name="Line 709"/>
          <p:cNvSpPr>
            <a:spLocks noChangeShapeType="1"/>
          </p:cNvSpPr>
          <p:nvPr/>
        </p:nvSpPr>
        <p:spPr bwMode="auto">
          <a:xfrm rot="5400000" flipV="1">
            <a:off x="4302126" y="4429125"/>
            <a:ext cx="5080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2" name="Line 710"/>
          <p:cNvSpPr>
            <a:spLocks noChangeShapeType="1"/>
          </p:cNvSpPr>
          <p:nvPr/>
        </p:nvSpPr>
        <p:spPr bwMode="auto">
          <a:xfrm rot="5400000" flipV="1">
            <a:off x="4334669" y="4461669"/>
            <a:ext cx="3175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3" name="Line 711"/>
          <p:cNvSpPr>
            <a:spLocks noChangeShapeType="1"/>
          </p:cNvSpPr>
          <p:nvPr/>
        </p:nvSpPr>
        <p:spPr bwMode="auto">
          <a:xfrm rot="5400000" flipH="1" flipV="1">
            <a:off x="4333875" y="4440238"/>
            <a:ext cx="26988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4" name="Line 712"/>
          <p:cNvSpPr>
            <a:spLocks noChangeShapeType="1"/>
          </p:cNvSpPr>
          <p:nvPr/>
        </p:nvSpPr>
        <p:spPr bwMode="auto">
          <a:xfrm rot="5400000" flipV="1">
            <a:off x="4350544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5" name="Line 713"/>
          <p:cNvSpPr>
            <a:spLocks noChangeShapeType="1"/>
          </p:cNvSpPr>
          <p:nvPr/>
        </p:nvSpPr>
        <p:spPr bwMode="auto">
          <a:xfrm rot="5400000" flipH="1" flipV="1">
            <a:off x="4359275" y="4445000"/>
            <a:ext cx="26988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6" name="Line 714"/>
          <p:cNvSpPr>
            <a:spLocks noChangeShapeType="1"/>
          </p:cNvSpPr>
          <p:nvPr/>
        </p:nvSpPr>
        <p:spPr bwMode="auto">
          <a:xfrm rot="5400000" flipV="1">
            <a:off x="4382294" y="4429919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7" name="Line 715"/>
          <p:cNvSpPr>
            <a:spLocks noChangeShapeType="1"/>
          </p:cNvSpPr>
          <p:nvPr/>
        </p:nvSpPr>
        <p:spPr bwMode="auto">
          <a:xfrm rot="5400000" flipV="1">
            <a:off x="4387057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8" name="Line 716"/>
          <p:cNvSpPr>
            <a:spLocks noChangeShapeType="1"/>
          </p:cNvSpPr>
          <p:nvPr/>
        </p:nvSpPr>
        <p:spPr bwMode="auto">
          <a:xfrm rot="5400000" flipH="1" flipV="1">
            <a:off x="4388644" y="4429919"/>
            <a:ext cx="50800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9" name="Line 717"/>
          <p:cNvSpPr>
            <a:spLocks noChangeShapeType="1"/>
          </p:cNvSpPr>
          <p:nvPr/>
        </p:nvSpPr>
        <p:spPr bwMode="auto">
          <a:xfrm rot="5400000" flipV="1">
            <a:off x="4413251" y="4419600"/>
            <a:ext cx="23812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0" name="Line 718"/>
          <p:cNvSpPr>
            <a:spLocks noChangeShapeType="1"/>
          </p:cNvSpPr>
          <p:nvPr/>
        </p:nvSpPr>
        <p:spPr bwMode="auto">
          <a:xfrm rot="5400000" flipH="1" flipV="1">
            <a:off x="4425157" y="4417219"/>
            <a:ext cx="2381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1" name="Line 719"/>
          <p:cNvSpPr>
            <a:spLocks noChangeShapeType="1"/>
          </p:cNvSpPr>
          <p:nvPr/>
        </p:nvSpPr>
        <p:spPr bwMode="auto">
          <a:xfrm rot="5400000" flipV="1">
            <a:off x="4439445" y="4415631"/>
            <a:ext cx="23812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2" name="Line 720"/>
          <p:cNvSpPr>
            <a:spLocks noChangeShapeType="1"/>
          </p:cNvSpPr>
          <p:nvPr/>
        </p:nvSpPr>
        <p:spPr bwMode="auto">
          <a:xfrm rot="5400000" flipV="1">
            <a:off x="4448969" y="4445794"/>
            <a:ext cx="26988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3" name="Line 721"/>
          <p:cNvSpPr>
            <a:spLocks noChangeShapeType="1"/>
          </p:cNvSpPr>
          <p:nvPr/>
        </p:nvSpPr>
        <p:spPr bwMode="auto">
          <a:xfrm rot="5400000" flipV="1">
            <a:off x="447198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4" name="Line 722"/>
          <p:cNvSpPr>
            <a:spLocks noChangeShapeType="1"/>
          </p:cNvSpPr>
          <p:nvPr/>
        </p:nvSpPr>
        <p:spPr bwMode="auto">
          <a:xfrm rot="5400000" flipH="1" flipV="1">
            <a:off x="4474369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5" name="Line 723"/>
          <p:cNvSpPr>
            <a:spLocks noChangeShapeType="1"/>
          </p:cNvSpPr>
          <p:nvPr/>
        </p:nvSpPr>
        <p:spPr bwMode="auto">
          <a:xfrm rot="5400000" flipV="1">
            <a:off x="4485482" y="4444206"/>
            <a:ext cx="26988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6" name="Line 724"/>
          <p:cNvSpPr>
            <a:spLocks noChangeShapeType="1"/>
          </p:cNvSpPr>
          <p:nvPr/>
        </p:nvSpPr>
        <p:spPr bwMode="auto">
          <a:xfrm rot="5400000" flipV="1">
            <a:off x="4508500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7" name="Line 725"/>
          <p:cNvSpPr>
            <a:spLocks noChangeShapeType="1"/>
          </p:cNvSpPr>
          <p:nvPr/>
        </p:nvSpPr>
        <p:spPr bwMode="auto">
          <a:xfrm rot="5400000" flipH="1" flipV="1">
            <a:off x="4510882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8" name="Line 726"/>
          <p:cNvSpPr>
            <a:spLocks noChangeShapeType="1"/>
          </p:cNvSpPr>
          <p:nvPr/>
        </p:nvSpPr>
        <p:spPr bwMode="auto">
          <a:xfrm rot="5400000" flipV="1">
            <a:off x="4524375" y="4441825"/>
            <a:ext cx="2698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9" name="Line 727"/>
          <p:cNvSpPr>
            <a:spLocks noChangeShapeType="1"/>
          </p:cNvSpPr>
          <p:nvPr/>
        </p:nvSpPr>
        <p:spPr bwMode="auto">
          <a:xfrm rot="5400000" flipH="1" flipV="1">
            <a:off x="4535488" y="4445000"/>
            <a:ext cx="2698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0" name="Line 728"/>
          <p:cNvSpPr>
            <a:spLocks noChangeShapeType="1"/>
          </p:cNvSpPr>
          <p:nvPr/>
        </p:nvSpPr>
        <p:spPr bwMode="auto">
          <a:xfrm rot="5400000" flipV="1">
            <a:off x="4556919" y="4431506"/>
            <a:ext cx="31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1" name="Line 729"/>
          <p:cNvSpPr>
            <a:spLocks noChangeShapeType="1"/>
          </p:cNvSpPr>
          <p:nvPr/>
        </p:nvSpPr>
        <p:spPr bwMode="auto">
          <a:xfrm rot="5400000" flipV="1">
            <a:off x="4561681" y="4439444"/>
            <a:ext cx="26988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2" name="Line 730"/>
          <p:cNvSpPr>
            <a:spLocks noChangeShapeType="1"/>
          </p:cNvSpPr>
          <p:nvPr/>
        </p:nvSpPr>
        <p:spPr bwMode="auto">
          <a:xfrm rot="5400000" flipH="1" flipV="1">
            <a:off x="4572000" y="4446588"/>
            <a:ext cx="269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3" name="Line 731"/>
          <p:cNvSpPr>
            <a:spLocks noChangeShapeType="1"/>
          </p:cNvSpPr>
          <p:nvPr/>
        </p:nvSpPr>
        <p:spPr bwMode="auto">
          <a:xfrm rot="5400000" flipV="1">
            <a:off x="4583907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4" name="Line 732"/>
          <p:cNvSpPr>
            <a:spLocks noChangeShapeType="1"/>
          </p:cNvSpPr>
          <p:nvPr/>
        </p:nvSpPr>
        <p:spPr bwMode="auto">
          <a:xfrm rot="5400000" flipH="1" flipV="1">
            <a:off x="4585494" y="4429919"/>
            <a:ext cx="50800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5" name="Line 733"/>
          <p:cNvSpPr>
            <a:spLocks noChangeShapeType="1"/>
          </p:cNvSpPr>
          <p:nvPr/>
        </p:nvSpPr>
        <p:spPr bwMode="auto">
          <a:xfrm rot="5400000" flipV="1">
            <a:off x="4615657" y="4415631"/>
            <a:ext cx="23812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6" name="Line 734"/>
          <p:cNvSpPr>
            <a:spLocks noChangeShapeType="1"/>
          </p:cNvSpPr>
          <p:nvPr/>
        </p:nvSpPr>
        <p:spPr bwMode="auto">
          <a:xfrm rot="5400000" flipV="1">
            <a:off x="4622800" y="4446588"/>
            <a:ext cx="269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7" name="Line 735"/>
          <p:cNvSpPr>
            <a:spLocks noChangeShapeType="1"/>
          </p:cNvSpPr>
          <p:nvPr/>
        </p:nvSpPr>
        <p:spPr bwMode="auto">
          <a:xfrm rot="5400000" flipH="1" flipV="1">
            <a:off x="4633913" y="4440237"/>
            <a:ext cx="269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8" name="Line 736"/>
          <p:cNvSpPr>
            <a:spLocks noChangeShapeType="1"/>
          </p:cNvSpPr>
          <p:nvPr/>
        </p:nvSpPr>
        <p:spPr bwMode="auto">
          <a:xfrm rot="5400000" flipV="1">
            <a:off x="4650581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9" name="Line 737"/>
          <p:cNvSpPr>
            <a:spLocks noChangeShapeType="1"/>
          </p:cNvSpPr>
          <p:nvPr/>
        </p:nvSpPr>
        <p:spPr bwMode="auto">
          <a:xfrm rot="5400000" flipH="1" flipV="1">
            <a:off x="4659313" y="4445000"/>
            <a:ext cx="2698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0" name="Line 738"/>
          <p:cNvSpPr>
            <a:spLocks noChangeShapeType="1"/>
          </p:cNvSpPr>
          <p:nvPr/>
        </p:nvSpPr>
        <p:spPr bwMode="auto">
          <a:xfrm rot="5400000" flipV="1">
            <a:off x="4682331" y="4429919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1" name="Line 739"/>
          <p:cNvSpPr>
            <a:spLocks noChangeShapeType="1"/>
          </p:cNvSpPr>
          <p:nvPr/>
        </p:nvSpPr>
        <p:spPr bwMode="auto">
          <a:xfrm rot="5400000" flipV="1">
            <a:off x="4687094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2" name="Line 740"/>
          <p:cNvSpPr>
            <a:spLocks noChangeShapeType="1"/>
          </p:cNvSpPr>
          <p:nvPr/>
        </p:nvSpPr>
        <p:spPr bwMode="auto">
          <a:xfrm rot="5400000" flipH="1" flipV="1">
            <a:off x="4695825" y="4446588"/>
            <a:ext cx="269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3" name="Line 741"/>
          <p:cNvSpPr>
            <a:spLocks noChangeShapeType="1"/>
          </p:cNvSpPr>
          <p:nvPr/>
        </p:nvSpPr>
        <p:spPr bwMode="auto">
          <a:xfrm rot="5400000" flipV="1">
            <a:off x="4706938" y="4440237"/>
            <a:ext cx="269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4" name="Line 742"/>
          <p:cNvSpPr>
            <a:spLocks noChangeShapeType="1"/>
          </p:cNvSpPr>
          <p:nvPr/>
        </p:nvSpPr>
        <p:spPr bwMode="auto">
          <a:xfrm rot="5400000" flipV="1">
            <a:off x="4733925" y="4459288"/>
            <a:ext cx="31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5" name="Line 743"/>
          <p:cNvSpPr>
            <a:spLocks noChangeShapeType="1"/>
          </p:cNvSpPr>
          <p:nvPr/>
        </p:nvSpPr>
        <p:spPr bwMode="auto">
          <a:xfrm rot="5400000" flipV="1">
            <a:off x="4748212" y="4454526"/>
            <a:ext cx="317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6" name="Line 744"/>
          <p:cNvSpPr>
            <a:spLocks noChangeShapeType="1"/>
          </p:cNvSpPr>
          <p:nvPr/>
        </p:nvSpPr>
        <p:spPr bwMode="auto">
          <a:xfrm rot="5400000" flipH="1" flipV="1">
            <a:off x="4749006" y="4445794"/>
            <a:ext cx="26988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grpSp>
        <p:nvGrpSpPr>
          <p:cNvPr id="3" name="Group 745"/>
          <p:cNvGrpSpPr>
            <a:grpSpLocks/>
          </p:cNvGrpSpPr>
          <p:nvPr/>
        </p:nvGrpSpPr>
        <p:grpSpPr bwMode="auto">
          <a:xfrm rot="5400000">
            <a:off x="5983287" y="3194051"/>
            <a:ext cx="53975" cy="2489200"/>
            <a:chOff x="3037" y="1478"/>
            <a:chExt cx="20" cy="921"/>
          </a:xfrm>
        </p:grpSpPr>
        <p:sp>
          <p:nvSpPr>
            <p:cNvPr id="41645" name="Line 746"/>
            <p:cNvSpPr>
              <a:spLocks noChangeShapeType="1"/>
            </p:cNvSpPr>
            <p:nvPr/>
          </p:nvSpPr>
          <p:spPr bwMode="auto">
            <a:xfrm flipV="1">
              <a:off x="3046" y="2393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6" name="Line 747"/>
            <p:cNvSpPr>
              <a:spLocks noChangeShapeType="1"/>
            </p:cNvSpPr>
            <p:nvPr/>
          </p:nvSpPr>
          <p:spPr bwMode="auto">
            <a:xfrm flipH="1" flipV="1">
              <a:off x="3046" y="2388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7" name="Line 748"/>
            <p:cNvSpPr>
              <a:spLocks noChangeShapeType="1"/>
            </p:cNvSpPr>
            <p:nvPr/>
          </p:nvSpPr>
          <p:spPr bwMode="auto">
            <a:xfrm flipV="1">
              <a:off x="3046" y="2386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8" name="Line 749"/>
            <p:cNvSpPr>
              <a:spLocks noChangeShapeType="1"/>
            </p:cNvSpPr>
            <p:nvPr/>
          </p:nvSpPr>
          <p:spPr bwMode="auto">
            <a:xfrm flipV="1">
              <a:off x="3046" y="2380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9" name="Line 750"/>
            <p:cNvSpPr>
              <a:spLocks noChangeShapeType="1"/>
            </p:cNvSpPr>
            <p:nvPr/>
          </p:nvSpPr>
          <p:spPr bwMode="auto">
            <a:xfrm flipV="1">
              <a:off x="3056" y="237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0" name="Line 751"/>
            <p:cNvSpPr>
              <a:spLocks noChangeShapeType="1"/>
            </p:cNvSpPr>
            <p:nvPr/>
          </p:nvSpPr>
          <p:spPr bwMode="auto">
            <a:xfrm flipV="1">
              <a:off x="3056" y="2372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1" name="Line 752"/>
            <p:cNvSpPr>
              <a:spLocks noChangeShapeType="1"/>
            </p:cNvSpPr>
            <p:nvPr/>
          </p:nvSpPr>
          <p:spPr bwMode="auto">
            <a:xfrm flipV="1">
              <a:off x="3056" y="236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2" name="Line 753"/>
            <p:cNvSpPr>
              <a:spLocks noChangeShapeType="1"/>
            </p:cNvSpPr>
            <p:nvPr/>
          </p:nvSpPr>
          <p:spPr bwMode="auto">
            <a:xfrm flipV="1">
              <a:off x="3056" y="2362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3" name="Line 754"/>
            <p:cNvSpPr>
              <a:spLocks noChangeShapeType="1"/>
            </p:cNvSpPr>
            <p:nvPr/>
          </p:nvSpPr>
          <p:spPr bwMode="auto">
            <a:xfrm flipV="1">
              <a:off x="3056" y="2355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4" name="Line 755"/>
            <p:cNvSpPr>
              <a:spLocks noChangeShapeType="1"/>
            </p:cNvSpPr>
            <p:nvPr/>
          </p:nvSpPr>
          <p:spPr bwMode="auto">
            <a:xfrm flipV="1">
              <a:off x="3056" y="2353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5" name="Line 756"/>
            <p:cNvSpPr>
              <a:spLocks noChangeShapeType="1"/>
            </p:cNvSpPr>
            <p:nvPr/>
          </p:nvSpPr>
          <p:spPr bwMode="auto">
            <a:xfrm flipH="1" flipV="1">
              <a:off x="3046" y="2347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6" name="Line 757"/>
            <p:cNvSpPr>
              <a:spLocks noChangeShapeType="1"/>
            </p:cNvSpPr>
            <p:nvPr/>
          </p:nvSpPr>
          <p:spPr bwMode="auto">
            <a:xfrm flipV="1">
              <a:off x="3046" y="2343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7" name="Line 758"/>
            <p:cNvSpPr>
              <a:spLocks noChangeShapeType="1"/>
            </p:cNvSpPr>
            <p:nvPr/>
          </p:nvSpPr>
          <p:spPr bwMode="auto">
            <a:xfrm flipV="1">
              <a:off x="3056" y="2340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8" name="Line 759"/>
            <p:cNvSpPr>
              <a:spLocks noChangeShapeType="1"/>
            </p:cNvSpPr>
            <p:nvPr/>
          </p:nvSpPr>
          <p:spPr bwMode="auto">
            <a:xfrm flipV="1">
              <a:off x="3056" y="233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9" name="Line 760"/>
            <p:cNvSpPr>
              <a:spLocks noChangeShapeType="1"/>
            </p:cNvSpPr>
            <p:nvPr/>
          </p:nvSpPr>
          <p:spPr bwMode="auto">
            <a:xfrm flipV="1">
              <a:off x="3056" y="232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0" name="Line 761"/>
            <p:cNvSpPr>
              <a:spLocks noChangeShapeType="1"/>
            </p:cNvSpPr>
            <p:nvPr/>
          </p:nvSpPr>
          <p:spPr bwMode="auto">
            <a:xfrm flipV="1">
              <a:off x="3056" y="2326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1" name="Line 762"/>
            <p:cNvSpPr>
              <a:spLocks noChangeShapeType="1"/>
            </p:cNvSpPr>
            <p:nvPr/>
          </p:nvSpPr>
          <p:spPr bwMode="auto">
            <a:xfrm flipV="1">
              <a:off x="3056" y="232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2" name="Line 763"/>
            <p:cNvSpPr>
              <a:spLocks noChangeShapeType="1"/>
            </p:cNvSpPr>
            <p:nvPr/>
          </p:nvSpPr>
          <p:spPr bwMode="auto">
            <a:xfrm flipV="1">
              <a:off x="3056" y="231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3" name="Line 764"/>
            <p:cNvSpPr>
              <a:spLocks noChangeShapeType="1"/>
            </p:cNvSpPr>
            <p:nvPr/>
          </p:nvSpPr>
          <p:spPr bwMode="auto">
            <a:xfrm flipV="1">
              <a:off x="3056" y="2309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4" name="Line 765"/>
            <p:cNvSpPr>
              <a:spLocks noChangeShapeType="1"/>
            </p:cNvSpPr>
            <p:nvPr/>
          </p:nvSpPr>
          <p:spPr bwMode="auto">
            <a:xfrm flipV="1">
              <a:off x="3056" y="230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5" name="Line 766"/>
            <p:cNvSpPr>
              <a:spLocks noChangeShapeType="1"/>
            </p:cNvSpPr>
            <p:nvPr/>
          </p:nvSpPr>
          <p:spPr bwMode="auto">
            <a:xfrm flipV="1">
              <a:off x="3056" y="230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6" name="Line 767"/>
            <p:cNvSpPr>
              <a:spLocks noChangeShapeType="1"/>
            </p:cNvSpPr>
            <p:nvPr/>
          </p:nvSpPr>
          <p:spPr bwMode="auto">
            <a:xfrm flipV="1">
              <a:off x="3056" y="2297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7" name="Line 768"/>
            <p:cNvSpPr>
              <a:spLocks noChangeShapeType="1"/>
            </p:cNvSpPr>
            <p:nvPr/>
          </p:nvSpPr>
          <p:spPr bwMode="auto">
            <a:xfrm flipV="1">
              <a:off x="3056" y="2294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8" name="Line 769"/>
            <p:cNvSpPr>
              <a:spLocks noChangeShapeType="1"/>
            </p:cNvSpPr>
            <p:nvPr/>
          </p:nvSpPr>
          <p:spPr bwMode="auto">
            <a:xfrm flipV="1">
              <a:off x="3056" y="228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9" name="Line 770"/>
            <p:cNvSpPr>
              <a:spLocks noChangeShapeType="1"/>
            </p:cNvSpPr>
            <p:nvPr/>
          </p:nvSpPr>
          <p:spPr bwMode="auto">
            <a:xfrm flipH="1" flipV="1">
              <a:off x="3046" y="2282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0" name="Line 771"/>
            <p:cNvSpPr>
              <a:spLocks noChangeShapeType="1"/>
            </p:cNvSpPr>
            <p:nvPr/>
          </p:nvSpPr>
          <p:spPr bwMode="auto">
            <a:xfrm flipV="1">
              <a:off x="3046" y="2278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1" name="Line 772"/>
            <p:cNvSpPr>
              <a:spLocks noChangeShapeType="1"/>
            </p:cNvSpPr>
            <p:nvPr/>
          </p:nvSpPr>
          <p:spPr bwMode="auto">
            <a:xfrm flipV="1">
              <a:off x="3056" y="2275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2" name="Line 773"/>
            <p:cNvSpPr>
              <a:spLocks noChangeShapeType="1"/>
            </p:cNvSpPr>
            <p:nvPr/>
          </p:nvSpPr>
          <p:spPr bwMode="auto">
            <a:xfrm flipV="1">
              <a:off x="3056" y="227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3" name="Line 774"/>
            <p:cNvSpPr>
              <a:spLocks noChangeShapeType="1"/>
            </p:cNvSpPr>
            <p:nvPr/>
          </p:nvSpPr>
          <p:spPr bwMode="auto">
            <a:xfrm flipV="1">
              <a:off x="3056" y="2263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4" name="Line 775"/>
            <p:cNvSpPr>
              <a:spLocks noChangeShapeType="1"/>
            </p:cNvSpPr>
            <p:nvPr/>
          </p:nvSpPr>
          <p:spPr bwMode="auto">
            <a:xfrm flipV="1">
              <a:off x="3056" y="226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5" name="Line 776"/>
            <p:cNvSpPr>
              <a:spLocks noChangeShapeType="1"/>
            </p:cNvSpPr>
            <p:nvPr/>
          </p:nvSpPr>
          <p:spPr bwMode="auto">
            <a:xfrm flipV="1">
              <a:off x="3056" y="225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6" name="Line 777"/>
            <p:cNvSpPr>
              <a:spLocks noChangeShapeType="1"/>
            </p:cNvSpPr>
            <p:nvPr/>
          </p:nvSpPr>
          <p:spPr bwMode="auto">
            <a:xfrm flipV="1">
              <a:off x="3056" y="225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7" name="Line 778"/>
            <p:cNvSpPr>
              <a:spLocks noChangeShapeType="1"/>
            </p:cNvSpPr>
            <p:nvPr/>
          </p:nvSpPr>
          <p:spPr bwMode="auto">
            <a:xfrm flipV="1">
              <a:off x="3056" y="2248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8" name="Line 779"/>
            <p:cNvSpPr>
              <a:spLocks noChangeShapeType="1"/>
            </p:cNvSpPr>
            <p:nvPr/>
          </p:nvSpPr>
          <p:spPr bwMode="auto">
            <a:xfrm flipV="1">
              <a:off x="3056" y="224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9" name="Line 780"/>
            <p:cNvSpPr>
              <a:spLocks noChangeShapeType="1"/>
            </p:cNvSpPr>
            <p:nvPr/>
          </p:nvSpPr>
          <p:spPr bwMode="auto">
            <a:xfrm flipH="1" flipV="1">
              <a:off x="3046" y="2236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0" name="Line 781"/>
            <p:cNvSpPr>
              <a:spLocks noChangeShapeType="1"/>
            </p:cNvSpPr>
            <p:nvPr/>
          </p:nvSpPr>
          <p:spPr bwMode="auto">
            <a:xfrm flipV="1">
              <a:off x="3046" y="2232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1" name="Line 782"/>
            <p:cNvSpPr>
              <a:spLocks noChangeShapeType="1"/>
            </p:cNvSpPr>
            <p:nvPr/>
          </p:nvSpPr>
          <p:spPr bwMode="auto">
            <a:xfrm flipV="1">
              <a:off x="3056" y="2229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2" name="Line 783"/>
            <p:cNvSpPr>
              <a:spLocks noChangeShapeType="1"/>
            </p:cNvSpPr>
            <p:nvPr/>
          </p:nvSpPr>
          <p:spPr bwMode="auto">
            <a:xfrm flipV="1">
              <a:off x="3056" y="222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3" name="Line 784"/>
            <p:cNvSpPr>
              <a:spLocks noChangeShapeType="1"/>
            </p:cNvSpPr>
            <p:nvPr/>
          </p:nvSpPr>
          <p:spPr bwMode="auto">
            <a:xfrm flipV="1">
              <a:off x="3056" y="221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4" name="Line 785"/>
            <p:cNvSpPr>
              <a:spLocks noChangeShapeType="1"/>
            </p:cNvSpPr>
            <p:nvPr/>
          </p:nvSpPr>
          <p:spPr bwMode="auto">
            <a:xfrm flipV="1">
              <a:off x="3056" y="2215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5" name="Line 786"/>
            <p:cNvSpPr>
              <a:spLocks noChangeShapeType="1"/>
            </p:cNvSpPr>
            <p:nvPr/>
          </p:nvSpPr>
          <p:spPr bwMode="auto">
            <a:xfrm flipH="1" flipV="1">
              <a:off x="3046" y="2210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6" name="Line 787"/>
            <p:cNvSpPr>
              <a:spLocks noChangeShapeType="1"/>
            </p:cNvSpPr>
            <p:nvPr/>
          </p:nvSpPr>
          <p:spPr bwMode="auto">
            <a:xfrm flipV="1">
              <a:off x="3046" y="220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7" name="Line 788"/>
            <p:cNvSpPr>
              <a:spLocks noChangeShapeType="1"/>
            </p:cNvSpPr>
            <p:nvPr/>
          </p:nvSpPr>
          <p:spPr bwMode="auto">
            <a:xfrm flipV="1">
              <a:off x="3046" y="2201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8" name="Line 789"/>
            <p:cNvSpPr>
              <a:spLocks noChangeShapeType="1"/>
            </p:cNvSpPr>
            <p:nvPr/>
          </p:nvSpPr>
          <p:spPr bwMode="auto">
            <a:xfrm flipV="1">
              <a:off x="3056" y="219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9" name="Line 790"/>
            <p:cNvSpPr>
              <a:spLocks noChangeShapeType="1"/>
            </p:cNvSpPr>
            <p:nvPr/>
          </p:nvSpPr>
          <p:spPr bwMode="auto">
            <a:xfrm flipH="1" flipV="1">
              <a:off x="3037" y="2191"/>
              <a:ext cx="19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0" name="Line 791"/>
            <p:cNvSpPr>
              <a:spLocks noChangeShapeType="1"/>
            </p:cNvSpPr>
            <p:nvPr/>
          </p:nvSpPr>
          <p:spPr bwMode="auto">
            <a:xfrm flipV="1">
              <a:off x="3037" y="2186"/>
              <a:ext cx="19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1" name="Line 792"/>
            <p:cNvSpPr>
              <a:spLocks noChangeShapeType="1"/>
            </p:cNvSpPr>
            <p:nvPr/>
          </p:nvSpPr>
          <p:spPr bwMode="auto">
            <a:xfrm flipH="1" flipV="1">
              <a:off x="3046" y="2183"/>
              <a:ext cx="10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2" name="Line 793"/>
            <p:cNvSpPr>
              <a:spLocks noChangeShapeType="1"/>
            </p:cNvSpPr>
            <p:nvPr/>
          </p:nvSpPr>
          <p:spPr bwMode="auto">
            <a:xfrm flipV="1">
              <a:off x="3046" y="2177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3" name="Line 794"/>
            <p:cNvSpPr>
              <a:spLocks noChangeShapeType="1"/>
            </p:cNvSpPr>
            <p:nvPr/>
          </p:nvSpPr>
          <p:spPr bwMode="auto">
            <a:xfrm flipV="1">
              <a:off x="3056" y="217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4" name="Line 795"/>
            <p:cNvSpPr>
              <a:spLocks noChangeShapeType="1"/>
            </p:cNvSpPr>
            <p:nvPr/>
          </p:nvSpPr>
          <p:spPr bwMode="auto">
            <a:xfrm flipV="1">
              <a:off x="3056" y="2170"/>
              <a:ext cx="1" cy="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5" name="Line 796"/>
            <p:cNvSpPr>
              <a:spLocks noChangeShapeType="1"/>
            </p:cNvSpPr>
            <p:nvPr/>
          </p:nvSpPr>
          <p:spPr bwMode="auto">
            <a:xfrm flipV="1">
              <a:off x="3056" y="216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6" name="Line 797"/>
            <p:cNvSpPr>
              <a:spLocks noChangeShapeType="1"/>
            </p:cNvSpPr>
            <p:nvPr/>
          </p:nvSpPr>
          <p:spPr bwMode="auto">
            <a:xfrm flipH="1" flipV="1">
              <a:off x="3046" y="2159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7" name="Line 798"/>
            <p:cNvSpPr>
              <a:spLocks noChangeShapeType="1"/>
            </p:cNvSpPr>
            <p:nvPr/>
          </p:nvSpPr>
          <p:spPr bwMode="auto">
            <a:xfrm flipV="1">
              <a:off x="3046" y="2155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8" name="Line 799"/>
            <p:cNvSpPr>
              <a:spLocks noChangeShapeType="1"/>
            </p:cNvSpPr>
            <p:nvPr/>
          </p:nvSpPr>
          <p:spPr bwMode="auto">
            <a:xfrm flipV="1">
              <a:off x="3046" y="2150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9" name="Line 800"/>
            <p:cNvSpPr>
              <a:spLocks noChangeShapeType="1"/>
            </p:cNvSpPr>
            <p:nvPr/>
          </p:nvSpPr>
          <p:spPr bwMode="auto">
            <a:xfrm flipV="1">
              <a:off x="3056" y="214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0" name="Line 801"/>
            <p:cNvSpPr>
              <a:spLocks noChangeShapeType="1"/>
            </p:cNvSpPr>
            <p:nvPr/>
          </p:nvSpPr>
          <p:spPr bwMode="auto">
            <a:xfrm flipV="1">
              <a:off x="3056" y="214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1" name="Line 802"/>
            <p:cNvSpPr>
              <a:spLocks noChangeShapeType="1"/>
            </p:cNvSpPr>
            <p:nvPr/>
          </p:nvSpPr>
          <p:spPr bwMode="auto">
            <a:xfrm flipV="1">
              <a:off x="3056" y="2137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2" name="Line 803"/>
            <p:cNvSpPr>
              <a:spLocks noChangeShapeType="1"/>
            </p:cNvSpPr>
            <p:nvPr/>
          </p:nvSpPr>
          <p:spPr bwMode="auto">
            <a:xfrm flipV="1">
              <a:off x="3056" y="213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3" name="Line 804"/>
            <p:cNvSpPr>
              <a:spLocks noChangeShapeType="1"/>
            </p:cNvSpPr>
            <p:nvPr/>
          </p:nvSpPr>
          <p:spPr bwMode="auto">
            <a:xfrm flipV="1">
              <a:off x="3056" y="212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4" name="Line 805"/>
            <p:cNvSpPr>
              <a:spLocks noChangeShapeType="1"/>
            </p:cNvSpPr>
            <p:nvPr/>
          </p:nvSpPr>
          <p:spPr bwMode="auto">
            <a:xfrm flipV="1">
              <a:off x="3056" y="2124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5" name="Line 806"/>
            <p:cNvSpPr>
              <a:spLocks noChangeShapeType="1"/>
            </p:cNvSpPr>
            <p:nvPr/>
          </p:nvSpPr>
          <p:spPr bwMode="auto">
            <a:xfrm flipV="1">
              <a:off x="3056" y="211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6" name="Line 807"/>
            <p:cNvSpPr>
              <a:spLocks noChangeShapeType="1"/>
            </p:cNvSpPr>
            <p:nvPr/>
          </p:nvSpPr>
          <p:spPr bwMode="auto">
            <a:xfrm flipV="1">
              <a:off x="3056" y="211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7" name="Line 808"/>
            <p:cNvSpPr>
              <a:spLocks noChangeShapeType="1"/>
            </p:cNvSpPr>
            <p:nvPr/>
          </p:nvSpPr>
          <p:spPr bwMode="auto">
            <a:xfrm flipV="1">
              <a:off x="3056" y="2106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8" name="Line 809"/>
            <p:cNvSpPr>
              <a:spLocks noChangeShapeType="1"/>
            </p:cNvSpPr>
            <p:nvPr/>
          </p:nvSpPr>
          <p:spPr bwMode="auto">
            <a:xfrm flipV="1">
              <a:off x="3056" y="2105"/>
              <a:ext cx="1" cy="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9" name="Line 810"/>
            <p:cNvSpPr>
              <a:spLocks noChangeShapeType="1"/>
            </p:cNvSpPr>
            <p:nvPr/>
          </p:nvSpPr>
          <p:spPr bwMode="auto">
            <a:xfrm flipV="1">
              <a:off x="3056" y="209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0" name="Line 811"/>
            <p:cNvSpPr>
              <a:spLocks noChangeShapeType="1"/>
            </p:cNvSpPr>
            <p:nvPr/>
          </p:nvSpPr>
          <p:spPr bwMode="auto">
            <a:xfrm flipV="1">
              <a:off x="3056" y="209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1" name="Line 812"/>
            <p:cNvSpPr>
              <a:spLocks noChangeShapeType="1"/>
            </p:cNvSpPr>
            <p:nvPr/>
          </p:nvSpPr>
          <p:spPr bwMode="auto">
            <a:xfrm flipV="1">
              <a:off x="3056" y="209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2" name="Line 813"/>
            <p:cNvSpPr>
              <a:spLocks noChangeShapeType="1"/>
            </p:cNvSpPr>
            <p:nvPr/>
          </p:nvSpPr>
          <p:spPr bwMode="auto">
            <a:xfrm flipV="1">
              <a:off x="3056" y="208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3" name="Line 814"/>
            <p:cNvSpPr>
              <a:spLocks noChangeShapeType="1"/>
            </p:cNvSpPr>
            <p:nvPr/>
          </p:nvSpPr>
          <p:spPr bwMode="auto">
            <a:xfrm flipV="1">
              <a:off x="3056" y="208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4" name="Line 815"/>
            <p:cNvSpPr>
              <a:spLocks noChangeShapeType="1"/>
            </p:cNvSpPr>
            <p:nvPr/>
          </p:nvSpPr>
          <p:spPr bwMode="auto">
            <a:xfrm flipV="1">
              <a:off x="3056" y="2078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5" name="Line 816"/>
            <p:cNvSpPr>
              <a:spLocks noChangeShapeType="1"/>
            </p:cNvSpPr>
            <p:nvPr/>
          </p:nvSpPr>
          <p:spPr bwMode="auto">
            <a:xfrm flipV="1">
              <a:off x="3056" y="207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6" name="Line 817"/>
            <p:cNvSpPr>
              <a:spLocks noChangeShapeType="1"/>
            </p:cNvSpPr>
            <p:nvPr/>
          </p:nvSpPr>
          <p:spPr bwMode="auto">
            <a:xfrm flipV="1">
              <a:off x="3056" y="206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7" name="Line 818"/>
            <p:cNvSpPr>
              <a:spLocks noChangeShapeType="1"/>
            </p:cNvSpPr>
            <p:nvPr/>
          </p:nvSpPr>
          <p:spPr bwMode="auto">
            <a:xfrm flipV="1">
              <a:off x="3056" y="206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8" name="Line 819"/>
            <p:cNvSpPr>
              <a:spLocks noChangeShapeType="1"/>
            </p:cNvSpPr>
            <p:nvPr/>
          </p:nvSpPr>
          <p:spPr bwMode="auto">
            <a:xfrm flipV="1">
              <a:off x="3056" y="2059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9" name="Line 820"/>
            <p:cNvSpPr>
              <a:spLocks noChangeShapeType="1"/>
            </p:cNvSpPr>
            <p:nvPr/>
          </p:nvSpPr>
          <p:spPr bwMode="auto">
            <a:xfrm flipV="1">
              <a:off x="3056" y="205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0" name="Line 821"/>
            <p:cNvSpPr>
              <a:spLocks noChangeShapeType="1"/>
            </p:cNvSpPr>
            <p:nvPr/>
          </p:nvSpPr>
          <p:spPr bwMode="auto">
            <a:xfrm flipV="1">
              <a:off x="3056" y="204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1" name="Line 822"/>
            <p:cNvSpPr>
              <a:spLocks noChangeShapeType="1"/>
            </p:cNvSpPr>
            <p:nvPr/>
          </p:nvSpPr>
          <p:spPr bwMode="auto">
            <a:xfrm flipV="1">
              <a:off x="3056" y="2045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2" name="Line 823"/>
            <p:cNvSpPr>
              <a:spLocks noChangeShapeType="1"/>
            </p:cNvSpPr>
            <p:nvPr/>
          </p:nvSpPr>
          <p:spPr bwMode="auto">
            <a:xfrm flipV="1">
              <a:off x="3056" y="204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3" name="Line 824"/>
            <p:cNvSpPr>
              <a:spLocks noChangeShapeType="1"/>
            </p:cNvSpPr>
            <p:nvPr/>
          </p:nvSpPr>
          <p:spPr bwMode="auto">
            <a:xfrm flipV="1">
              <a:off x="3056" y="203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4" name="Line 825"/>
            <p:cNvSpPr>
              <a:spLocks noChangeShapeType="1"/>
            </p:cNvSpPr>
            <p:nvPr/>
          </p:nvSpPr>
          <p:spPr bwMode="auto">
            <a:xfrm flipV="1">
              <a:off x="3056" y="2032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5" name="Line 826"/>
            <p:cNvSpPr>
              <a:spLocks noChangeShapeType="1"/>
            </p:cNvSpPr>
            <p:nvPr/>
          </p:nvSpPr>
          <p:spPr bwMode="auto">
            <a:xfrm flipV="1">
              <a:off x="3056" y="202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6" name="Line 827"/>
            <p:cNvSpPr>
              <a:spLocks noChangeShapeType="1"/>
            </p:cNvSpPr>
            <p:nvPr/>
          </p:nvSpPr>
          <p:spPr bwMode="auto">
            <a:xfrm flipV="1">
              <a:off x="3056" y="202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7" name="Line 828"/>
            <p:cNvSpPr>
              <a:spLocks noChangeShapeType="1"/>
            </p:cNvSpPr>
            <p:nvPr/>
          </p:nvSpPr>
          <p:spPr bwMode="auto">
            <a:xfrm flipV="1">
              <a:off x="3056" y="201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8" name="Line 829"/>
            <p:cNvSpPr>
              <a:spLocks noChangeShapeType="1"/>
            </p:cNvSpPr>
            <p:nvPr/>
          </p:nvSpPr>
          <p:spPr bwMode="auto">
            <a:xfrm flipV="1">
              <a:off x="3056" y="2013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9" name="Line 830"/>
            <p:cNvSpPr>
              <a:spLocks noChangeShapeType="1"/>
            </p:cNvSpPr>
            <p:nvPr/>
          </p:nvSpPr>
          <p:spPr bwMode="auto">
            <a:xfrm flipV="1">
              <a:off x="3056" y="200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0" name="Line 831"/>
            <p:cNvSpPr>
              <a:spLocks noChangeShapeType="1"/>
            </p:cNvSpPr>
            <p:nvPr/>
          </p:nvSpPr>
          <p:spPr bwMode="auto">
            <a:xfrm flipV="1">
              <a:off x="3056" y="2002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1" name="Line 832"/>
            <p:cNvSpPr>
              <a:spLocks noChangeShapeType="1"/>
            </p:cNvSpPr>
            <p:nvPr/>
          </p:nvSpPr>
          <p:spPr bwMode="auto">
            <a:xfrm flipV="1">
              <a:off x="3056" y="1998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2" name="Line 833"/>
            <p:cNvSpPr>
              <a:spLocks noChangeShapeType="1"/>
            </p:cNvSpPr>
            <p:nvPr/>
          </p:nvSpPr>
          <p:spPr bwMode="auto">
            <a:xfrm flipV="1">
              <a:off x="3056" y="1994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3" name="Line 834"/>
            <p:cNvSpPr>
              <a:spLocks noChangeShapeType="1"/>
            </p:cNvSpPr>
            <p:nvPr/>
          </p:nvSpPr>
          <p:spPr bwMode="auto">
            <a:xfrm flipV="1">
              <a:off x="3056" y="198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4" name="Line 835"/>
            <p:cNvSpPr>
              <a:spLocks noChangeShapeType="1"/>
            </p:cNvSpPr>
            <p:nvPr/>
          </p:nvSpPr>
          <p:spPr bwMode="auto">
            <a:xfrm flipV="1">
              <a:off x="3056" y="1986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5" name="Line 836"/>
            <p:cNvSpPr>
              <a:spLocks noChangeShapeType="1"/>
            </p:cNvSpPr>
            <p:nvPr/>
          </p:nvSpPr>
          <p:spPr bwMode="auto">
            <a:xfrm flipV="1">
              <a:off x="3056" y="198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6" name="Line 837"/>
            <p:cNvSpPr>
              <a:spLocks noChangeShapeType="1"/>
            </p:cNvSpPr>
            <p:nvPr/>
          </p:nvSpPr>
          <p:spPr bwMode="auto">
            <a:xfrm flipV="1">
              <a:off x="3056" y="197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7" name="Line 838"/>
            <p:cNvSpPr>
              <a:spLocks noChangeShapeType="1"/>
            </p:cNvSpPr>
            <p:nvPr/>
          </p:nvSpPr>
          <p:spPr bwMode="auto">
            <a:xfrm flipV="1">
              <a:off x="3056" y="196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8" name="Line 839"/>
            <p:cNvSpPr>
              <a:spLocks noChangeShapeType="1"/>
            </p:cNvSpPr>
            <p:nvPr/>
          </p:nvSpPr>
          <p:spPr bwMode="auto">
            <a:xfrm flipV="1">
              <a:off x="3056" y="196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9" name="Line 840"/>
            <p:cNvSpPr>
              <a:spLocks noChangeShapeType="1"/>
            </p:cNvSpPr>
            <p:nvPr/>
          </p:nvSpPr>
          <p:spPr bwMode="auto">
            <a:xfrm flipV="1">
              <a:off x="3056" y="196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0" name="Line 841"/>
            <p:cNvSpPr>
              <a:spLocks noChangeShapeType="1"/>
            </p:cNvSpPr>
            <p:nvPr/>
          </p:nvSpPr>
          <p:spPr bwMode="auto">
            <a:xfrm flipV="1">
              <a:off x="3056" y="195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1" name="Line 842"/>
            <p:cNvSpPr>
              <a:spLocks noChangeShapeType="1"/>
            </p:cNvSpPr>
            <p:nvPr/>
          </p:nvSpPr>
          <p:spPr bwMode="auto">
            <a:xfrm flipV="1">
              <a:off x="3056" y="1953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2" name="Line 843"/>
            <p:cNvSpPr>
              <a:spLocks noChangeShapeType="1"/>
            </p:cNvSpPr>
            <p:nvPr/>
          </p:nvSpPr>
          <p:spPr bwMode="auto">
            <a:xfrm flipV="1">
              <a:off x="3056" y="194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3" name="Line 844"/>
            <p:cNvSpPr>
              <a:spLocks noChangeShapeType="1"/>
            </p:cNvSpPr>
            <p:nvPr/>
          </p:nvSpPr>
          <p:spPr bwMode="auto">
            <a:xfrm flipV="1">
              <a:off x="3056" y="194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4" name="Line 845"/>
            <p:cNvSpPr>
              <a:spLocks noChangeShapeType="1"/>
            </p:cNvSpPr>
            <p:nvPr/>
          </p:nvSpPr>
          <p:spPr bwMode="auto">
            <a:xfrm flipV="1">
              <a:off x="3056" y="1940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5" name="Line 846"/>
            <p:cNvSpPr>
              <a:spLocks noChangeShapeType="1"/>
            </p:cNvSpPr>
            <p:nvPr/>
          </p:nvSpPr>
          <p:spPr bwMode="auto">
            <a:xfrm flipV="1">
              <a:off x="3056" y="193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6" name="Line 847"/>
            <p:cNvSpPr>
              <a:spLocks noChangeShapeType="1"/>
            </p:cNvSpPr>
            <p:nvPr/>
          </p:nvSpPr>
          <p:spPr bwMode="auto">
            <a:xfrm flipV="1">
              <a:off x="3056" y="192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7" name="Line 848"/>
            <p:cNvSpPr>
              <a:spLocks noChangeShapeType="1"/>
            </p:cNvSpPr>
            <p:nvPr/>
          </p:nvSpPr>
          <p:spPr bwMode="auto">
            <a:xfrm flipV="1">
              <a:off x="3056" y="192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8" name="Line 849"/>
            <p:cNvSpPr>
              <a:spLocks noChangeShapeType="1"/>
            </p:cNvSpPr>
            <p:nvPr/>
          </p:nvSpPr>
          <p:spPr bwMode="auto">
            <a:xfrm flipV="1">
              <a:off x="3056" y="192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9" name="Line 850"/>
            <p:cNvSpPr>
              <a:spLocks noChangeShapeType="1"/>
            </p:cNvSpPr>
            <p:nvPr/>
          </p:nvSpPr>
          <p:spPr bwMode="auto">
            <a:xfrm flipV="1">
              <a:off x="3056" y="191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0" name="Line 851"/>
            <p:cNvSpPr>
              <a:spLocks noChangeShapeType="1"/>
            </p:cNvSpPr>
            <p:nvPr/>
          </p:nvSpPr>
          <p:spPr bwMode="auto">
            <a:xfrm flipV="1">
              <a:off x="3056" y="191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1" name="Line 852"/>
            <p:cNvSpPr>
              <a:spLocks noChangeShapeType="1"/>
            </p:cNvSpPr>
            <p:nvPr/>
          </p:nvSpPr>
          <p:spPr bwMode="auto">
            <a:xfrm flipV="1">
              <a:off x="3056" y="1907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2" name="Line 853"/>
            <p:cNvSpPr>
              <a:spLocks noChangeShapeType="1"/>
            </p:cNvSpPr>
            <p:nvPr/>
          </p:nvSpPr>
          <p:spPr bwMode="auto">
            <a:xfrm flipV="1">
              <a:off x="3056" y="1902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3" name="Line 854"/>
            <p:cNvSpPr>
              <a:spLocks noChangeShapeType="1"/>
            </p:cNvSpPr>
            <p:nvPr/>
          </p:nvSpPr>
          <p:spPr bwMode="auto">
            <a:xfrm flipV="1">
              <a:off x="3056" y="189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4" name="Line 855"/>
            <p:cNvSpPr>
              <a:spLocks noChangeShapeType="1"/>
            </p:cNvSpPr>
            <p:nvPr/>
          </p:nvSpPr>
          <p:spPr bwMode="auto">
            <a:xfrm flipV="1">
              <a:off x="3056" y="189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5" name="Line 856"/>
            <p:cNvSpPr>
              <a:spLocks noChangeShapeType="1"/>
            </p:cNvSpPr>
            <p:nvPr/>
          </p:nvSpPr>
          <p:spPr bwMode="auto">
            <a:xfrm flipV="1">
              <a:off x="3056" y="1889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6" name="Line 857"/>
            <p:cNvSpPr>
              <a:spLocks noChangeShapeType="1"/>
            </p:cNvSpPr>
            <p:nvPr/>
          </p:nvSpPr>
          <p:spPr bwMode="auto">
            <a:xfrm flipV="1">
              <a:off x="3056" y="188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7" name="Line 858"/>
            <p:cNvSpPr>
              <a:spLocks noChangeShapeType="1"/>
            </p:cNvSpPr>
            <p:nvPr/>
          </p:nvSpPr>
          <p:spPr bwMode="auto">
            <a:xfrm flipV="1">
              <a:off x="3056" y="187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8" name="Line 859"/>
            <p:cNvSpPr>
              <a:spLocks noChangeShapeType="1"/>
            </p:cNvSpPr>
            <p:nvPr/>
          </p:nvSpPr>
          <p:spPr bwMode="auto">
            <a:xfrm flipV="1">
              <a:off x="3056" y="1875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9" name="Line 860"/>
            <p:cNvSpPr>
              <a:spLocks noChangeShapeType="1"/>
            </p:cNvSpPr>
            <p:nvPr/>
          </p:nvSpPr>
          <p:spPr bwMode="auto">
            <a:xfrm flipV="1">
              <a:off x="3056" y="186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0" name="Line 861"/>
            <p:cNvSpPr>
              <a:spLocks noChangeShapeType="1"/>
            </p:cNvSpPr>
            <p:nvPr/>
          </p:nvSpPr>
          <p:spPr bwMode="auto">
            <a:xfrm flipV="1">
              <a:off x="3056" y="186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1" name="Line 862"/>
            <p:cNvSpPr>
              <a:spLocks noChangeShapeType="1"/>
            </p:cNvSpPr>
            <p:nvPr/>
          </p:nvSpPr>
          <p:spPr bwMode="auto">
            <a:xfrm flipV="1">
              <a:off x="3056" y="186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2" name="Line 863"/>
            <p:cNvSpPr>
              <a:spLocks noChangeShapeType="1"/>
            </p:cNvSpPr>
            <p:nvPr/>
          </p:nvSpPr>
          <p:spPr bwMode="auto">
            <a:xfrm flipV="1">
              <a:off x="3056" y="185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3" name="Line 864"/>
            <p:cNvSpPr>
              <a:spLocks noChangeShapeType="1"/>
            </p:cNvSpPr>
            <p:nvPr/>
          </p:nvSpPr>
          <p:spPr bwMode="auto">
            <a:xfrm flipH="1" flipV="1">
              <a:off x="3046" y="1850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4" name="Line 865"/>
            <p:cNvSpPr>
              <a:spLocks noChangeShapeType="1"/>
            </p:cNvSpPr>
            <p:nvPr/>
          </p:nvSpPr>
          <p:spPr bwMode="auto">
            <a:xfrm flipV="1">
              <a:off x="3046" y="1846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5" name="Line 866"/>
            <p:cNvSpPr>
              <a:spLocks noChangeShapeType="1"/>
            </p:cNvSpPr>
            <p:nvPr/>
          </p:nvSpPr>
          <p:spPr bwMode="auto">
            <a:xfrm flipV="1">
              <a:off x="3056" y="1842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6" name="Line 867"/>
            <p:cNvSpPr>
              <a:spLocks noChangeShapeType="1"/>
            </p:cNvSpPr>
            <p:nvPr/>
          </p:nvSpPr>
          <p:spPr bwMode="auto">
            <a:xfrm flipV="1">
              <a:off x="3056" y="1837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7" name="Line 868"/>
            <p:cNvSpPr>
              <a:spLocks noChangeShapeType="1"/>
            </p:cNvSpPr>
            <p:nvPr/>
          </p:nvSpPr>
          <p:spPr bwMode="auto">
            <a:xfrm flipV="1">
              <a:off x="3056" y="183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8" name="Line 869"/>
            <p:cNvSpPr>
              <a:spLocks noChangeShapeType="1"/>
            </p:cNvSpPr>
            <p:nvPr/>
          </p:nvSpPr>
          <p:spPr bwMode="auto">
            <a:xfrm flipV="1">
              <a:off x="3056" y="1829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9" name="Line 870"/>
            <p:cNvSpPr>
              <a:spLocks noChangeShapeType="1"/>
            </p:cNvSpPr>
            <p:nvPr/>
          </p:nvSpPr>
          <p:spPr bwMode="auto">
            <a:xfrm flipV="1">
              <a:off x="3056" y="182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0" name="Line 871"/>
            <p:cNvSpPr>
              <a:spLocks noChangeShapeType="1"/>
            </p:cNvSpPr>
            <p:nvPr/>
          </p:nvSpPr>
          <p:spPr bwMode="auto">
            <a:xfrm flipV="1">
              <a:off x="3056" y="181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1" name="Line 872"/>
            <p:cNvSpPr>
              <a:spLocks noChangeShapeType="1"/>
            </p:cNvSpPr>
            <p:nvPr/>
          </p:nvSpPr>
          <p:spPr bwMode="auto">
            <a:xfrm flipH="1" flipV="1">
              <a:off x="3046" y="1815"/>
              <a:ext cx="10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2" name="Line 873"/>
            <p:cNvSpPr>
              <a:spLocks noChangeShapeType="1"/>
            </p:cNvSpPr>
            <p:nvPr/>
          </p:nvSpPr>
          <p:spPr bwMode="auto">
            <a:xfrm flipV="1">
              <a:off x="3046" y="1810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3" name="Line 874"/>
            <p:cNvSpPr>
              <a:spLocks noChangeShapeType="1"/>
            </p:cNvSpPr>
            <p:nvPr/>
          </p:nvSpPr>
          <p:spPr bwMode="auto">
            <a:xfrm flipV="1">
              <a:off x="3056" y="180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4" name="Line 875"/>
            <p:cNvSpPr>
              <a:spLocks noChangeShapeType="1"/>
            </p:cNvSpPr>
            <p:nvPr/>
          </p:nvSpPr>
          <p:spPr bwMode="auto">
            <a:xfrm flipV="1">
              <a:off x="3056" y="1800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5" name="Line 876"/>
            <p:cNvSpPr>
              <a:spLocks noChangeShapeType="1"/>
            </p:cNvSpPr>
            <p:nvPr/>
          </p:nvSpPr>
          <p:spPr bwMode="auto">
            <a:xfrm flipV="1">
              <a:off x="3056" y="1796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6" name="Line 877"/>
            <p:cNvSpPr>
              <a:spLocks noChangeShapeType="1"/>
            </p:cNvSpPr>
            <p:nvPr/>
          </p:nvSpPr>
          <p:spPr bwMode="auto">
            <a:xfrm flipV="1">
              <a:off x="3056" y="179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7" name="Line 878"/>
            <p:cNvSpPr>
              <a:spLocks noChangeShapeType="1"/>
            </p:cNvSpPr>
            <p:nvPr/>
          </p:nvSpPr>
          <p:spPr bwMode="auto">
            <a:xfrm flipV="1">
              <a:off x="3056" y="178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8" name="Line 879"/>
            <p:cNvSpPr>
              <a:spLocks noChangeShapeType="1"/>
            </p:cNvSpPr>
            <p:nvPr/>
          </p:nvSpPr>
          <p:spPr bwMode="auto">
            <a:xfrm flipV="1">
              <a:off x="3056" y="1783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9" name="Line 880"/>
            <p:cNvSpPr>
              <a:spLocks noChangeShapeType="1"/>
            </p:cNvSpPr>
            <p:nvPr/>
          </p:nvSpPr>
          <p:spPr bwMode="auto">
            <a:xfrm flipV="1">
              <a:off x="3056" y="177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0" name="Line 881"/>
            <p:cNvSpPr>
              <a:spLocks noChangeShapeType="1"/>
            </p:cNvSpPr>
            <p:nvPr/>
          </p:nvSpPr>
          <p:spPr bwMode="auto">
            <a:xfrm flipV="1">
              <a:off x="3056" y="177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1" name="Line 882"/>
            <p:cNvSpPr>
              <a:spLocks noChangeShapeType="1"/>
            </p:cNvSpPr>
            <p:nvPr/>
          </p:nvSpPr>
          <p:spPr bwMode="auto">
            <a:xfrm flipV="1">
              <a:off x="3056" y="1769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2" name="Line 883"/>
            <p:cNvSpPr>
              <a:spLocks noChangeShapeType="1"/>
            </p:cNvSpPr>
            <p:nvPr/>
          </p:nvSpPr>
          <p:spPr bwMode="auto">
            <a:xfrm flipV="1">
              <a:off x="3056" y="176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3" name="Line 884"/>
            <p:cNvSpPr>
              <a:spLocks noChangeShapeType="1"/>
            </p:cNvSpPr>
            <p:nvPr/>
          </p:nvSpPr>
          <p:spPr bwMode="auto">
            <a:xfrm flipV="1">
              <a:off x="3056" y="175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4" name="Line 885"/>
            <p:cNvSpPr>
              <a:spLocks noChangeShapeType="1"/>
            </p:cNvSpPr>
            <p:nvPr/>
          </p:nvSpPr>
          <p:spPr bwMode="auto">
            <a:xfrm flipV="1">
              <a:off x="3056" y="175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5" name="Line 886"/>
            <p:cNvSpPr>
              <a:spLocks noChangeShapeType="1"/>
            </p:cNvSpPr>
            <p:nvPr/>
          </p:nvSpPr>
          <p:spPr bwMode="auto">
            <a:xfrm flipV="1">
              <a:off x="3056" y="1750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6" name="Line 887"/>
            <p:cNvSpPr>
              <a:spLocks noChangeShapeType="1"/>
            </p:cNvSpPr>
            <p:nvPr/>
          </p:nvSpPr>
          <p:spPr bwMode="auto">
            <a:xfrm flipV="1">
              <a:off x="3056" y="174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7" name="Line 888"/>
            <p:cNvSpPr>
              <a:spLocks noChangeShapeType="1"/>
            </p:cNvSpPr>
            <p:nvPr/>
          </p:nvSpPr>
          <p:spPr bwMode="auto">
            <a:xfrm flipV="1">
              <a:off x="3056" y="173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8" name="Line 889"/>
            <p:cNvSpPr>
              <a:spLocks noChangeShapeType="1"/>
            </p:cNvSpPr>
            <p:nvPr/>
          </p:nvSpPr>
          <p:spPr bwMode="auto">
            <a:xfrm flipV="1">
              <a:off x="3056" y="173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9" name="Line 890"/>
            <p:cNvSpPr>
              <a:spLocks noChangeShapeType="1"/>
            </p:cNvSpPr>
            <p:nvPr/>
          </p:nvSpPr>
          <p:spPr bwMode="auto">
            <a:xfrm flipV="1">
              <a:off x="3056" y="1732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0" name="Line 891"/>
            <p:cNvSpPr>
              <a:spLocks noChangeShapeType="1"/>
            </p:cNvSpPr>
            <p:nvPr/>
          </p:nvSpPr>
          <p:spPr bwMode="auto">
            <a:xfrm flipV="1">
              <a:off x="3056" y="172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1" name="Line 892"/>
            <p:cNvSpPr>
              <a:spLocks noChangeShapeType="1"/>
            </p:cNvSpPr>
            <p:nvPr/>
          </p:nvSpPr>
          <p:spPr bwMode="auto">
            <a:xfrm flipV="1">
              <a:off x="3056" y="172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2" name="Line 893"/>
            <p:cNvSpPr>
              <a:spLocks noChangeShapeType="1"/>
            </p:cNvSpPr>
            <p:nvPr/>
          </p:nvSpPr>
          <p:spPr bwMode="auto">
            <a:xfrm flipV="1">
              <a:off x="3056" y="1718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3" name="Line 894"/>
            <p:cNvSpPr>
              <a:spLocks noChangeShapeType="1"/>
            </p:cNvSpPr>
            <p:nvPr/>
          </p:nvSpPr>
          <p:spPr bwMode="auto">
            <a:xfrm flipV="1">
              <a:off x="3056" y="171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4" name="Line 895"/>
            <p:cNvSpPr>
              <a:spLocks noChangeShapeType="1"/>
            </p:cNvSpPr>
            <p:nvPr/>
          </p:nvSpPr>
          <p:spPr bwMode="auto">
            <a:xfrm flipV="1">
              <a:off x="3056" y="170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5" name="Line 896"/>
            <p:cNvSpPr>
              <a:spLocks noChangeShapeType="1"/>
            </p:cNvSpPr>
            <p:nvPr/>
          </p:nvSpPr>
          <p:spPr bwMode="auto">
            <a:xfrm flipV="1">
              <a:off x="3056" y="1704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6" name="Line 897"/>
            <p:cNvSpPr>
              <a:spLocks noChangeShapeType="1"/>
            </p:cNvSpPr>
            <p:nvPr/>
          </p:nvSpPr>
          <p:spPr bwMode="auto">
            <a:xfrm flipV="1">
              <a:off x="3056" y="169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7" name="Line 898"/>
            <p:cNvSpPr>
              <a:spLocks noChangeShapeType="1"/>
            </p:cNvSpPr>
            <p:nvPr/>
          </p:nvSpPr>
          <p:spPr bwMode="auto">
            <a:xfrm flipV="1">
              <a:off x="3056" y="169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8" name="Line 899"/>
            <p:cNvSpPr>
              <a:spLocks noChangeShapeType="1"/>
            </p:cNvSpPr>
            <p:nvPr/>
          </p:nvSpPr>
          <p:spPr bwMode="auto">
            <a:xfrm flipV="1">
              <a:off x="3056" y="169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9" name="Line 900"/>
            <p:cNvSpPr>
              <a:spLocks noChangeShapeType="1"/>
            </p:cNvSpPr>
            <p:nvPr/>
          </p:nvSpPr>
          <p:spPr bwMode="auto">
            <a:xfrm flipV="1">
              <a:off x="3056" y="168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0" name="Line 901"/>
            <p:cNvSpPr>
              <a:spLocks noChangeShapeType="1"/>
            </p:cNvSpPr>
            <p:nvPr/>
          </p:nvSpPr>
          <p:spPr bwMode="auto">
            <a:xfrm flipV="1">
              <a:off x="3056" y="168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1" name="Line 902"/>
            <p:cNvSpPr>
              <a:spLocks noChangeShapeType="1"/>
            </p:cNvSpPr>
            <p:nvPr/>
          </p:nvSpPr>
          <p:spPr bwMode="auto">
            <a:xfrm flipH="1" flipV="1">
              <a:off x="3046" y="1674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2" name="Line 903"/>
            <p:cNvSpPr>
              <a:spLocks noChangeShapeType="1"/>
            </p:cNvSpPr>
            <p:nvPr/>
          </p:nvSpPr>
          <p:spPr bwMode="auto">
            <a:xfrm flipV="1">
              <a:off x="3046" y="1673"/>
              <a:ext cx="10" cy="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3" name="Line 904"/>
            <p:cNvSpPr>
              <a:spLocks noChangeShapeType="1"/>
            </p:cNvSpPr>
            <p:nvPr/>
          </p:nvSpPr>
          <p:spPr bwMode="auto">
            <a:xfrm flipV="1">
              <a:off x="3056" y="166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4" name="Line 905"/>
            <p:cNvSpPr>
              <a:spLocks noChangeShapeType="1"/>
            </p:cNvSpPr>
            <p:nvPr/>
          </p:nvSpPr>
          <p:spPr bwMode="auto">
            <a:xfrm flipV="1">
              <a:off x="3056" y="166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5" name="Line 906"/>
            <p:cNvSpPr>
              <a:spLocks noChangeShapeType="1"/>
            </p:cNvSpPr>
            <p:nvPr/>
          </p:nvSpPr>
          <p:spPr bwMode="auto">
            <a:xfrm flipV="1">
              <a:off x="3056" y="1658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6" name="Line 907"/>
            <p:cNvSpPr>
              <a:spLocks noChangeShapeType="1"/>
            </p:cNvSpPr>
            <p:nvPr/>
          </p:nvSpPr>
          <p:spPr bwMode="auto">
            <a:xfrm flipV="1">
              <a:off x="3056" y="165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7" name="Line 908"/>
            <p:cNvSpPr>
              <a:spLocks noChangeShapeType="1"/>
            </p:cNvSpPr>
            <p:nvPr/>
          </p:nvSpPr>
          <p:spPr bwMode="auto">
            <a:xfrm flipV="1">
              <a:off x="3056" y="164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8" name="Line 909"/>
            <p:cNvSpPr>
              <a:spLocks noChangeShapeType="1"/>
            </p:cNvSpPr>
            <p:nvPr/>
          </p:nvSpPr>
          <p:spPr bwMode="auto">
            <a:xfrm flipV="1">
              <a:off x="3056" y="1645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9" name="Line 910"/>
            <p:cNvSpPr>
              <a:spLocks noChangeShapeType="1"/>
            </p:cNvSpPr>
            <p:nvPr/>
          </p:nvSpPr>
          <p:spPr bwMode="auto">
            <a:xfrm flipV="1">
              <a:off x="3056" y="163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0" name="Line 911"/>
            <p:cNvSpPr>
              <a:spLocks noChangeShapeType="1"/>
            </p:cNvSpPr>
            <p:nvPr/>
          </p:nvSpPr>
          <p:spPr bwMode="auto">
            <a:xfrm flipV="1">
              <a:off x="3056" y="163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1" name="Line 912"/>
            <p:cNvSpPr>
              <a:spLocks noChangeShapeType="1"/>
            </p:cNvSpPr>
            <p:nvPr/>
          </p:nvSpPr>
          <p:spPr bwMode="auto">
            <a:xfrm flipV="1">
              <a:off x="3056" y="162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2" name="Line 913"/>
            <p:cNvSpPr>
              <a:spLocks noChangeShapeType="1"/>
            </p:cNvSpPr>
            <p:nvPr/>
          </p:nvSpPr>
          <p:spPr bwMode="auto">
            <a:xfrm flipV="1">
              <a:off x="3056" y="162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3" name="Line 914"/>
            <p:cNvSpPr>
              <a:spLocks noChangeShapeType="1"/>
            </p:cNvSpPr>
            <p:nvPr/>
          </p:nvSpPr>
          <p:spPr bwMode="auto">
            <a:xfrm flipV="1">
              <a:off x="3056" y="162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4" name="Line 915"/>
            <p:cNvSpPr>
              <a:spLocks noChangeShapeType="1"/>
            </p:cNvSpPr>
            <p:nvPr/>
          </p:nvSpPr>
          <p:spPr bwMode="auto">
            <a:xfrm flipV="1">
              <a:off x="3056" y="161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5" name="Line 916"/>
            <p:cNvSpPr>
              <a:spLocks noChangeShapeType="1"/>
            </p:cNvSpPr>
            <p:nvPr/>
          </p:nvSpPr>
          <p:spPr bwMode="auto">
            <a:xfrm flipV="1">
              <a:off x="3056" y="1612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6" name="Line 917"/>
            <p:cNvSpPr>
              <a:spLocks noChangeShapeType="1"/>
            </p:cNvSpPr>
            <p:nvPr/>
          </p:nvSpPr>
          <p:spPr bwMode="auto">
            <a:xfrm flipV="1">
              <a:off x="3056" y="1608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7" name="Line 918"/>
            <p:cNvSpPr>
              <a:spLocks noChangeShapeType="1"/>
            </p:cNvSpPr>
            <p:nvPr/>
          </p:nvSpPr>
          <p:spPr bwMode="auto">
            <a:xfrm flipV="1">
              <a:off x="3056" y="160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8" name="Line 919"/>
            <p:cNvSpPr>
              <a:spLocks noChangeShapeType="1"/>
            </p:cNvSpPr>
            <p:nvPr/>
          </p:nvSpPr>
          <p:spPr bwMode="auto">
            <a:xfrm flipV="1">
              <a:off x="3056" y="1599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9" name="Line 920"/>
            <p:cNvSpPr>
              <a:spLocks noChangeShapeType="1"/>
            </p:cNvSpPr>
            <p:nvPr/>
          </p:nvSpPr>
          <p:spPr bwMode="auto">
            <a:xfrm flipV="1">
              <a:off x="3056" y="159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0" name="Line 921"/>
            <p:cNvSpPr>
              <a:spLocks noChangeShapeType="1"/>
            </p:cNvSpPr>
            <p:nvPr/>
          </p:nvSpPr>
          <p:spPr bwMode="auto">
            <a:xfrm flipV="1">
              <a:off x="3056" y="158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1" name="Line 922"/>
            <p:cNvSpPr>
              <a:spLocks noChangeShapeType="1"/>
            </p:cNvSpPr>
            <p:nvPr/>
          </p:nvSpPr>
          <p:spPr bwMode="auto">
            <a:xfrm flipV="1">
              <a:off x="3056" y="158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2" name="Line 923"/>
            <p:cNvSpPr>
              <a:spLocks noChangeShapeType="1"/>
            </p:cNvSpPr>
            <p:nvPr/>
          </p:nvSpPr>
          <p:spPr bwMode="auto">
            <a:xfrm flipV="1">
              <a:off x="3056" y="158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3" name="Line 924"/>
            <p:cNvSpPr>
              <a:spLocks noChangeShapeType="1"/>
            </p:cNvSpPr>
            <p:nvPr/>
          </p:nvSpPr>
          <p:spPr bwMode="auto">
            <a:xfrm flipV="1">
              <a:off x="3056" y="157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4" name="Line 925"/>
            <p:cNvSpPr>
              <a:spLocks noChangeShapeType="1"/>
            </p:cNvSpPr>
            <p:nvPr/>
          </p:nvSpPr>
          <p:spPr bwMode="auto">
            <a:xfrm flipV="1">
              <a:off x="3056" y="156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5" name="Line 926"/>
            <p:cNvSpPr>
              <a:spLocks noChangeShapeType="1"/>
            </p:cNvSpPr>
            <p:nvPr/>
          </p:nvSpPr>
          <p:spPr bwMode="auto">
            <a:xfrm flipV="1">
              <a:off x="3056" y="1566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6" name="Line 927"/>
            <p:cNvSpPr>
              <a:spLocks noChangeShapeType="1"/>
            </p:cNvSpPr>
            <p:nvPr/>
          </p:nvSpPr>
          <p:spPr bwMode="auto">
            <a:xfrm flipV="1">
              <a:off x="3056" y="1562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7" name="Line 928"/>
            <p:cNvSpPr>
              <a:spLocks noChangeShapeType="1"/>
            </p:cNvSpPr>
            <p:nvPr/>
          </p:nvSpPr>
          <p:spPr bwMode="auto">
            <a:xfrm flipV="1">
              <a:off x="3056" y="155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8" name="Line 929"/>
            <p:cNvSpPr>
              <a:spLocks noChangeShapeType="1"/>
            </p:cNvSpPr>
            <p:nvPr/>
          </p:nvSpPr>
          <p:spPr bwMode="auto">
            <a:xfrm flipV="1">
              <a:off x="3056" y="155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9" name="Line 930"/>
            <p:cNvSpPr>
              <a:spLocks noChangeShapeType="1"/>
            </p:cNvSpPr>
            <p:nvPr/>
          </p:nvSpPr>
          <p:spPr bwMode="auto">
            <a:xfrm flipV="1">
              <a:off x="3056" y="1547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0" name="Line 931"/>
            <p:cNvSpPr>
              <a:spLocks noChangeShapeType="1"/>
            </p:cNvSpPr>
            <p:nvPr/>
          </p:nvSpPr>
          <p:spPr bwMode="auto">
            <a:xfrm flipV="1">
              <a:off x="3056" y="1543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1" name="Line 932"/>
            <p:cNvSpPr>
              <a:spLocks noChangeShapeType="1"/>
            </p:cNvSpPr>
            <p:nvPr/>
          </p:nvSpPr>
          <p:spPr bwMode="auto">
            <a:xfrm flipV="1">
              <a:off x="3056" y="153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2" name="Line 933"/>
            <p:cNvSpPr>
              <a:spLocks noChangeShapeType="1"/>
            </p:cNvSpPr>
            <p:nvPr/>
          </p:nvSpPr>
          <p:spPr bwMode="auto">
            <a:xfrm flipV="1">
              <a:off x="3056" y="1535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3" name="Line 934"/>
            <p:cNvSpPr>
              <a:spLocks noChangeShapeType="1"/>
            </p:cNvSpPr>
            <p:nvPr/>
          </p:nvSpPr>
          <p:spPr bwMode="auto">
            <a:xfrm flipV="1">
              <a:off x="3056" y="1528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4" name="Line 935"/>
            <p:cNvSpPr>
              <a:spLocks noChangeShapeType="1"/>
            </p:cNvSpPr>
            <p:nvPr/>
          </p:nvSpPr>
          <p:spPr bwMode="auto">
            <a:xfrm flipV="1">
              <a:off x="3056" y="152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5" name="Line 936"/>
            <p:cNvSpPr>
              <a:spLocks noChangeShapeType="1"/>
            </p:cNvSpPr>
            <p:nvPr/>
          </p:nvSpPr>
          <p:spPr bwMode="auto">
            <a:xfrm flipV="1">
              <a:off x="3056" y="152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6" name="Line 937"/>
            <p:cNvSpPr>
              <a:spLocks noChangeShapeType="1"/>
            </p:cNvSpPr>
            <p:nvPr/>
          </p:nvSpPr>
          <p:spPr bwMode="auto">
            <a:xfrm flipV="1">
              <a:off x="3056" y="151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7" name="Line 938"/>
            <p:cNvSpPr>
              <a:spLocks noChangeShapeType="1"/>
            </p:cNvSpPr>
            <p:nvPr/>
          </p:nvSpPr>
          <p:spPr bwMode="auto">
            <a:xfrm flipV="1">
              <a:off x="3056" y="151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8" name="Line 939"/>
            <p:cNvSpPr>
              <a:spLocks noChangeShapeType="1"/>
            </p:cNvSpPr>
            <p:nvPr/>
          </p:nvSpPr>
          <p:spPr bwMode="auto">
            <a:xfrm flipV="1">
              <a:off x="3056" y="150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9" name="Line 940"/>
            <p:cNvSpPr>
              <a:spLocks noChangeShapeType="1"/>
            </p:cNvSpPr>
            <p:nvPr/>
          </p:nvSpPr>
          <p:spPr bwMode="auto">
            <a:xfrm flipV="1">
              <a:off x="3056" y="150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0" name="Line 941"/>
            <p:cNvSpPr>
              <a:spLocks noChangeShapeType="1"/>
            </p:cNvSpPr>
            <p:nvPr/>
          </p:nvSpPr>
          <p:spPr bwMode="auto">
            <a:xfrm flipV="1">
              <a:off x="3056" y="1497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1" name="Line 942"/>
            <p:cNvSpPr>
              <a:spLocks noChangeShapeType="1"/>
            </p:cNvSpPr>
            <p:nvPr/>
          </p:nvSpPr>
          <p:spPr bwMode="auto">
            <a:xfrm flipV="1">
              <a:off x="3056" y="149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2" name="Line 943"/>
            <p:cNvSpPr>
              <a:spLocks noChangeShapeType="1"/>
            </p:cNvSpPr>
            <p:nvPr/>
          </p:nvSpPr>
          <p:spPr bwMode="auto">
            <a:xfrm flipV="1">
              <a:off x="3056" y="1488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3" name="Line 944"/>
            <p:cNvSpPr>
              <a:spLocks noChangeShapeType="1"/>
            </p:cNvSpPr>
            <p:nvPr/>
          </p:nvSpPr>
          <p:spPr bwMode="auto">
            <a:xfrm flipV="1">
              <a:off x="3056" y="148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4" name="Line 945"/>
            <p:cNvSpPr>
              <a:spLocks noChangeShapeType="1"/>
            </p:cNvSpPr>
            <p:nvPr/>
          </p:nvSpPr>
          <p:spPr bwMode="auto">
            <a:xfrm flipV="1">
              <a:off x="3056" y="1478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sp>
        <p:nvSpPr>
          <p:cNvPr id="41508" name="Line 946"/>
          <p:cNvSpPr>
            <a:spLocks noChangeShapeType="1"/>
          </p:cNvSpPr>
          <p:nvPr/>
        </p:nvSpPr>
        <p:spPr bwMode="auto">
          <a:xfrm rot="5400000" flipV="1">
            <a:off x="7255669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9" name="Line 947"/>
          <p:cNvSpPr>
            <a:spLocks noChangeShapeType="1"/>
          </p:cNvSpPr>
          <p:nvPr/>
        </p:nvSpPr>
        <p:spPr bwMode="auto">
          <a:xfrm rot="5400000" flipV="1">
            <a:off x="7267575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0" name="Line 948"/>
          <p:cNvSpPr>
            <a:spLocks noChangeShapeType="1"/>
          </p:cNvSpPr>
          <p:nvPr/>
        </p:nvSpPr>
        <p:spPr bwMode="auto">
          <a:xfrm rot="5400000" flipV="1">
            <a:off x="7281069" y="4455319"/>
            <a:ext cx="3175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1" name="Line 949"/>
          <p:cNvSpPr>
            <a:spLocks noChangeShapeType="1"/>
          </p:cNvSpPr>
          <p:nvPr/>
        </p:nvSpPr>
        <p:spPr bwMode="auto">
          <a:xfrm rot="5400000" flipV="1">
            <a:off x="729932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2" name="Line 950"/>
          <p:cNvSpPr>
            <a:spLocks noChangeShapeType="1"/>
          </p:cNvSpPr>
          <p:nvPr/>
        </p:nvSpPr>
        <p:spPr bwMode="auto">
          <a:xfrm rot="5400000" flipV="1">
            <a:off x="7308056" y="4461670"/>
            <a:ext cx="3175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3" name="Line 951"/>
          <p:cNvSpPr>
            <a:spLocks noChangeShapeType="1"/>
          </p:cNvSpPr>
          <p:nvPr/>
        </p:nvSpPr>
        <p:spPr bwMode="auto">
          <a:xfrm rot="5400000" flipV="1">
            <a:off x="731758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4" name="Line 952"/>
          <p:cNvSpPr>
            <a:spLocks noChangeShapeType="1"/>
          </p:cNvSpPr>
          <p:nvPr/>
        </p:nvSpPr>
        <p:spPr bwMode="auto">
          <a:xfrm rot="5400000" flipV="1">
            <a:off x="7334250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5" name="Line 953"/>
          <p:cNvSpPr>
            <a:spLocks noChangeShapeType="1"/>
          </p:cNvSpPr>
          <p:nvPr/>
        </p:nvSpPr>
        <p:spPr bwMode="auto">
          <a:xfrm rot="5400000" flipV="1">
            <a:off x="7344569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6" name="Line 954"/>
          <p:cNvSpPr>
            <a:spLocks noChangeShapeType="1"/>
          </p:cNvSpPr>
          <p:nvPr/>
        </p:nvSpPr>
        <p:spPr bwMode="auto">
          <a:xfrm rot="5400000" flipV="1">
            <a:off x="735806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7" name="Line 955"/>
          <p:cNvSpPr>
            <a:spLocks noChangeShapeType="1"/>
          </p:cNvSpPr>
          <p:nvPr/>
        </p:nvSpPr>
        <p:spPr bwMode="auto">
          <a:xfrm rot="5400000" flipV="1">
            <a:off x="7369969" y="4458494"/>
            <a:ext cx="31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8" name="Line 956"/>
          <p:cNvSpPr>
            <a:spLocks noChangeShapeType="1"/>
          </p:cNvSpPr>
          <p:nvPr/>
        </p:nvSpPr>
        <p:spPr bwMode="auto">
          <a:xfrm rot="5400000" flipV="1">
            <a:off x="7379494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9" name="Line 957"/>
          <p:cNvSpPr>
            <a:spLocks noChangeShapeType="1"/>
          </p:cNvSpPr>
          <p:nvPr/>
        </p:nvSpPr>
        <p:spPr bwMode="auto">
          <a:xfrm rot="5400000" flipV="1">
            <a:off x="739060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0" name="Line 958"/>
          <p:cNvSpPr>
            <a:spLocks noChangeShapeType="1"/>
          </p:cNvSpPr>
          <p:nvPr/>
        </p:nvSpPr>
        <p:spPr bwMode="auto">
          <a:xfrm rot="5400000" flipV="1">
            <a:off x="740727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1" name="Line 959"/>
          <p:cNvSpPr>
            <a:spLocks noChangeShapeType="1"/>
          </p:cNvSpPr>
          <p:nvPr/>
        </p:nvSpPr>
        <p:spPr bwMode="auto">
          <a:xfrm rot="5400000" flipV="1">
            <a:off x="742076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2" name="Line 960"/>
          <p:cNvSpPr>
            <a:spLocks noChangeShapeType="1"/>
          </p:cNvSpPr>
          <p:nvPr/>
        </p:nvSpPr>
        <p:spPr bwMode="auto">
          <a:xfrm rot="5400000" flipV="1">
            <a:off x="7431881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3" name="Line 961"/>
          <p:cNvSpPr>
            <a:spLocks noChangeShapeType="1"/>
          </p:cNvSpPr>
          <p:nvPr/>
        </p:nvSpPr>
        <p:spPr bwMode="auto">
          <a:xfrm rot="5400000" flipV="1">
            <a:off x="7443787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4" name="Line 962"/>
          <p:cNvSpPr>
            <a:spLocks noChangeShapeType="1"/>
          </p:cNvSpPr>
          <p:nvPr/>
        </p:nvSpPr>
        <p:spPr bwMode="auto">
          <a:xfrm rot="5400000" flipV="1">
            <a:off x="745807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5" name="Line 963"/>
          <p:cNvSpPr>
            <a:spLocks noChangeShapeType="1"/>
          </p:cNvSpPr>
          <p:nvPr/>
        </p:nvSpPr>
        <p:spPr bwMode="auto">
          <a:xfrm rot="5400000" flipV="1">
            <a:off x="7470775" y="4459288"/>
            <a:ext cx="31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6" name="Line 964"/>
          <p:cNvSpPr>
            <a:spLocks noChangeShapeType="1"/>
          </p:cNvSpPr>
          <p:nvPr/>
        </p:nvSpPr>
        <p:spPr bwMode="auto">
          <a:xfrm rot="5400000" flipV="1">
            <a:off x="7481887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7" name="Line 965"/>
          <p:cNvSpPr>
            <a:spLocks noChangeShapeType="1"/>
          </p:cNvSpPr>
          <p:nvPr/>
        </p:nvSpPr>
        <p:spPr bwMode="auto">
          <a:xfrm rot="5400000" flipV="1">
            <a:off x="749379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8" name="Line 966"/>
          <p:cNvSpPr>
            <a:spLocks noChangeShapeType="1"/>
          </p:cNvSpPr>
          <p:nvPr/>
        </p:nvSpPr>
        <p:spPr bwMode="auto">
          <a:xfrm rot="5400000" flipV="1">
            <a:off x="750490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9" name="Line 967"/>
          <p:cNvSpPr>
            <a:spLocks noChangeShapeType="1"/>
          </p:cNvSpPr>
          <p:nvPr/>
        </p:nvSpPr>
        <p:spPr bwMode="auto">
          <a:xfrm rot="5400000" flipV="1">
            <a:off x="751681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0" name="Line 968"/>
          <p:cNvSpPr>
            <a:spLocks noChangeShapeType="1"/>
          </p:cNvSpPr>
          <p:nvPr/>
        </p:nvSpPr>
        <p:spPr bwMode="auto">
          <a:xfrm rot="5400000" flipV="1">
            <a:off x="7531100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1" name="Line 969"/>
          <p:cNvSpPr>
            <a:spLocks noChangeShapeType="1"/>
          </p:cNvSpPr>
          <p:nvPr/>
        </p:nvSpPr>
        <p:spPr bwMode="auto">
          <a:xfrm rot="5400000" flipV="1">
            <a:off x="754459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2" name="Line 970"/>
          <p:cNvSpPr>
            <a:spLocks noChangeShapeType="1"/>
          </p:cNvSpPr>
          <p:nvPr/>
        </p:nvSpPr>
        <p:spPr bwMode="auto">
          <a:xfrm rot="5400000" flipV="1">
            <a:off x="755570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3" name="Line 971"/>
          <p:cNvSpPr>
            <a:spLocks noChangeShapeType="1"/>
          </p:cNvSpPr>
          <p:nvPr/>
        </p:nvSpPr>
        <p:spPr bwMode="auto">
          <a:xfrm rot="5400000" flipV="1">
            <a:off x="756681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4" name="Line 972"/>
          <p:cNvSpPr>
            <a:spLocks noChangeShapeType="1"/>
          </p:cNvSpPr>
          <p:nvPr/>
        </p:nvSpPr>
        <p:spPr bwMode="auto">
          <a:xfrm rot="5400000" flipV="1">
            <a:off x="758348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5" name="Line 973"/>
          <p:cNvSpPr>
            <a:spLocks noChangeShapeType="1"/>
          </p:cNvSpPr>
          <p:nvPr/>
        </p:nvSpPr>
        <p:spPr bwMode="auto">
          <a:xfrm rot="5400000" flipV="1">
            <a:off x="759380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6" name="Line 974"/>
          <p:cNvSpPr>
            <a:spLocks noChangeShapeType="1"/>
          </p:cNvSpPr>
          <p:nvPr/>
        </p:nvSpPr>
        <p:spPr bwMode="auto">
          <a:xfrm rot="5400000" flipV="1">
            <a:off x="760571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7" name="Line 975"/>
          <p:cNvSpPr>
            <a:spLocks noChangeShapeType="1"/>
          </p:cNvSpPr>
          <p:nvPr/>
        </p:nvSpPr>
        <p:spPr bwMode="auto">
          <a:xfrm rot="5400000" flipV="1">
            <a:off x="761761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8" name="Line 976"/>
          <p:cNvSpPr>
            <a:spLocks noChangeShapeType="1"/>
          </p:cNvSpPr>
          <p:nvPr/>
        </p:nvSpPr>
        <p:spPr bwMode="auto">
          <a:xfrm rot="5400000" flipV="1">
            <a:off x="763428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9" name="Line 977"/>
          <p:cNvSpPr>
            <a:spLocks noChangeShapeType="1"/>
          </p:cNvSpPr>
          <p:nvPr/>
        </p:nvSpPr>
        <p:spPr bwMode="auto">
          <a:xfrm rot="5400000" flipV="1">
            <a:off x="7643019" y="4461669"/>
            <a:ext cx="3175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0" name="Line 978"/>
          <p:cNvSpPr>
            <a:spLocks noChangeShapeType="1"/>
          </p:cNvSpPr>
          <p:nvPr/>
        </p:nvSpPr>
        <p:spPr bwMode="auto">
          <a:xfrm rot="5400000" flipV="1">
            <a:off x="7654131" y="4455320"/>
            <a:ext cx="3175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1" name="Line 979"/>
          <p:cNvSpPr>
            <a:spLocks noChangeShapeType="1"/>
          </p:cNvSpPr>
          <p:nvPr/>
        </p:nvSpPr>
        <p:spPr bwMode="auto">
          <a:xfrm rot="5400000" flipV="1">
            <a:off x="7670800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2" name="Line 980"/>
          <p:cNvSpPr>
            <a:spLocks noChangeShapeType="1"/>
          </p:cNvSpPr>
          <p:nvPr/>
        </p:nvSpPr>
        <p:spPr bwMode="auto">
          <a:xfrm rot="5400000" flipV="1">
            <a:off x="7679531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3" name="Line 981"/>
          <p:cNvSpPr>
            <a:spLocks noChangeShapeType="1"/>
          </p:cNvSpPr>
          <p:nvPr/>
        </p:nvSpPr>
        <p:spPr bwMode="auto">
          <a:xfrm rot="5400000" flipV="1">
            <a:off x="769064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4" name="Line 982"/>
          <p:cNvSpPr>
            <a:spLocks noChangeShapeType="1"/>
          </p:cNvSpPr>
          <p:nvPr/>
        </p:nvSpPr>
        <p:spPr bwMode="auto">
          <a:xfrm rot="5400000" flipV="1">
            <a:off x="770731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5" name="Line 983"/>
          <p:cNvSpPr>
            <a:spLocks noChangeShapeType="1"/>
          </p:cNvSpPr>
          <p:nvPr/>
        </p:nvSpPr>
        <p:spPr bwMode="auto">
          <a:xfrm rot="5400000" flipV="1">
            <a:off x="7717631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6" name="Line 984"/>
          <p:cNvSpPr>
            <a:spLocks noChangeShapeType="1"/>
          </p:cNvSpPr>
          <p:nvPr/>
        </p:nvSpPr>
        <p:spPr bwMode="auto">
          <a:xfrm rot="5400000" flipV="1">
            <a:off x="772874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7" name="Line 985"/>
          <p:cNvSpPr>
            <a:spLocks noChangeShapeType="1"/>
          </p:cNvSpPr>
          <p:nvPr/>
        </p:nvSpPr>
        <p:spPr bwMode="auto">
          <a:xfrm rot="5400000" flipV="1">
            <a:off x="7743825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8" name="Line 986"/>
          <p:cNvSpPr>
            <a:spLocks noChangeShapeType="1"/>
          </p:cNvSpPr>
          <p:nvPr/>
        </p:nvSpPr>
        <p:spPr bwMode="auto">
          <a:xfrm rot="5400000" flipV="1">
            <a:off x="775811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9" name="Line 987"/>
          <p:cNvSpPr>
            <a:spLocks noChangeShapeType="1"/>
          </p:cNvSpPr>
          <p:nvPr/>
        </p:nvSpPr>
        <p:spPr bwMode="auto">
          <a:xfrm rot="5400000" flipV="1">
            <a:off x="7769225" y="4460876"/>
            <a:ext cx="3175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0" name="Line 988"/>
          <p:cNvSpPr>
            <a:spLocks noChangeShapeType="1"/>
          </p:cNvSpPr>
          <p:nvPr/>
        </p:nvSpPr>
        <p:spPr bwMode="auto">
          <a:xfrm rot="5400000" flipV="1">
            <a:off x="778033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1" name="Line 989"/>
          <p:cNvSpPr>
            <a:spLocks noChangeShapeType="1"/>
          </p:cNvSpPr>
          <p:nvPr/>
        </p:nvSpPr>
        <p:spPr bwMode="auto">
          <a:xfrm rot="5400000" flipV="1">
            <a:off x="779383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2" name="Line 990"/>
          <p:cNvSpPr>
            <a:spLocks noChangeShapeType="1"/>
          </p:cNvSpPr>
          <p:nvPr/>
        </p:nvSpPr>
        <p:spPr bwMode="auto">
          <a:xfrm rot="5400000" flipV="1">
            <a:off x="7804944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3" name="Line 991"/>
          <p:cNvSpPr>
            <a:spLocks noChangeShapeType="1"/>
          </p:cNvSpPr>
          <p:nvPr/>
        </p:nvSpPr>
        <p:spPr bwMode="auto">
          <a:xfrm rot="5400000" flipV="1">
            <a:off x="7816850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4" name="Line 992"/>
          <p:cNvSpPr>
            <a:spLocks noChangeShapeType="1"/>
          </p:cNvSpPr>
          <p:nvPr/>
        </p:nvSpPr>
        <p:spPr bwMode="auto">
          <a:xfrm rot="5400000" flipV="1">
            <a:off x="782875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5" name="Line 993"/>
          <p:cNvSpPr>
            <a:spLocks noChangeShapeType="1"/>
          </p:cNvSpPr>
          <p:nvPr/>
        </p:nvSpPr>
        <p:spPr bwMode="auto">
          <a:xfrm rot="5400000" flipV="1">
            <a:off x="7842250" y="4459288"/>
            <a:ext cx="31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6" name="Line 994"/>
          <p:cNvSpPr>
            <a:spLocks noChangeShapeType="1"/>
          </p:cNvSpPr>
          <p:nvPr/>
        </p:nvSpPr>
        <p:spPr bwMode="auto">
          <a:xfrm rot="5400000" flipV="1">
            <a:off x="785256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7" name="Line 995"/>
          <p:cNvSpPr>
            <a:spLocks noChangeShapeType="1"/>
          </p:cNvSpPr>
          <p:nvPr/>
        </p:nvSpPr>
        <p:spPr bwMode="auto">
          <a:xfrm rot="5400000" flipV="1">
            <a:off x="786685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8" name="Line 996"/>
          <p:cNvSpPr>
            <a:spLocks noChangeShapeType="1"/>
          </p:cNvSpPr>
          <p:nvPr/>
        </p:nvSpPr>
        <p:spPr bwMode="auto">
          <a:xfrm rot="5400000" flipV="1">
            <a:off x="788352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9" name="Line 997"/>
          <p:cNvSpPr>
            <a:spLocks noChangeShapeType="1"/>
          </p:cNvSpPr>
          <p:nvPr/>
        </p:nvSpPr>
        <p:spPr bwMode="auto">
          <a:xfrm rot="5400000" flipV="1">
            <a:off x="7892256" y="4461670"/>
            <a:ext cx="3175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0" name="Line 998"/>
          <p:cNvSpPr>
            <a:spLocks noChangeShapeType="1"/>
          </p:cNvSpPr>
          <p:nvPr/>
        </p:nvSpPr>
        <p:spPr bwMode="auto">
          <a:xfrm rot="5400000" flipV="1">
            <a:off x="790416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1" name="Line 999"/>
          <p:cNvSpPr>
            <a:spLocks noChangeShapeType="1"/>
          </p:cNvSpPr>
          <p:nvPr/>
        </p:nvSpPr>
        <p:spPr bwMode="auto">
          <a:xfrm rot="5400000" flipV="1">
            <a:off x="791765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2" name="Line 1000"/>
          <p:cNvSpPr>
            <a:spLocks noChangeShapeType="1"/>
          </p:cNvSpPr>
          <p:nvPr/>
        </p:nvSpPr>
        <p:spPr bwMode="auto">
          <a:xfrm rot="5400000" flipV="1">
            <a:off x="7928769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3" name="Line 1001"/>
          <p:cNvSpPr>
            <a:spLocks noChangeShapeType="1"/>
          </p:cNvSpPr>
          <p:nvPr/>
        </p:nvSpPr>
        <p:spPr bwMode="auto">
          <a:xfrm rot="5400000" flipV="1">
            <a:off x="793988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4" name="Line 1002"/>
          <p:cNvSpPr>
            <a:spLocks noChangeShapeType="1"/>
          </p:cNvSpPr>
          <p:nvPr/>
        </p:nvSpPr>
        <p:spPr bwMode="auto">
          <a:xfrm rot="5400000" flipV="1">
            <a:off x="795496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5" name="Line 1003"/>
          <p:cNvSpPr>
            <a:spLocks noChangeShapeType="1"/>
          </p:cNvSpPr>
          <p:nvPr/>
        </p:nvSpPr>
        <p:spPr bwMode="auto">
          <a:xfrm rot="5400000" flipV="1">
            <a:off x="7965281" y="4458495"/>
            <a:ext cx="3175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6" name="Line 1004"/>
          <p:cNvSpPr>
            <a:spLocks noChangeShapeType="1"/>
          </p:cNvSpPr>
          <p:nvPr/>
        </p:nvSpPr>
        <p:spPr bwMode="auto">
          <a:xfrm rot="5400000" flipV="1">
            <a:off x="7978775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7" name="Line 1005"/>
          <p:cNvSpPr>
            <a:spLocks noChangeShapeType="1"/>
          </p:cNvSpPr>
          <p:nvPr/>
        </p:nvSpPr>
        <p:spPr bwMode="auto">
          <a:xfrm rot="5400000" flipV="1">
            <a:off x="799068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8" name="Line 1006"/>
          <p:cNvSpPr>
            <a:spLocks noChangeShapeType="1"/>
          </p:cNvSpPr>
          <p:nvPr/>
        </p:nvSpPr>
        <p:spPr bwMode="auto">
          <a:xfrm rot="5400000" flipV="1">
            <a:off x="800576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9" name="Line 1007"/>
          <p:cNvSpPr>
            <a:spLocks noChangeShapeType="1"/>
          </p:cNvSpPr>
          <p:nvPr/>
        </p:nvSpPr>
        <p:spPr bwMode="auto">
          <a:xfrm rot="5400000" flipV="1">
            <a:off x="8014494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0" name="Line 1008"/>
          <p:cNvSpPr>
            <a:spLocks noChangeShapeType="1"/>
          </p:cNvSpPr>
          <p:nvPr/>
        </p:nvSpPr>
        <p:spPr bwMode="auto">
          <a:xfrm rot="5400000" flipH="1" flipV="1">
            <a:off x="8015288" y="4440237"/>
            <a:ext cx="269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1" name="Freeform 1009"/>
          <p:cNvSpPr>
            <a:spLocks noEditPoints="1"/>
          </p:cNvSpPr>
          <p:nvPr/>
        </p:nvSpPr>
        <p:spPr bwMode="auto">
          <a:xfrm rot="5400000">
            <a:off x="2859882" y="4426743"/>
            <a:ext cx="101600" cy="61913"/>
          </a:xfrm>
          <a:custGeom>
            <a:avLst/>
            <a:gdLst>
              <a:gd name="T0" fmla="*/ 37 w 75"/>
              <a:gd name="T1" fmla="*/ 47 h 47"/>
              <a:gd name="T2" fmla="*/ 30 w 75"/>
              <a:gd name="T3" fmla="*/ 47 h 47"/>
              <a:gd name="T4" fmla="*/ 23 w 75"/>
              <a:gd name="T5" fmla="*/ 47 h 47"/>
              <a:gd name="T6" fmla="*/ 16 w 75"/>
              <a:gd name="T7" fmla="*/ 45 h 47"/>
              <a:gd name="T8" fmla="*/ 10 w 75"/>
              <a:gd name="T9" fmla="*/ 42 h 47"/>
              <a:gd name="T10" fmla="*/ 5 w 75"/>
              <a:gd name="T11" fmla="*/ 36 h 47"/>
              <a:gd name="T12" fmla="*/ 1 w 75"/>
              <a:gd name="T13" fmla="*/ 31 h 47"/>
              <a:gd name="T14" fmla="*/ 0 w 75"/>
              <a:gd name="T15" fmla="*/ 24 h 47"/>
              <a:gd name="T16" fmla="*/ 1 w 75"/>
              <a:gd name="T17" fmla="*/ 18 h 47"/>
              <a:gd name="T18" fmla="*/ 3 w 75"/>
              <a:gd name="T19" fmla="*/ 13 h 47"/>
              <a:gd name="T20" fmla="*/ 5 w 75"/>
              <a:gd name="T21" fmla="*/ 9 h 47"/>
              <a:gd name="T22" fmla="*/ 10 w 75"/>
              <a:gd name="T23" fmla="*/ 6 h 47"/>
              <a:gd name="T24" fmla="*/ 14 w 75"/>
              <a:gd name="T25" fmla="*/ 4 h 47"/>
              <a:gd name="T26" fmla="*/ 21 w 75"/>
              <a:gd name="T27" fmla="*/ 0 h 47"/>
              <a:gd name="T28" fmla="*/ 28 w 75"/>
              <a:gd name="T29" fmla="*/ 0 h 47"/>
              <a:gd name="T30" fmla="*/ 37 w 75"/>
              <a:gd name="T31" fmla="*/ 0 h 47"/>
              <a:gd name="T32" fmla="*/ 46 w 75"/>
              <a:gd name="T33" fmla="*/ 0 h 47"/>
              <a:gd name="T34" fmla="*/ 54 w 75"/>
              <a:gd name="T35" fmla="*/ 0 h 47"/>
              <a:gd name="T36" fmla="*/ 59 w 75"/>
              <a:gd name="T37" fmla="*/ 2 h 47"/>
              <a:gd name="T38" fmla="*/ 66 w 75"/>
              <a:gd name="T39" fmla="*/ 6 h 47"/>
              <a:gd name="T40" fmla="*/ 72 w 75"/>
              <a:gd name="T41" fmla="*/ 9 h 47"/>
              <a:gd name="T42" fmla="*/ 74 w 75"/>
              <a:gd name="T43" fmla="*/ 16 h 47"/>
              <a:gd name="T44" fmla="*/ 75 w 75"/>
              <a:gd name="T45" fmla="*/ 24 h 47"/>
              <a:gd name="T46" fmla="*/ 75 w 75"/>
              <a:gd name="T47" fmla="*/ 31 h 47"/>
              <a:gd name="T48" fmla="*/ 72 w 75"/>
              <a:gd name="T49" fmla="*/ 36 h 47"/>
              <a:gd name="T50" fmla="*/ 68 w 75"/>
              <a:gd name="T51" fmla="*/ 40 h 47"/>
              <a:gd name="T52" fmla="*/ 55 w 75"/>
              <a:gd name="T53" fmla="*/ 45 h 47"/>
              <a:gd name="T54" fmla="*/ 37 w 75"/>
              <a:gd name="T55" fmla="*/ 47 h 47"/>
              <a:gd name="T56" fmla="*/ 37 w 75"/>
              <a:gd name="T57" fmla="*/ 38 h 47"/>
              <a:gd name="T58" fmla="*/ 46 w 75"/>
              <a:gd name="T59" fmla="*/ 38 h 47"/>
              <a:gd name="T60" fmla="*/ 52 w 75"/>
              <a:gd name="T61" fmla="*/ 36 h 47"/>
              <a:gd name="T62" fmla="*/ 57 w 75"/>
              <a:gd name="T63" fmla="*/ 36 h 47"/>
              <a:gd name="T64" fmla="*/ 61 w 75"/>
              <a:gd name="T65" fmla="*/ 35 h 47"/>
              <a:gd name="T66" fmla="*/ 64 w 75"/>
              <a:gd name="T67" fmla="*/ 31 h 47"/>
              <a:gd name="T68" fmla="*/ 66 w 75"/>
              <a:gd name="T69" fmla="*/ 27 h 47"/>
              <a:gd name="T70" fmla="*/ 66 w 75"/>
              <a:gd name="T71" fmla="*/ 24 h 47"/>
              <a:gd name="T72" fmla="*/ 66 w 75"/>
              <a:gd name="T73" fmla="*/ 20 h 47"/>
              <a:gd name="T74" fmla="*/ 64 w 75"/>
              <a:gd name="T75" fmla="*/ 16 h 47"/>
              <a:gd name="T76" fmla="*/ 61 w 75"/>
              <a:gd name="T77" fmla="*/ 13 h 47"/>
              <a:gd name="T78" fmla="*/ 57 w 75"/>
              <a:gd name="T79" fmla="*/ 11 h 47"/>
              <a:gd name="T80" fmla="*/ 52 w 75"/>
              <a:gd name="T81" fmla="*/ 9 h 47"/>
              <a:gd name="T82" fmla="*/ 46 w 75"/>
              <a:gd name="T83" fmla="*/ 9 h 47"/>
              <a:gd name="T84" fmla="*/ 37 w 75"/>
              <a:gd name="T85" fmla="*/ 9 h 47"/>
              <a:gd name="T86" fmla="*/ 28 w 75"/>
              <a:gd name="T87" fmla="*/ 9 h 47"/>
              <a:gd name="T88" fmla="*/ 19 w 75"/>
              <a:gd name="T89" fmla="*/ 11 h 47"/>
              <a:gd name="T90" fmla="*/ 14 w 75"/>
              <a:gd name="T91" fmla="*/ 13 h 47"/>
              <a:gd name="T92" fmla="*/ 12 w 75"/>
              <a:gd name="T93" fmla="*/ 16 h 47"/>
              <a:gd name="T94" fmla="*/ 10 w 75"/>
              <a:gd name="T95" fmla="*/ 20 h 47"/>
              <a:gd name="T96" fmla="*/ 9 w 75"/>
              <a:gd name="T97" fmla="*/ 24 h 47"/>
              <a:gd name="T98" fmla="*/ 10 w 75"/>
              <a:gd name="T99" fmla="*/ 27 h 47"/>
              <a:gd name="T100" fmla="*/ 10 w 75"/>
              <a:gd name="T101" fmla="*/ 31 h 47"/>
              <a:gd name="T102" fmla="*/ 14 w 75"/>
              <a:gd name="T103" fmla="*/ 35 h 47"/>
              <a:gd name="T104" fmla="*/ 19 w 75"/>
              <a:gd name="T105" fmla="*/ 36 h 47"/>
              <a:gd name="T106" fmla="*/ 27 w 75"/>
              <a:gd name="T107" fmla="*/ 38 h 47"/>
              <a:gd name="T108" fmla="*/ 37 w 75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5"/>
              <a:gd name="T166" fmla="*/ 0 h 47"/>
              <a:gd name="T167" fmla="*/ 75 w 75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5" h="47">
                <a:moveTo>
                  <a:pt x="37" y="47"/>
                </a:moveTo>
                <a:lnTo>
                  <a:pt x="30" y="47"/>
                </a:lnTo>
                <a:lnTo>
                  <a:pt x="23" y="47"/>
                </a:lnTo>
                <a:lnTo>
                  <a:pt x="16" y="45"/>
                </a:lnTo>
                <a:lnTo>
                  <a:pt x="10" y="42"/>
                </a:lnTo>
                <a:lnTo>
                  <a:pt x="5" y="36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10" y="6"/>
                </a:lnTo>
                <a:lnTo>
                  <a:pt x="14" y="4"/>
                </a:lnTo>
                <a:lnTo>
                  <a:pt x="21" y="0"/>
                </a:lnTo>
                <a:lnTo>
                  <a:pt x="28" y="0"/>
                </a:lnTo>
                <a:lnTo>
                  <a:pt x="37" y="0"/>
                </a:lnTo>
                <a:lnTo>
                  <a:pt x="46" y="0"/>
                </a:lnTo>
                <a:lnTo>
                  <a:pt x="54" y="0"/>
                </a:lnTo>
                <a:lnTo>
                  <a:pt x="59" y="2"/>
                </a:lnTo>
                <a:lnTo>
                  <a:pt x="66" y="6"/>
                </a:lnTo>
                <a:lnTo>
                  <a:pt x="72" y="9"/>
                </a:lnTo>
                <a:lnTo>
                  <a:pt x="74" y="16"/>
                </a:lnTo>
                <a:lnTo>
                  <a:pt x="75" y="24"/>
                </a:lnTo>
                <a:lnTo>
                  <a:pt x="75" y="31"/>
                </a:lnTo>
                <a:lnTo>
                  <a:pt x="72" y="36"/>
                </a:lnTo>
                <a:lnTo>
                  <a:pt x="68" y="40"/>
                </a:lnTo>
                <a:lnTo>
                  <a:pt x="55" y="45"/>
                </a:lnTo>
                <a:lnTo>
                  <a:pt x="37" y="47"/>
                </a:lnTo>
                <a:close/>
                <a:moveTo>
                  <a:pt x="37" y="38"/>
                </a:moveTo>
                <a:lnTo>
                  <a:pt x="46" y="38"/>
                </a:lnTo>
                <a:lnTo>
                  <a:pt x="52" y="36"/>
                </a:lnTo>
                <a:lnTo>
                  <a:pt x="57" y="36"/>
                </a:lnTo>
                <a:lnTo>
                  <a:pt x="61" y="35"/>
                </a:lnTo>
                <a:lnTo>
                  <a:pt x="64" y="31"/>
                </a:lnTo>
                <a:lnTo>
                  <a:pt x="66" y="27"/>
                </a:lnTo>
                <a:lnTo>
                  <a:pt x="66" y="24"/>
                </a:lnTo>
                <a:lnTo>
                  <a:pt x="66" y="20"/>
                </a:lnTo>
                <a:lnTo>
                  <a:pt x="64" y="16"/>
                </a:lnTo>
                <a:lnTo>
                  <a:pt x="61" y="13"/>
                </a:lnTo>
                <a:lnTo>
                  <a:pt x="57" y="11"/>
                </a:lnTo>
                <a:lnTo>
                  <a:pt x="52" y="9"/>
                </a:lnTo>
                <a:lnTo>
                  <a:pt x="46" y="9"/>
                </a:lnTo>
                <a:lnTo>
                  <a:pt x="37" y="9"/>
                </a:lnTo>
                <a:lnTo>
                  <a:pt x="28" y="9"/>
                </a:lnTo>
                <a:lnTo>
                  <a:pt x="19" y="11"/>
                </a:lnTo>
                <a:lnTo>
                  <a:pt x="14" y="13"/>
                </a:lnTo>
                <a:lnTo>
                  <a:pt x="12" y="16"/>
                </a:lnTo>
                <a:lnTo>
                  <a:pt x="10" y="20"/>
                </a:lnTo>
                <a:lnTo>
                  <a:pt x="9" y="24"/>
                </a:lnTo>
                <a:lnTo>
                  <a:pt x="10" y="27"/>
                </a:lnTo>
                <a:lnTo>
                  <a:pt x="10" y="31"/>
                </a:lnTo>
                <a:lnTo>
                  <a:pt x="14" y="35"/>
                </a:lnTo>
                <a:lnTo>
                  <a:pt x="19" y="36"/>
                </a:lnTo>
                <a:lnTo>
                  <a:pt x="27" y="38"/>
                </a:lnTo>
                <a:lnTo>
                  <a:pt x="37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2" name="Freeform 1010"/>
          <p:cNvSpPr>
            <a:spLocks/>
          </p:cNvSpPr>
          <p:nvPr/>
        </p:nvSpPr>
        <p:spPr bwMode="auto">
          <a:xfrm rot="5400000">
            <a:off x="2775744" y="4036219"/>
            <a:ext cx="100013" cy="34925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11 h 27"/>
              <a:gd name="T4" fmla="*/ 16 w 74"/>
              <a:gd name="T5" fmla="*/ 11 h 27"/>
              <a:gd name="T6" fmla="*/ 20 w 74"/>
              <a:gd name="T7" fmla="*/ 15 h 27"/>
              <a:gd name="T8" fmla="*/ 23 w 74"/>
              <a:gd name="T9" fmla="*/ 18 h 27"/>
              <a:gd name="T10" fmla="*/ 25 w 74"/>
              <a:gd name="T11" fmla="*/ 24 h 27"/>
              <a:gd name="T12" fmla="*/ 27 w 74"/>
              <a:gd name="T13" fmla="*/ 27 h 27"/>
              <a:gd name="T14" fmla="*/ 20 w 74"/>
              <a:gd name="T15" fmla="*/ 27 h 27"/>
              <a:gd name="T16" fmla="*/ 14 w 74"/>
              <a:gd name="T17" fmla="*/ 20 h 27"/>
              <a:gd name="T18" fmla="*/ 11 w 74"/>
              <a:gd name="T19" fmla="*/ 15 h 27"/>
              <a:gd name="T20" fmla="*/ 5 w 74"/>
              <a:gd name="T21" fmla="*/ 11 h 27"/>
              <a:gd name="T22" fmla="*/ 0 w 74"/>
              <a:gd name="T23" fmla="*/ 7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11"/>
                </a:lnTo>
                <a:lnTo>
                  <a:pt x="16" y="11"/>
                </a:lnTo>
                <a:lnTo>
                  <a:pt x="20" y="15"/>
                </a:lnTo>
                <a:lnTo>
                  <a:pt x="23" y="18"/>
                </a:lnTo>
                <a:lnTo>
                  <a:pt x="25" y="24"/>
                </a:lnTo>
                <a:lnTo>
                  <a:pt x="27" y="27"/>
                </a:lnTo>
                <a:lnTo>
                  <a:pt x="20" y="27"/>
                </a:lnTo>
                <a:lnTo>
                  <a:pt x="14" y="20"/>
                </a:lnTo>
                <a:lnTo>
                  <a:pt x="11" y="15"/>
                </a:lnTo>
                <a:lnTo>
                  <a:pt x="5" y="11"/>
                </a:lnTo>
                <a:lnTo>
                  <a:pt x="0" y="7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3" name="Freeform 1011"/>
          <p:cNvSpPr>
            <a:spLocks/>
          </p:cNvSpPr>
          <p:nvPr/>
        </p:nvSpPr>
        <p:spPr bwMode="auto">
          <a:xfrm rot="5400000">
            <a:off x="2857500" y="4025900"/>
            <a:ext cx="100013" cy="61913"/>
          </a:xfrm>
          <a:custGeom>
            <a:avLst/>
            <a:gdLst>
              <a:gd name="T0" fmla="*/ 54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3 h 47"/>
              <a:gd name="T8" fmla="*/ 65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3 w 74"/>
              <a:gd name="T15" fmla="*/ 16 h 47"/>
              <a:gd name="T16" fmla="*/ 61 w 74"/>
              <a:gd name="T17" fmla="*/ 13 h 47"/>
              <a:gd name="T18" fmla="*/ 54 w 74"/>
              <a:gd name="T19" fmla="*/ 9 h 47"/>
              <a:gd name="T20" fmla="*/ 48 w 74"/>
              <a:gd name="T21" fmla="*/ 9 h 47"/>
              <a:gd name="T22" fmla="*/ 41 w 74"/>
              <a:gd name="T23" fmla="*/ 9 h 47"/>
              <a:gd name="T24" fmla="*/ 36 w 74"/>
              <a:gd name="T25" fmla="*/ 13 h 47"/>
              <a:gd name="T26" fmla="*/ 34 w 74"/>
              <a:gd name="T27" fmla="*/ 16 h 47"/>
              <a:gd name="T28" fmla="*/ 32 w 74"/>
              <a:gd name="T29" fmla="*/ 20 h 47"/>
              <a:gd name="T30" fmla="*/ 32 w 74"/>
              <a:gd name="T31" fmla="*/ 24 h 47"/>
              <a:gd name="T32" fmla="*/ 32 w 74"/>
              <a:gd name="T33" fmla="*/ 29 h 47"/>
              <a:gd name="T34" fmla="*/ 34 w 74"/>
              <a:gd name="T35" fmla="*/ 33 h 47"/>
              <a:gd name="T36" fmla="*/ 36 w 74"/>
              <a:gd name="T37" fmla="*/ 34 h 47"/>
              <a:gd name="T38" fmla="*/ 38 w 74"/>
              <a:gd name="T39" fmla="*/ 36 h 47"/>
              <a:gd name="T40" fmla="*/ 38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4 h 47"/>
              <a:gd name="T52" fmla="*/ 25 w 74"/>
              <a:gd name="T53" fmla="*/ 29 h 47"/>
              <a:gd name="T54" fmla="*/ 23 w 74"/>
              <a:gd name="T55" fmla="*/ 22 h 47"/>
              <a:gd name="T56" fmla="*/ 23 w 74"/>
              <a:gd name="T57" fmla="*/ 14 h 47"/>
              <a:gd name="T58" fmla="*/ 27 w 74"/>
              <a:gd name="T59" fmla="*/ 11 h 47"/>
              <a:gd name="T60" fmla="*/ 30 w 74"/>
              <a:gd name="T61" fmla="*/ 5 h 47"/>
              <a:gd name="T62" fmla="*/ 34 w 74"/>
              <a:gd name="T63" fmla="*/ 2 h 47"/>
              <a:gd name="T64" fmla="*/ 41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2 h 47"/>
              <a:gd name="T72" fmla="*/ 65 w 74"/>
              <a:gd name="T73" fmla="*/ 5 h 47"/>
              <a:gd name="T74" fmla="*/ 70 w 74"/>
              <a:gd name="T75" fmla="*/ 11 h 47"/>
              <a:gd name="T76" fmla="*/ 72 w 74"/>
              <a:gd name="T77" fmla="*/ 16 h 47"/>
              <a:gd name="T78" fmla="*/ 74 w 74"/>
              <a:gd name="T79" fmla="*/ 24 h 47"/>
              <a:gd name="T80" fmla="*/ 74 w 74"/>
              <a:gd name="T81" fmla="*/ 31 h 47"/>
              <a:gd name="T82" fmla="*/ 72 w 74"/>
              <a:gd name="T83" fmla="*/ 36 h 47"/>
              <a:gd name="T84" fmla="*/ 68 w 74"/>
              <a:gd name="T85" fmla="*/ 40 h 47"/>
              <a:gd name="T86" fmla="*/ 65 w 74"/>
              <a:gd name="T87" fmla="*/ 43 h 47"/>
              <a:gd name="T88" fmla="*/ 59 w 74"/>
              <a:gd name="T89" fmla="*/ 47 h 47"/>
              <a:gd name="T90" fmla="*/ 54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4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3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61" y="13"/>
                </a:lnTo>
                <a:lnTo>
                  <a:pt x="54" y="9"/>
                </a:lnTo>
                <a:lnTo>
                  <a:pt x="48" y="9"/>
                </a:lnTo>
                <a:lnTo>
                  <a:pt x="41" y="9"/>
                </a:lnTo>
                <a:lnTo>
                  <a:pt x="36" y="13"/>
                </a:lnTo>
                <a:lnTo>
                  <a:pt x="34" y="16"/>
                </a:lnTo>
                <a:lnTo>
                  <a:pt x="32" y="20"/>
                </a:lnTo>
                <a:lnTo>
                  <a:pt x="32" y="24"/>
                </a:lnTo>
                <a:lnTo>
                  <a:pt x="32" y="29"/>
                </a:lnTo>
                <a:lnTo>
                  <a:pt x="34" y="33"/>
                </a:lnTo>
                <a:lnTo>
                  <a:pt x="36" y="34"/>
                </a:lnTo>
                <a:lnTo>
                  <a:pt x="38" y="36"/>
                </a:lnTo>
                <a:lnTo>
                  <a:pt x="38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4"/>
                </a:lnTo>
                <a:lnTo>
                  <a:pt x="25" y="29"/>
                </a:lnTo>
                <a:lnTo>
                  <a:pt x="23" y="22"/>
                </a:lnTo>
                <a:lnTo>
                  <a:pt x="23" y="14"/>
                </a:lnTo>
                <a:lnTo>
                  <a:pt x="27" y="11"/>
                </a:lnTo>
                <a:lnTo>
                  <a:pt x="30" y="5"/>
                </a:lnTo>
                <a:lnTo>
                  <a:pt x="34" y="2"/>
                </a:lnTo>
                <a:lnTo>
                  <a:pt x="41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65" y="43"/>
                </a:lnTo>
                <a:lnTo>
                  <a:pt x="59" y="47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4" name="Freeform 1012"/>
          <p:cNvSpPr>
            <a:spLocks/>
          </p:cNvSpPr>
          <p:nvPr/>
        </p:nvSpPr>
        <p:spPr bwMode="auto">
          <a:xfrm rot="5400000">
            <a:off x="2778919" y="3618706"/>
            <a:ext cx="103188" cy="66675"/>
          </a:xfrm>
          <a:custGeom>
            <a:avLst/>
            <a:gdLst>
              <a:gd name="T0" fmla="*/ 54 w 76"/>
              <a:gd name="T1" fmla="*/ 39 h 49"/>
              <a:gd name="T2" fmla="*/ 63 w 76"/>
              <a:gd name="T3" fmla="*/ 34 h 49"/>
              <a:gd name="T4" fmla="*/ 67 w 76"/>
              <a:gd name="T5" fmla="*/ 25 h 49"/>
              <a:gd name="T6" fmla="*/ 63 w 76"/>
              <a:gd name="T7" fmla="*/ 14 h 49"/>
              <a:gd name="T8" fmla="*/ 53 w 76"/>
              <a:gd name="T9" fmla="*/ 9 h 49"/>
              <a:gd name="T10" fmla="*/ 42 w 76"/>
              <a:gd name="T11" fmla="*/ 14 h 49"/>
              <a:gd name="T12" fmla="*/ 38 w 76"/>
              <a:gd name="T13" fmla="*/ 23 h 49"/>
              <a:gd name="T14" fmla="*/ 40 w 76"/>
              <a:gd name="T15" fmla="*/ 30 h 49"/>
              <a:gd name="T16" fmla="*/ 31 w 76"/>
              <a:gd name="T17" fmla="*/ 29 h 49"/>
              <a:gd name="T18" fmla="*/ 31 w 76"/>
              <a:gd name="T19" fmla="*/ 23 h 49"/>
              <a:gd name="T20" fmla="*/ 24 w 76"/>
              <a:gd name="T21" fmla="*/ 14 h 49"/>
              <a:gd name="T22" fmla="*/ 15 w 76"/>
              <a:gd name="T23" fmla="*/ 14 h 49"/>
              <a:gd name="T24" fmla="*/ 9 w 76"/>
              <a:gd name="T25" fmla="*/ 21 h 49"/>
              <a:gd name="T26" fmla="*/ 9 w 76"/>
              <a:gd name="T27" fmla="*/ 30 h 49"/>
              <a:gd name="T28" fmla="*/ 17 w 76"/>
              <a:gd name="T29" fmla="*/ 36 h 49"/>
              <a:gd name="T30" fmla="*/ 20 w 76"/>
              <a:gd name="T31" fmla="*/ 47 h 49"/>
              <a:gd name="T32" fmla="*/ 9 w 76"/>
              <a:gd name="T33" fmla="*/ 43 h 49"/>
              <a:gd name="T34" fmla="*/ 2 w 76"/>
              <a:gd name="T35" fmla="*/ 36 h 49"/>
              <a:gd name="T36" fmla="*/ 0 w 76"/>
              <a:gd name="T37" fmla="*/ 25 h 49"/>
              <a:gd name="T38" fmla="*/ 4 w 76"/>
              <a:gd name="T39" fmla="*/ 14 h 49"/>
              <a:gd name="T40" fmla="*/ 9 w 76"/>
              <a:gd name="T41" fmla="*/ 7 h 49"/>
              <a:gd name="T42" fmla="*/ 20 w 76"/>
              <a:gd name="T43" fmla="*/ 5 h 49"/>
              <a:gd name="T44" fmla="*/ 27 w 76"/>
              <a:gd name="T45" fmla="*/ 7 h 49"/>
              <a:gd name="T46" fmla="*/ 35 w 76"/>
              <a:gd name="T47" fmla="*/ 14 h 49"/>
              <a:gd name="T48" fmla="*/ 40 w 76"/>
              <a:gd name="T49" fmla="*/ 3 h 49"/>
              <a:gd name="T50" fmla="*/ 53 w 76"/>
              <a:gd name="T51" fmla="*/ 0 h 49"/>
              <a:gd name="T52" fmla="*/ 63 w 76"/>
              <a:gd name="T53" fmla="*/ 3 h 49"/>
              <a:gd name="T54" fmla="*/ 72 w 76"/>
              <a:gd name="T55" fmla="*/ 12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6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6" y="49"/>
                </a:moveTo>
                <a:lnTo>
                  <a:pt x="54" y="39"/>
                </a:lnTo>
                <a:lnTo>
                  <a:pt x="60" y="36"/>
                </a:lnTo>
                <a:lnTo>
                  <a:pt x="63" y="34"/>
                </a:lnTo>
                <a:lnTo>
                  <a:pt x="67" y="30"/>
                </a:lnTo>
                <a:lnTo>
                  <a:pt x="67" y="25"/>
                </a:lnTo>
                <a:lnTo>
                  <a:pt x="65" y="18"/>
                </a:lnTo>
                <a:lnTo>
                  <a:pt x="63" y="14"/>
                </a:lnTo>
                <a:lnTo>
                  <a:pt x="58" y="11"/>
                </a:lnTo>
                <a:lnTo>
                  <a:pt x="53" y="9"/>
                </a:lnTo>
                <a:lnTo>
                  <a:pt x="47" y="11"/>
                </a:lnTo>
                <a:lnTo>
                  <a:pt x="42" y="14"/>
                </a:lnTo>
                <a:lnTo>
                  <a:pt x="40" y="18"/>
                </a:lnTo>
                <a:lnTo>
                  <a:pt x="38" y="23"/>
                </a:lnTo>
                <a:lnTo>
                  <a:pt x="38" y="27"/>
                </a:lnTo>
                <a:lnTo>
                  <a:pt x="40" y="30"/>
                </a:lnTo>
                <a:lnTo>
                  <a:pt x="31" y="29"/>
                </a:lnTo>
                <a:lnTo>
                  <a:pt x="31" y="27"/>
                </a:lnTo>
                <a:lnTo>
                  <a:pt x="31" y="23"/>
                </a:lnTo>
                <a:lnTo>
                  <a:pt x="27" y="18"/>
                </a:lnTo>
                <a:lnTo>
                  <a:pt x="24" y="14"/>
                </a:lnTo>
                <a:lnTo>
                  <a:pt x="20" y="14"/>
                </a:lnTo>
                <a:lnTo>
                  <a:pt x="15" y="14"/>
                </a:lnTo>
                <a:lnTo>
                  <a:pt x="13" y="18"/>
                </a:lnTo>
                <a:lnTo>
                  <a:pt x="9" y="21"/>
                </a:lnTo>
                <a:lnTo>
                  <a:pt x="9" y="25"/>
                </a:lnTo>
                <a:lnTo>
                  <a:pt x="9" y="30"/>
                </a:lnTo>
                <a:lnTo>
                  <a:pt x="13" y="34"/>
                </a:lnTo>
                <a:lnTo>
                  <a:pt x="17" y="36"/>
                </a:lnTo>
                <a:lnTo>
                  <a:pt x="22" y="38"/>
                </a:lnTo>
                <a:lnTo>
                  <a:pt x="20" y="47"/>
                </a:lnTo>
                <a:lnTo>
                  <a:pt x="15" y="45"/>
                </a:lnTo>
                <a:lnTo>
                  <a:pt x="9" y="43"/>
                </a:lnTo>
                <a:lnTo>
                  <a:pt x="6" y="39"/>
                </a:lnTo>
                <a:lnTo>
                  <a:pt x="2" y="36"/>
                </a:lnTo>
                <a:lnTo>
                  <a:pt x="2" y="30"/>
                </a:lnTo>
                <a:lnTo>
                  <a:pt x="0" y="25"/>
                </a:lnTo>
                <a:lnTo>
                  <a:pt x="2" y="20"/>
                </a:lnTo>
                <a:lnTo>
                  <a:pt x="4" y="14"/>
                </a:lnTo>
                <a:lnTo>
                  <a:pt x="6" y="11"/>
                </a:lnTo>
                <a:lnTo>
                  <a:pt x="9" y="7"/>
                </a:lnTo>
                <a:lnTo>
                  <a:pt x="15" y="5"/>
                </a:lnTo>
                <a:lnTo>
                  <a:pt x="20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5" y="14"/>
                </a:lnTo>
                <a:lnTo>
                  <a:pt x="36" y="9"/>
                </a:lnTo>
                <a:lnTo>
                  <a:pt x="40" y="3"/>
                </a:lnTo>
                <a:lnTo>
                  <a:pt x="45" y="2"/>
                </a:lnTo>
                <a:lnTo>
                  <a:pt x="53" y="0"/>
                </a:lnTo>
                <a:lnTo>
                  <a:pt x="58" y="2"/>
                </a:lnTo>
                <a:lnTo>
                  <a:pt x="63" y="3"/>
                </a:lnTo>
                <a:lnTo>
                  <a:pt x="69" y="7"/>
                </a:lnTo>
                <a:lnTo>
                  <a:pt x="72" y="12"/>
                </a:lnTo>
                <a:lnTo>
                  <a:pt x="74" y="18"/>
                </a:lnTo>
                <a:lnTo>
                  <a:pt x="76" y="25"/>
                </a:lnTo>
                <a:lnTo>
                  <a:pt x="74" y="30"/>
                </a:lnTo>
                <a:lnTo>
                  <a:pt x="72" y="36"/>
                </a:lnTo>
                <a:lnTo>
                  <a:pt x="71" y="41"/>
                </a:lnTo>
                <a:lnTo>
                  <a:pt x="65" y="45"/>
                </a:lnTo>
                <a:lnTo>
                  <a:pt x="62" y="47"/>
                </a:lnTo>
                <a:lnTo>
                  <a:pt x="56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5" name="Freeform 1013"/>
          <p:cNvSpPr>
            <a:spLocks noEditPoints="1"/>
          </p:cNvSpPr>
          <p:nvPr/>
        </p:nvSpPr>
        <p:spPr bwMode="auto">
          <a:xfrm rot="5400000">
            <a:off x="2855913" y="3621087"/>
            <a:ext cx="103188" cy="61913"/>
          </a:xfrm>
          <a:custGeom>
            <a:avLst/>
            <a:gdLst>
              <a:gd name="T0" fmla="*/ 38 w 76"/>
              <a:gd name="T1" fmla="*/ 47 h 47"/>
              <a:gd name="T2" fmla="*/ 31 w 76"/>
              <a:gd name="T3" fmla="*/ 47 h 47"/>
              <a:gd name="T4" fmla="*/ 24 w 76"/>
              <a:gd name="T5" fmla="*/ 47 h 47"/>
              <a:gd name="T6" fmla="*/ 17 w 76"/>
              <a:gd name="T7" fmla="*/ 45 h 47"/>
              <a:gd name="T8" fmla="*/ 9 w 76"/>
              <a:gd name="T9" fmla="*/ 42 h 47"/>
              <a:gd name="T10" fmla="*/ 4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8 h 47"/>
              <a:gd name="T18" fmla="*/ 4 w 76"/>
              <a:gd name="T19" fmla="*/ 13 h 47"/>
              <a:gd name="T20" fmla="*/ 6 w 76"/>
              <a:gd name="T21" fmla="*/ 9 h 47"/>
              <a:gd name="T22" fmla="*/ 9 w 76"/>
              <a:gd name="T23" fmla="*/ 5 h 47"/>
              <a:gd name="T24" fmla="*/ 15 w 76"/>
              <a:gd name="T25" fmla="*/ 2 h 47"/>
              <a:gd name="T26" fmla="*/ 20 w 76"/>
              <a:gd name="T27" fmla="*/ 0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3 w 76"/>
              <a:gd name="T35" fmla="*/ 0 h 47"/>
              <a:gd name="T36" fmla="*/ 60 w 76"/>
              <a:gd name="T37" fmla="*/ 2 h 47"/>
              <a:gd name="T38" fmla="*/ 67 w 76"/>
              <a:gd name="T39" fmla="*/ 5 h 47"/>
              <a:gd name="T40" fmla="*/ 72 w 76"/>
              <a:gd name="T41" fmla="*/ 9 h 47"/>
              <a:gd name="T42" fmla="*/ 74 w 76"/>
              <a:gd name="T43" fmla="*/ 16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9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3 w 76"/>
              <a:gd name="T61" fmla="*/ 36 h 47"/>
              <a:gd name="T62" fmla="*/ 58 w 76"/>
              <a:gd name="T63" fmla="*/ 36 h 47"/>
              <a:gd name="T64" fmla="*/ 62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6 h 47"/>
              <a:gd name="T76" fmla="*/ 62 w 76"/>
              <a:gd name="T77" fmla="*/ 13 h 47"/>
              <a:gd name="T78" fmla="*/ 58 w 76"/>
              <a:gd name="T79" fmla="*/ 11 h 47"/>
              <a:gd name="T80" fmla="*/ 53 w 76"/>
              <a:gd name="T81" fmla="*/ 9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5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5 w 76"/>
              <a:gd name="T103" fmla="*/ 33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1" y="47"/>
                </a:lnTo>
                <a:lnTo>
                  <a:pt x="24" y="47"/>
                </a:lnTo>
                <a:lnTo>
                  <a:pt x="17" y="45"/>
                </a:lnTo>
                <a:lnTo>
                  <a:pt x="9" y="42"/>
                </a:lnTo>
                <a:lnTo>
                  <a:pt x="4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6" y="9"/>
                </a:lnTo>
                <a:lnTo>
                  <a:pt x="9" y="5"/>
                </a:lnTo>
                <a:lnTo>
                  <a:pt x="15" y="2"/>
                </a:lnTo>
                <a:lnTo>
                  <a:pt x="20" y="0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3" y="0"/>
                </a:lnTo>
                <a:lnTo>
                  <a:pt x="60" y="2"/>
                </a:lnTo>
                <a:lnTo>
                  <a:pt x="67" y="5"/>
                </a:lnTo>
                <a:lnTo>
                  <a:pt x="72" y="9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6"/>
                </a:lnTo>
                <a:lnTo>
                  <a:pt x="58" y="36"/>
                </a:lnTo>
                <a:lnTo>
                  <a:pt x="62" y="34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6"/>
                </a:lnTo>
                <a:lnTo>
                  <a:pt x="62" y="13"/>
                </a:lnTo>
                <a:lnTo>
                  <a:pt x="58" y="11"/>
                </a:lnTo>
                <a:lnTo>
                  <a:pt x="53" y="9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5" y="33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6" name="Freeform 1014"/>
          <p:cNvSpPr>
            <a:spLocks noEditPoints="1"/>
          </p:cNvSpPr>
          <p:nvPr/>
        </p:nvSpPr>
        <p:spPr bwMode="auto">
          <a:xfrm rot="5400000">
            <a:off x="2778125" y="3213100"/>
            <a:ext cx="96838" cy="71438"/>
          </a:xfrm>
          <a:custGeom>
            <a:avLst/>
            <a:gdLst>
              <a:gd name="T0" fmla="*/ 73 w 73"/>
              <a:gd name="T1" fmla="*/ 18 h 52"/>
              <a:gd name="T2" fmla="*/ 56 w 73"/>
              <a:gd name="T3" fmla="*/ 18 h 52"/>
              <a:gd name="T4" fmla="*/ 56 w 73"/>
              <a:gd name="T5" fmla="*/ 52 h 52"/>
              <a:gd name="T6" fmla="*/ 46 w 73"/>
              <a:gd name="T7" fmla="*/ 52 h 52"/>
              <a:gd name="T8" fmla="*/ 0 w 73"/>
              <a:gd name="T9" fmla="*/ 16 h 52"/>
              <a:gd name="T10" fmla="*/ 0 w 73"/>
              <a:gd name="T11" fmla="*/ 9 h 52"/>
              <a:gd name="T12" fmla="*/ 46 w 73"/>
              <a:gd name="T13" fmla="*/ 9 h 52"/>
              <a:gd name="T14" fmla="*/ 46 w 73"/>
              <a:gd name="T15" fmla="*/ 0 h 52"/>
              <a:gd name="T16" fmla="*/ 56 w 73"/>
              <a:gd name="T17" fmla="*/ 0 h 52"/>
              <a:gd name="T18" fmla="*/ 56 w 73"/>
              <a:gd name="T19" fmla="*/ 9 h 52"/>
              <a:gd name="T20" fmla="*/ 73 w 73"/>
              <a:gd name="T21" fmla="*/ 9 h 52"/>
              <a:gd name="T22" fmla="*/ 73 w 73"/>
              <a:gd name="T23" fmla="*/ 18 h 52"/>
              <a:gd name="T24" fmla="*/ 46 w 73"/>
              <a:gd name="T25" fmla="*/ 18 h 52"/>
              <a:gd name="T26" fmla="*/ 19 w 73"/>
              <a:gd name="T27" fmla="*/ 18 h 52"/>
              <a:gd name="T28" fmla="*/ 46 w 73"/>
              <a:gd name="T29" fmla="*/ 39 h 52"/>
              <a:gd name="T30" fmla="*/ 46 w 73"/>
              <a:gd name="T31" fmla="*/ 18 h 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3"/>
              <a:gd name="T49" fmla="*/ 0 h 52"/>
              <a:gd name="T50" fmla="*/ 73 w 73"/>
              <a:gd name="T51" fmla="*/ 52 h 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3" h="52">
                <a:moveTo>
                  <a:pt x="73" y="18"/>
                </a:moveTo>
                <a:lnTo>
                  <a:pt x="56" y="18"/>
                </a:lnTo>
                <a:lnTo>
                  <a:pt x="56" y="52"/>
                </a:lnTo>
                <a:lnTo>
                  <a:pt x="46" y="52"/>
                </a:lnTo>
                <a:lnTo>
                  <a:pt x="0" y="16"/>
                </a:lnTo>
                <a:lnTo>
                  <a:pt x="0" y="9"/>
                </a:lnTo>
                <a:lnTo>
                  <a:pt x="46" y="9"/>
                </a:lnTo>
                <a:lnTo>
                  <a:pt x="46" y="0"/>
                </a:lnTo>
                <a:lnTo>
                  <a:pt x="56" y="0"/>
                </a:lnTo>
                <a:lnTo>
                  <a:pt x="56" y="9"/>
                </a:lnTo>
                <a:lnTo>
                  <a:pt x="73" y="9"/>
                </a:lnTo>
                <a:lnTo>
                  <a:pt x="73" y="18"/>
                </a:lnTo>
                <a:close/>
                <a:moveTo>
                  <a:pt x="46" y="18"/>
                </a:moveTo>
                <a:lnTo>
                  <a:pt x="19" y="18"/>
                </a:lnTo>
                <a:lnTo>
                  <a:pt x="46" y="39"/>
                </a:lnTo>
                <a:lnTo>
                  <a:pt x="46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7" name="Freeform 1015"/>
          <p:cNvSpPr>
            <a:spLocks/>
          </p:cNvSpPr>
          <p:nvPr/>
        </p:nvSpPr>
        <p:spPr bwMode="auto">
          <a:xfrm rot="5400000">
            <a:off x="2857500" y="3219450"/>
            <a:ext cx="100013" cy="61913"/>
          </a:xfrm>
          <a:custGeom>
            <a:avLst/>
            <a:gdLst>
              <a:gd name="T0" fmla="*/ 53 w 74"/>
              <a:gd name="T1" fmla="*/ 47 h 47"/>
              <a:gd name="T2" fmla="*/ 53 w 74"/>
              <a:gd name="T3" fmla="*/ 38 h 47"/>
              <a:gd name="T4" fmla="*/ 58 w 74"/>
              <a:gd name="T5" fmla="*/ 36 h 47"/>
              <a:gd name="T6" fmla="*/ 62 w 74"/>
              <a:gd name="T7" fmla="*/ 33 h 47"/>
              <a:gd name="T8" fmla="*/ 64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4 w 74"/>
              <a:gd name="T15" fmla="*/ 16 h 47"/>
              <a:gd name="T16" fmla="*/ 60 w 74"/>
              <a:gd name="T17" fmla="*/ 13 h 47"/>
              <a:gd name="T18" fmla="*/ 55 w 74"/>
              <a:gd name="T19" fmla="*/ 9 h 47"/>
              <a:gd name="T20" fmla="*/ 47 w 74"/>
              <a:gd name="T21" fmla="*/ 9 h 47"/>
              <a:gd name="T22" fmla="*/ 42 w 74"/>
              <a:gd name="T23" fmla="*/ 9 h 47"/>
              <a:gd name="T24" fmla="*/ 37 w 74"/>
              <a:gd name="T25" fmla="*/ 13 h 47"/>
              <a:gd name="T26" fmla="*/ 35 w 74"/>
              <a:gd name="T27" fmla="*/ 16 h 47"/>
              <a:gd name="T28" fmla="*/ 33 w 74"/>
              <a:gd name="T29" fmla="*/ 20 h 47"/>
              <a:gd name="T30" fmla="*/ 33 w 74"/>
              <a:gd name="T31" fmla="*/ 24 h 47"/>
              <a:gd name="T32" fmla="*/ 33 w 74"/>
              <a:gd name="T33" fmla="*/ 29 h 47"/>
              <a:gd name="T34" fmla="*/ 35 w 74"/>
              <a:gd name="T35" fmla="*/ 33 h 47"/>
              <a:gd name="T36" fmla="*/ 37 w 74"/>
              <a:gd name="T37" fmla="*/ 34 h 47"/>
              <a:gd name="T38" fmla="*/ 38 w 74"/>
              <a:gd name="T39" fmla="*/ 36 h 47"/>
              <a:gd name="T40" fmla="*/ 37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4 h 47"/>
              <a:gd name="T52" fmla="*/ 24 w 74"/>
              <a:gd name="T53" fmla="*/ 29 h 47"/>
              <a:gd name="T54" fmla="*/ 24 w 74"/>
              <a:gd name="T55" fmla="*/ 22 h 47"/>
              <a:gd name="T56" fmla="*/ 24 w 74"/>
              <a:gd name="T57" fmla="*/ 14 h 47"/>
              <a:gd name="T58" fmla="*/ 26 w 74"/>
              <a:gd name="T59" fmla="*/ 11 h 47"/>
              <a:gd name="T60" fmla="*/ 29 w 74"/>
              <a:gd name="T61" fmla="*/ 5 h 47"/>
              <a:gd name="T62" fmla="*/ 35 w 74"/>
              <a:gd name="T63" fmla="*/ 2 h 47"/>
              <a:gd name="T64" fmla="*/ 40 w 74"/>
              <a:gd name="T65" fmla="*/ 0 h 47"/>
              <a:gd name="T66" fmla="*/ 47 w 74"/>
              <a:gd name="T67" fmla="*/ 0 h 47"/>
              <a:gd name="T68" fmla="*/ 55 w 74"/>
              <a:gd name="T69" fmla="*/ 0 h 47"/>
              <a:gd name="T70" fmla="*/ 60 w 74"/>
              <a:gd name="T71" fmla="*/ 2 h 47"/>
              <a:gd name="T72" fmla="*/ 65 w 74"/>
              <a:gd name="T73" fmla="*/ 5 h 47"/>
              <a:gd name="T74" fmla="*/ 69 w 74"/>
              <a:gd name="T75" fmla="*/ 11 h 47"/>
              <a:gd name="T76" fmla="*/ 73 w 74"/>
              <a:gd name="T77" fmla="*/ 16 h 47"/>
              <a:gd name="T78" fmla="*/ 74 w 74"/>
              <a:gd name="T79" fmla="*/ 24 h 47"/>
              <a:gd name="T80" fmla="*/ 73 w 74"/>
              <a:gd name="T81" fmla="*/ 31 h 47"/>
              <a:gd name="T82" fmla="*/ 71 w 74"/>
              <a:gd name="T83" fmla="*/ 36 h 47"/>
              <a:gd name="T84" fmla="*/ 69 w 74"/>
              <a:gd name="T85" fmla="*/ 40 h 47"/>
              <a:gd name="T86" fmla="*/ 64 w 74"/>
              <a:gd name="T87" fmla="*/ 43 h 47"/>
              <a:gd name="T88" fmla="*/ 60 w 74"/>
              <a:gd name="T89" fmla="*/ 47 h 47"/>
              <a:gd name="T90" fmla="*/ 53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3" y="47"/>
                </a:moveTo>
                <a:lnTo>
                  <a:pt x="53" y="38"/>
                </a:lnTo>
                <a:lnTo>
                  <a:pt x="58" y="36"/>
                </a:lnTo>
                <a:lnTo>
                  <a:pt x="62" y="33"/>
                </a:lnTo>
                <a:lnTo>
                  <a:pt x="64" y="29"/>
                </a:lnTo>
                <a:lnTo>
                  <a:pt x="65" y="24"/>
                </a:lnTo>
                <a:lnTo>
                  <a:pt x="65" y="20"/>
                </a:lnTo>
                <a:lnTo>
                  <a:pt x="64" y="16"/>
                </a:lnTo>
                <a:lnTo>
                  <a:pt x="60" y="13"/>
                </a:lnTo>
                <a:lnTo>
                  <a:pt x="55" y="9"/>
                </a:lnTo>
                <a:lnTo>
                  <a:pt x="47" y="9"/>
                </a:lnTo>
                <a:lnTo>
                  <a:pt x="42" y="9"/>
                </a:lnTo>
                <a:lnTo>
                  <a:pt x="37" y="13"/>
                </a:lnTo>
                <a:lnTo>
                  <a:pt x="35" y="16"/>
                </a:lnTo>
                <a:lnTo>
                  <a:pt x="33" y="20"/>
                </a:lnTo>
                <a:lnTo>
                  <a:pt x="33" y="24"/>
                </a:lnTo>
                <a:lnTo>
                  <a:pt x="33" y="29"/>
                </a:lnTo>
                <a:lnTo>
                  <a:pt x="35" y="33"/>
                </a:lnTo>
                <a:lnTo>
                  <a:pt x="37" y="34"/>
                </a:lnTo>
                <a:lnTo>
                  <a:pt x="38" y="36"/>
                </a:lnTo>
                <a:lnTo>
                  <a:pt x="37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4"/>
                </a:lnTo>
                <a:lnTo>
                  <a:pt x="24" y="29"/>
                </a:lnTo>
                <a:lnTo>
                  <a:pt x="24" y="22"/>
                </a:lnTo>
                <a:lnTo>
                  <a:pt x="24" y="14"/>
                </a:lnTo>
                <a:lnTo>
                  <a:pt x="26" y="11"/>
                </a:lnTo>
                <a:lnTo>
                  <a:pt x="29" y="5"/>
                </a:lnTo>
                <a:lnTo>
                  <a:pt x="35" y="2"/>
                </a:lnTo>
                <a:lnTo>
                  <a:pt x="40" y="0"/>
                </a:lnTo>
                <a:lnTo>
                  <a:pt x="47" y="0"/>
                </a:lnTo>
                <a:lnTo>
                  <a:pt x="55" y="0"/>
                </a:lnTo>
                <a:lnTo>
                  <a:pt x="60" y="2"/>
                </a:lnTo>
                <a:lnTo>
                  <a:pt x="65" y="5"/>
                </a:lnTo>
                <a:lnTo>
                  <a:pt x="69" y="11"/>
                </a:lnTo>
                <a:lnTo>
                  <a:pt x="73" y="16"/>
                </a:lnTo>
                <a:lnTo>
                  <a:pt x="74" y="24"/>
                </a:lnTo>
                <a:lnTo>
                  <a:pt x="73" y="31"/>
                </a:lnTo>
                <a:lnTo>
                  <a:pt x="71" y="36"/>
                </a:lnTo>
                <a:lnTo>
                  <a:pt x="69" y="40"/>
                </a:lnTo>
                <a:lnTo>
                  <a:pt x="64" y="43"/>
                </a:lnTo>
                <a:lnTo>
                  <a:pt x="60" y="47"/>
                </a:lnTo>
                <a:lnTo>
                  <a:pt x="53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8" name="Freeform 1016"/>
          <p:cNvSpPr>
            <a:spLocks noEditPoints="1"/>
          </p:cNvSpPr>
          <p:nvPr/>
        </p:nvSpPr>
        <p:spPr bwMode="auto">
          <a:xfrm rot="5400000">
            <a:off x="2780506" y="2813844"/>
            <a:ext cx="100013" cy="66675"/>
          </a:xfrm>
          <a:custGeom>
            <a:avLst/>
            <a:gdLst>
              <a:gd name="T0" fmla="*/ 20 w 76"/>
              <a:gd name="T1" fmla="*/ 11 h 49"/>
              <a:gd name="T2" fmla="*/ 13 w 76"/>
              <a:gd name="T3" fmla="*/ 14 h 49"/>
              <a:gd name="T4" fmla="*/ 9 w 76"/>
              <a:gd name="T5" fmla="*/ 23 h 49"/>
              <a:gd name="T6" fmla="*/ 11 w 76"/>
              <a:gd name="T7" fmla="*/ 30 h 49"/>
              <a:gd name="T8" fmla="*/ 20 w 76"/>
              <a:gd name="T9" fmla="*/ 38 h 49"/>
              <a:gd name="T10" fmla="*/ 29 w 76"/>
              <a:gd name="T11" fmla="*/ 39 h 49"/>
              <a:gd name="T12" fmla="*/ 31 w 76"/>
              <a:gd name="T13" fmla="*/ 36 h 49"/>
              <a:gd name="T14" fmla="*/ 27 w 76"/>
              <a:gd name="T15" fmla="*/ 27 h 49"/>
              <a:gd name="T16" fmla="*/ 27 w 76"/>
              <a:gd name="T17" fmla="*/ 16 h 49"/>
              <a:gd name="T18" fmla="*/ 33 w 76"/>
              <a:gd name="T19" fmla="*/ 7 h 49"/>
              <a:gd name="T20" fmla="*/ 43 w 76"/>
              <a:gd name="T21" fmla="*/ 2 h 49"/>
              <a:gd name="T22" fmla="*/ 56 w 76"/>
              <a:gd name="T23" fmla="*/ 2 h 49"/>
              <a:gd name="T24" fmla="*/ 69 w 76"/>
              <a:gd name="T25" fmla="*/ 7 h 49"/>
              <a:gd name="T26" fmla="*/ 74 w 76"/>
              <a:gd name="T27" fmla="*/ 18 h 49"/>
              <a:gd name="T28" fmla="*/ 74 w 76"/>
              <a:gd name="T29" fmla="*/ 30 h 49"/>
              <a:gd name="T30" fmla="*/ 67 w 76"/>
              <a:gd name="T31" fmla="*/ 41 h 49"/>
              <a:gd name="T32" fmla="*/ 56 w 76"/>
              <a:gd name="T33" fmla="*/ 47 h 49"/>
              <a:gd name="T34" fmla="*/ 40 w 76"/>
              <a:gd name="T35" fmla="*/ 49 h 49"/>
              <a:gd name="T36" fmla="*/ 9 w 76"/>
              <a:gd name="T37" fmla="*/ 41 h 49"/>
              <a:gd name="T38" fmla="*/ 2 w 76"/>
              <a:gd name="T39" fmla="*/ 30 h 49"/>
              <a:gd name="T40" fmla="*/ 0 w 76"/>
              <a:gd name="T41" fmla="*/ 16 h 49"/>
              <a:gd name="T42" fmla="*/ 5 w 76"/>
              <a:gd name="T43" fmla="*/ 7 h 49"/>
              <a:gd name="T44" fmla="*/ 14 w 76"/>
              <a:gd name="T45" fmla="*/ 2 h 49"/>
              <a:gd name="T46" fmla="*/ 49 w 76"/>
              <a:gd name="T47" fmla="*/ 39 h 49"/>
              <a:gd name="T48" fmla="*/ 58 w 76"/>
              <a:gd name="T49" fmla="*/ 38 h 49"/>
              <a:gd name="T50" fmla="*/ 65 w 76"/>
              <a:gd name="T51" fmla="*/ 32 h 49"/>
              <a:gd name="T52" fmla="*/ 67 w 76"/>
              <a:gd name="T53" fmla="*/ 23 h 49"/>
              <a:gd name="T54" fmla="*/ 61 w 76"/>
              <a:gd name="T55" fmla="*/ 14 h 49"/>
              <a:gd name="T56" fmla="*/ 51 w 76"/>
              <a:gd name="T57" fmla="*/ 9 h 49"/>
              <a:gd name="T58" fmla="*/ 38 w 76"/>
              <a:gd name="T59" fmla="*/ 14 h 49"/>
              <a:gd name="T60" fmla="*/ 34 w 76"/>
              <a:gd name="T61" fmla="*/ 25 h 49"/>
              <a:gd name="T62" fmla="*/ 38 w 76"/>
              <a:gd name="T63" fmla="*/ 36 h 49"/>
              <a:gd name="T64" fmla="*/ 49 w 76"/>
              <a:gd name="T65" fmla="*/ 39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6"/>
              <a:gd name="T100" fmla="*/ 0 h 49"/>
              <a:gd name="T101" fmla="*/ 76 w 76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6" h="49">
                <a:moveTo>
                  <a:pt x="20" y="2"/>
                </a:moveTo>
                <a:lnTo>
                  <a:pt x="20" y="11"/>
                </a:lnTo>
                <a:lnTo>
                  <a:pt x="16" y="12"/>
                </a:lnTo>
                <a:lnTo>
                  <a:pt x="13" y="14"/>
                </a:lnTo>
                <a:lnTo>
                  <a:pt x="9" y="18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8"/>
                </a:lnTo>
                <a:lnTo>
                  <a:pt x="24" y="38"/>
                </a:lnTo>
                <a:lnTo>
                  <a:pt x="29" y="39"/>
                </a:lnTo>
                <a:lnTo>
                  <a:pt x="36" y="39"/>
                </a:lnTo>
                <a:lnTo>
                  <a:pt x="31" y="36"/>
                </a:lnTo>
                <a:lnTo>
                  <a:pt x="29" y="32"/>
                </a:lnTo>
                <a:lnTo>
                  <a:pt x="27" y="27"/>
                </a:lnTo>
                <a:lnTo>
                  <a:pt x="25" y="21"/>
                </a:lnTo>
                <a:lnTo>
                  <a:pt x="27" y="16"/>
                </a:lnTo>
                <a:lnTo>
                  <a:pt x="29" y="11"/>
                </a:lnTo>
                <a:lnTo>
                  <a:pt x="33" y="7"/>
                </a:lnTo>
                <a:lnTo>
                  <a:pt x="38" y="3"/>
                </a:lnTo>
                <a:lnTo>
                  <a:pt x="43" y="2"/>
                </a:lnTo>
                <a:lnTo>
                  <a:pt x="51" y="0"/>
                </a:lnTo>
                <a:lnTo>
                  <a:pt x="56" y="2"/>
                </a:lnTo>
                <a:lnTo>
                  <a:pt x="63" y="3"/>
                </a:lnTo>
                <a:lnTo>
                  <a:pt x="69" y="7"/>
                </a:lnTo>
                <a:lnTo>
                  <a:pt x="72" y="11"/>
                </a:lnTo>
                <a:lnTo>
                  <a:pt x="74" y="18"/>
                </a:lnTo>
                <a:lnTo>
                  <a:pt x="76" y="23"/>
                </a:lnTo>
                <a:lnTo>
                  <a:pt x="74" y="30"/>
                </a:lnTo>
                <a:lnTo>
                  <a:pt x="72" y="38"/>
                </a:lnTo>
                <a:lnTo>
                  <a:pt x="67" y="41"/>
                </a:lnTo>
                <a:lnTo>
                  <a:pt x="61" y="45"/>
                </a:lnTo>
                <a:lnTo>
                  <a:pt x="56" y="47"/>
                </a:lnTo>
                <a:lnTo>
                  <a:pt x="49" y="49"/>
                </a:lnTo>
                <a:lnTo>
                  <a:pt x="40" y="49"/>
                </a:lnTo>
                <a:lnTo>
                  <a:pt x="22" y="47"/>
                </a:lnTo>
                <a:lnTo>
                  <a:pt x="9" y="41"/>
                </a:lnTo>
                <a:lnTo>
                  <a:pt x="4" y="36"/>
                </a:lnTo>
                <a:lnTo>
                  <a:pt x="2" y="30"/>
                </a:lnTo>
                <a:lnTo>
                  <a:pt x="0" y="23"/>
                </a:lnTo>
                <a:lnTo>
                  <a:pt x="0" y="16"/>
                </a:lnTo>
                <a:lnTo>
                  <a:pt x="2" y="12"/>
                </a:lnTo>
                <a:lnTo>
                  <a:pt x="5" y="7"/>
                </a:lnTo>
                <a:lnTo>
                  <a:pt x="9" y="5"/>
                </a:lnTo>
                <a:lnTo>
                  <a:pt x="14" y="2"/>
                </a:lnTo>
                <a:lnTo>
                  <a:pt x="20" y="2"/>
                </a:lnTo>
                <a:close/>
                <a:moveTo>
                  <a:pt x="49" y="39"/>
                </a:moveTo>
                <a:lnTo>
                  <a:pt x="54" y="39"/>
                </a:lnTo>
                <a:lnTo>
                  <a:pt x="58" y="38"/>
                </a:lnTo>
                <a:lnTo>
                  <a:pt x="61" y="36"/>
                </a:lnTo>
                <a:lnTo>
                  <a:pt x="65" y="32"/>
                </a:lnTo>
                <a:lnTo>
                  <a:pt x="67" y="29"/>
                </a:lnTo>
                <a:lnTo>
                  <a:pt x="67" y="23"/>
                </a:lnTo>
                <a:lnTo>
                  <a:pt x="65" y="18"/>
                </a:lnTo>
                <a:lnTo>
                  <a:pt x="61" y="14"/>
                </a:lnTo>
                <a:lnTo>
                  <a:pt x="56" y="11"/>
                </a:lnTo>
                <a:lnTo>
                  <a:pt x="51" y="9"/>
                </a:lnTo>
                <a:lnTo>
                  <a:pt x="43" y="11"/>
                </a:lnTo>
                <a:lnTo>
                  <a:pt x="38" y="14"/>
                </a:lnTo>
                <a:lnTo>
                  <a:pt x="36" y="18"/>
                </a:lnTo>
                <a:lnTo>
                  <a:pt x="34" y="25"/>
                </a:lnTo>
                <a:lnTo>
                  <a:pt x="36" y="30"/>
                </a:lnTo>
                <a:lnTo>
                  <a:pt x="38" y="36"/>
                </a:lnTo>
                <a:lnTo>
                  <a:pt x="43" y="39"/>
                </a:lnTo>
                <a:lnTo>
                  <a:pt x="49" y="3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9" name="Freeform 1017"/>
          <p:cNvSpPr>
            <a:spLocks noEditPoints="1"/>
          </p:cNvSpPr>
          <p:nvPr/>
        </p:nvSpPr>
        <p:spPr bwMode="auto">
          <a:xfrm rot="5400000">
            <a:off x="2857500" y="2816225"/>
            <a:ext cx="100013" cy="61913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2 w 76"/>
              <a:gd name="T5" fmla="*/ 47 h 47"/>
              <a:gd name="T6" fmla="*/ 16 w 76"/>
              <a:gd name="T7" fmla="*/ 45 h 47"/>
              <a:gd name="T8" fmla="*/ 9 w 76"/>
              <a:gd name="T9" fmla="*/ 42 h 47"/>
              <a:gd name="T10" fmla="*/ 4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0 w 76"/>
              <a:gd name="T17" fmla="*/ 18 h 47"/>
              <a:gd name="T18" fmla="*/ 2 w 76"/>
              <a:gd name="T19" fmla="*/ 13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2 h 47"/>
              <a:gd name="T26" fmla="*/ 20 w 76"/>
              <a:gd name="T27" fmla="*/ 0 h 47"/>
              <a:gd name="T28" fmla="*/ 27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60 w 76"/>
              <a:gd name="T37" fmla="*/ 2 h 47"/>
              <a:gd name="T38" fmla="*/ 65 w 76"/>
              <a:gd name="T39" fmla="*/ 5 h 47"/>
              <a:gd name="T40" fmla="*/ 70 w 76"/>
              <a:gd name="T41" fmla="*/ 9 h 47"/>
              <a:gd name="T42" fmla="*/ 74 w 76"/>
              <a:gd name="T43" fmla="*/ 16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9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5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3 w 76"/>
              <a:gd name="T67" fmla="*/ 31 h 47"/>
              <a:gd name="T68" fmla="*/ 65 w 76"/>
              <a:gd name="T69" fmla="*/ 27 h 47"/>
              <a:gd name="T70" fmla="*/ 67 w 76"/>
              <a:gd name="T71" fmla="*/ 24 h 47"/>
              <a:gd name="T72" fmla="*/ 65 w 76"/>
              <a:gd name="T73" fmla="*/ 20 h 47"/>
              <a:gd name="T74" fmla="*/ 63 w 76"/>
              <a:gd name="T75" fmla="*/ 16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9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3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6"/>
                </a:lnTo>
                <a:lnTo>
                  <a:pt x="2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5"/>
                </a:lnTo>
                <a:lnTo>
                  <a:pt x="14" y="2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60" y="2"/>
                </a:lnTo>
                <a:lnTo>
                  <a:pt x="65" y="5"/>
                </a:lnTo>
                <a:lnTo>
                  <a:pt x="70" y="9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5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3" y="31"/>
                </a:lnTo>
                <a:lnTo>
                  <a:pt x="65" y="27"/>
                </a:lnTo>
                <a:lnTo>
                  <a:pt x="67" y="24"/>
                </a:lnTo>
                <a:lnTo>
                  <a:pt x="65" y="20"/>
                </a:lnTo>
                <a:lnTo>
                  <a:pt x="63" y="16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3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0" name="Freeform 1018"/>
          <p:cNvSpPr>
            <a:spLocks/>
          </p:cNvSpPr>
          <p:nvPr/>
        </p:nvSpPr>
        <p:spPr bwMode="auto">
          <a:xfrm rot="5400000">
            <a:off x="2782093" y="2415382"/>
            <a:ext cx="100013" cy="63500"/>
          </a:xfrm>
          <a:custGeom>
            <a:avLst/>
            <a:gdLst>
              <a:gd name="T0" fmla="*/ 11 w 74"/>
              <a:gd name="T1" fmla="*/ 47 h 47"/>
              <a:gd name="T2" fmla="*/ 0 w 74"/>
              <a:gd name="T3" fmla="*/ 47 h 47"/>
              <a:gd name="T4" fmla="*/ 0 w 74"/>
              <a:gd name="T5" fmla="*/ 0 h 47"/>
              <a:gd name="T6" fmla="*/ 9 w 74"/>
              <a:gd name="T7" fmla="*/ 0 h 47"/>
              <a:gd name="T8" fmla="*/ 18 w 74"/>
              <a:gd name="T9" fmla="*/ 7 h 47"/>
              <a:gd name="T10" fmla="*/ 29 w 74"/>
              <a:gd name="T11" fmla="*/ 14 h 47"/>
              <a:gd name="T12" fmla="*/ 42 w 74"/>
              <a:gd name="T13" fmla="*/ 20 h 47"/>
              <a:gd name="T14" fmla="*/ 54 w 74"/>
              <a:gd name="T15" fmla="*/ 23 h 47"/>
              <a:gd name="T16" fmla="*/ 63 w 74"/>
              <a:gd name="T17" fmla="*/ 25 h 47"/>
              <a:gd name="T18" fmla="*/ 74 w 74"/>
              <a:gd name="T19" fmla="*/ 27 h 47"/>
              <a:gd name="T20" fmla="*/ 74 w 74"/>
              <a:gd name="T21" fmla="*/ 36 h 47"/>
              <a:gd name="T22" fmla="*/ 65 w 74"/>
              <a:gd name="T23" fmla="*/ 36 h 47"/>
              <a:gd name="T24" fmla="*/ 53 w 74"/>
              <a:gd name="T25" fmla="*/ 32 h 47"/>
              <a:gd name="T26" fmla="*/ 42 w 74"/>
              <a:gd name="T27" fmla="*/ 29 h 47"/>
              <a:gd name="T28" fmla="*/ 29 w 74"/>
              <a:gd name="T29" fmla="*/ 23 h 47"/>
              <a:gd name="T30" fmla="*/ 20 w 74"/>
              <a:gd name="T31" fmla="*/ 16 h 47"/>
              <a:gd name="T32" fmla="*/ 11 w 74"/>
              <a:gd name="T33" fmla="*/ 9 h 47"/>
              <a:gd name="T34" fmla="*/ 11 w 74"/>
              <a:gd name="T35" fmla="*/ 47 h 4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4"/>
              <a:gd name="T55" fmla="*/ 0 h 47"/>
              <a:gd name="T56" fmla="*/ 74 w 74"/>
              <a:gd name="T57" fmla="*/ 47 h 4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4" h="47">
                <a:moveTo>
                  <a:pt x="11" y="47"/>
                </a:moveTo>
                <a:lnTo>
                  <a:pt x="0" y="47"/>
                </a:lnTo>
                <a:lnTo>
                  <a:pt x="0" y="0"/>
                </a:lnTo>
                <a:lnTo>
                  <a:pt x="9" y="0"/>
                </a:lnTo>
                <a:lnTo>
                  <a:pt x="18" y="7"/>
                </a:lnTo>
                <a:lnTo>
                  <a:pt x="29" y="14"/>
                </a:lnTo>
                <a:lnTo>
                  <a:pt x="42" y="20"/>
                </a:lnTo>
                <a:lnTo>
                  <a:pt x="54" y="23"/>
                </a:lnTo>
                <a:lnTo>
                  <a:pt x="63" y="25"/>
                </a:lnTo>
                <a:lnTo>
                  <a:pt x="74" y="27"/>
                </a:lnTo>
                <a:lnTo>
                  <a:pt x="74" y="36"/>
                </a:lnTo>
                <a:lnTo>
                  <a:pt x="65" y="36"/>
                </a:lnTo>
                <a:lnTo>
                  <a:pt x="53" y="32"/>
                </a:lnTo>
                <a:lnTo>
                  <a:pt x="42" y="29"/>
                </a:lnTo>
                <a:lnTo>
                  <a:pt x="29" y="23"/>
                </a:lnTo>
                <a:lnTo>
                  <a:pt x="20" y="16"/>
                </a:lnTo>
                <a:lnTo>
                  <a:pt x="11" y="9"/>
                </a:lnTo>
                <a:lnTo>
                  <a:pt x="11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1" name="Freeform 1019"/>
          <p:cNvSpPr>
            <a:spLocks/>
          </p:cNvSpPr>
          <p:nvPr/>
        </p:nvSpPr>
        <p:spPr bwMode="auto">
          <a:xfrm rot="5400000">
            <a:off x="2857500" y="2416175"/>
            <a:ext cx="100013" cy="61913"/>
          </a:xfrm>
          <a:custGeom>
            <a:avLst/>
            <a:gdLst>
              <a:gd name="T0" fmla="*/ 54 w 74"/>
              <a:gd name="T1" fmla="*/ 47 h 47"/>
              <a:gd name="T2" fmla="*/ 54 w 74"/>
              <a:gd name="T3" fmla="*/ 38 h 47"/>
              <a:gd name="T4" fmla="*/ 60 w 74"/>
              <a:gd name="T5" fmla="*/ 36 h 47"/>
              <a:gd name="T6" fmla="*/ 63 w 74"/>
              <a:gd name="T7" fmla="*/ 33 h 47"/>
              <a:gd name="T8" fmla="*/ 65 w 74"/>
              <a:gd name="T9" fmla="*/ 29 h 47"/>
              <a:gd name="T10" fmla="*/ 67 w 74"/>
              <a:gd name="T11" fmla="*/ 24 h 47"/>
              <a:gd name="T12" fmla="*/ 65 w 74"/>
              <a:gd name="T13" fmla="*/ 20 h 47"/>
              <a:gd name="T14" fmla="*/ 63 w 74"/>
              <a:gd name="T15" fmla="*/ 16 h 47"/>
              <a:gd name="T16" fmla="*/ 62 w 74"/>
              <a:gd name="T17" fmla="*/ 13 h 47"/>
              <a:gd name="T18" fmla="*/ 56 w 74"/>
              <a:gd name="T19" fmla="*/ 9 h 47"/>
              <a:gd name="T20" fmla="*/ 49 w 74"/>
              <a:gd name="T21" fmla="*/ 9 h 47"/>
              <a:gd name="T22" fmla="*/ 42 w 74"/>
              <a:gd name="T23" fmla="*/ 9 h 47"/>
              <a:gd name="T24" fmla="*/ 38 w 74"/>
              <a:gd name="T25" fmla="*/ 13 h 47"/>
              <a:gd name="T26" fmla="*/ 35 w 74"/>
              <a:gd name="T27" fmla="*/ 16 h 47"/>
              <a:gd name="T28" fmla="*/ 35 w 74"/>
              <a:gd name="T29" fmla="*/ 20 h 47"/>
              <a:gd name="T30" fmla="*/ 33 w 74"/>
              <a:gd name="T31" fmla="*/ 24 h 47"/>
              <a:gd name="T32" fmla="*/ 35 w 74"/>
              <a:gd name="T33" fmla="*/ 29 h 47"/>
              <a:gd name="T34" fmla="*/ 35 w 74"/>
              <a:gd name="T35" fmla="*/ 33 h 47"/>
              <a:gd name="T36" fmla="*/ 36 w 74"/>
              <a:gd name="T37" fmla="*/ 34 h 47"/>
              <a:gd name="T38" fmla="*/ 40 w 74"/>
              <a:gd name="T39" fmla="*/ 36 h 47"/>
              <a:gd name="T40" fmla="*/ 38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11 w 74"/>
              <a:gd name="T47" fmla="*/ 4 h 47"/>
              <a:gd name="T48" fmla="*/ 11 w 74"/>
              <a:gd name="T49" fmla="*/ 31 h 47"/>
              <a:gd name="T50" fmla="*/ 29 w 74"/>
              <a:gd name="T51" fmla="*/ 34 h 47"/>
              <a:gd name="T52" fmla="*/ 25 w 74"/>
              <a:gd name="T53" fmla="*/ 29 h 47"/>
              <a:gd name="T54" fmla="*/ 25 w 74"/>
              <a:gd name="T55" fmla="*/ 22 h 47"/>
              <a:gd name="T56" fmla="*/ 25 w 74"/>
              <a:gd name="T57" fmla="*/ 14 h 47"/>
              <a:gd name="T58" fmla="*/ 27 w 74"/>
              <a:gd name="T59" fmla="*/ 11 h 47"/>
              <a:gd name="T60" fmla="*/ 31 w 74"/>
              <a:gd name="T61" fmla="*/ 5 h 47"/>
              <a:gd name="T62" fmla="*/ 36 w 74"/>
              <a:gd name="T63" fmla="*/ 2 h 47"/>
              <a:gd name="T64" fmla="*/ 42 w 74"/>
              <a:gd name="T65" fmla="*/ 0 h 47"/>
              <a:gd name="T66" fmla="*/ 49 w 74"/>
              <a:gd name="T67" fmla="*/ 0 h 47"/>
              <a:gd name="T68" fmla="*/ 54 w 74"/>
              <a:gd name="T69" fmla="*/ 0 h 47"/>
              <a:gd name="T70" fmla="*/ 62 w 74"/>
              <a:gd name="T71" fmla="*/ 2 h 47"/>
              <a:gd name="T72" fmla="*/ 65 w 74"/>
              <a:gd name="T73" fmla="*/ 5 h 47"/>
              <a:gd name="T74" fmla="*/ 71 w 74"/>
              <a:gd name="T75" fmla="*/ 11 h 47"/>
              <a:gd name="T76" fmla="*/ 74 w 74"/>
              <a:gd name="T77" fmla="*/ 16 h 47"/>
              <a:gd name="T78" fmla="*/ 74 w 74"/>
              <a:gd name="T79" fmla="*/ 24 h 47"/>
              <a:gd name="T80" fmla="*/ 74 w 74"/>
              <a:gd name="T81" fmla="*/ 31 h 47"/>
              <a:gd name="T82" fmla="*/ 72 w 74"/>
              <a:gd name="T83" fmla="*/ 36 h 47"/>
              <a:gd name="T84" fmla="*/ 69 w 74"/>
              <a:gd name="T85" fmla="*/ 40 h 47"/>
              <a:gd name="T86" fmla="*/ 65 w 74"/>
              <a:gd name="T87" fmla="*/ 43 h 47"/>
              <a:gd name="T88" fmla="*/ 60 w 74"/>
              <a:gd name="T89" fmla="*/ 47 h 47"/>
              <a:gd name="T90" fmla="*/ 54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4" y="47"/>
                </a:moveTo>
                <a:lnTo>
                  <a:pt x="54" y="38"/>
                </a:lnTo>
                <a:lnTo>
                  <a:pt x="60" y="36"/>
                </a:lnTo>
                <a:lnTo>
                  <a:pt x="63" y="33"/>
                </a:lnTo>
                <a:lnTo>
                  <a:pt x="65" y="29"/>
                </a:lnTo>
                <a:lnTo>
                  <a:pt x="67" y="24"/>
                </a:lnTo>
                <a:lnTo>
                  <a:pt x="65" y="20"/>
                </a:lnTo>
                <a:lnTo>
                  <a:pt x="63" y="16"/>
                </a:lnTo>
                <a:lnTo>
                  <a:pt x="62" y="13"/>
                </a:lnTo>
                <a:lnTo>
                  <a:pt x="56" y="9"/>
                </a:lnTo>
                <a:lnTo>
                  <a:pt x="49" y="9"/>
                </a:lnTo>
                <a:lnTo>
                  <a:pt x="42" y="9"/>
                </a:lnTo>
                <a:lnTo>
                  <a:pt x="38" y="13"/>
                </a:lnTo>
                <a:lnTo>
                  <a:pt x="35" y="16"/>
                </a:lnTo>
                <a:lnTo>
                  <a:pt x="35" y="20"/>
                </a:lnTo>
                <a:lnTo>
                  <a:pt x="33" y="24"/>
                </a:lnTo>
                <a:lnTo>
                  <a:pt x="35" y="29"/>
                </a:lnTo>
                <a:lnTo>
                  <a:pt x="35" y="33"/>
                </a:lnTo>
                <a:lnTo>
                  <a:pt x="36" y="34"/>
                </a:lnTo>
                <a:lnTo>
                  <a:pt x="40" y="36"/>
                </a:lnTo>
                <a:lnTo>
                  <a:pt x="38" y="47"/>
                </a:lnTo>
                <a:lnTo>
                  <a:pt x="0" y="38"/>
                </a:lnTo>
                <a:lnTo>
                  <a:pt x="0" y="4"/>
                </a:lnTo>
                <a:lnTo>
                  <a:pt x="11" y="4"/>
                </a:lnTo>
                <a:lnTo>
                  <a:pt x="11" y="31"/>
                </a:lnTo>
                <a:lnTo>
                  <a:pt x="29" y="34"/>
                </a:lnTo>
                <a:lnTo>
                  <a:pt x="25" y="29"/>
                </a:lnTo>
                <a:lnTo>
                  <a:pt x="25" y="22"/>
                </a:lnTo>
                <a:lnTo>
                  <a:pt x="25" y="14"/>
                </a:lnTo>
                <a:lnTo>
                  <a:pt x="27" y="11"/>
                </a:lnTo>
                <a:lnTo>
                  <a:pt x="31" y="5"/>
                </a:lnTo>
                <a:lnTo>
                  <a:pt x="36" y="2"/>
                </a:lnTo>
                <a:lnTo>
                  <a:pt x="42" y="0"/>
                </a:lnTo>
                <a:lnTo>
                  <a:pt x="49" y="0"/>
                </a:lnTo>
                <a:lnTo>
                  <a:pt x="54" y="0"/>
                </a:lnTo>
                <a:lnTo>
                  <a:pt x="62" y="2"/>
                </a:lnTo>
                <a:lnTo>
                  <a:pt x="65" y="5"/>
                </a:lnTo>
                <a:lnTo>
                  <a:pt x="71" y="11"/>
                </a:lnTo>
                <a:lnTo>
                  <a:pt x="74" y="16"/>
                </a:lnTo>
                <a:lnTo>
                  <a:pt x="74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65" y="43"/>
                </a:lnTo>
                <a:lnTo>
                  <a:pt x="60" y="47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2" name="Freeform 1020"/>
          <p:cNvSpPr>
            <a:spLocks noEditPoints="1"/>
          </p:cNvSpPr>
          <p:nvPr/>
        </p:nvSpPr>
        <p:spPr bwMode="auto">
          <a:xfrm rot="5400000">
            <a:off x="2780506" y="2010569"/>
            <a:ext cx="100013" cy="66675"/>
          </a:xfrm>
          <a:custGeom>
            <a:avLst/>
            <a:gdLst>
              <a:gd name="T0" fmla="*/ 54 w 74"/>
              <a:gd name="T1" fmla="*/ 38 h 49"/>
              <a:gd name="T2" fmla="*/ 63 w 74"/>
              <a:gd name="T3" fmla="*/ 34 h 49"/>
              <a:gd name="T4" fmla="*/ 66 w 74"/>
              <a:gd name="T5" fmla="*/ 27 h 49"/>
              <a:gd name="T6" fmla="*/ 65 w 74"/>
              <a:gd name="T7" fmla="*/ 20 h 49"/>
              <a:gd name="T8" fmla="*/ 59 w 74"/>
              <a:gd name="T9" fmla="*/ 14 h 49"/>
              <a:gd name="T10" fmla="*/ 52 w 74"/>
              <a:gd name="T11" fmla="*/ 11 h 49"/>
              <a:gd name="T12" fmla="*/ 41 w 74"/>
              <a:gd name="T13" fmla="*/ 9 h 49"/>
              <a:gd name="T14" fmla="*/ 39 w 74"/>
              <a:gd name="T15" fmla="*/ 9 h 49"/>
              <a:gd name="T16" fmla="*/ 47 w 74"/>
              <a:gd name="T17" fmla="*/ 18 h 49"/>
              <a:gd name="T18" fmla="*/ 48 w 74"/>
              <a:gd name="T19" fmla="*/ 27 h 49"/>
              <a:gd name="T20" fmla="*/ 45 w 74"/>
              <a:gd name="T21" fmla="*/ 38 h 49"/>
              <a:gd name="T22" fmla="*/ 37 w 74"/>
              <a:gd name="T23" fmla="*/ 45 h 49"/>
              <a:gd name="T24" fmla="*/ 25 w 74"/>
              <a:gd name="T25" fmla="*/ 49 h 49"/>
              <a:gd name="T26" fmla="*/ 10 w 74"/>
              <a:gd name="T27" fmla="*/ 45 h 49"/>
              <a:gd name="T28" fmla="*/ 1 w 74"/>
              <a:gd name="T29" fmla="*/ 38 h 49"/>
              <a:gd name="T30" fmla="*/ 0 w 74"/>
              <a:gd name="T31" fmla="*/ 25 h 49"/>
              <a:gd name="T32" fmla="*/ 3 w 74"/>
              <a:gd name="T33" fmla="*/ 12 h 49"/>
              <a:gd name="T34" fmla="*/ 14 w 74"/>
              <a:gd name="T35" fmla="*/ 3 h 49"/>
              <a:gd name="T36" fmla="*/ 27 w 74"/>
              <a:gd name="T37" fmla="*/ 0 h 49"/>
              <a:gd name="T38" fmla="*/ 43 w 74"/>
              <a:gd name="T39" fmla="*/ 0 h 49"/>
              <a:gd name="T40" fmla="*/ 57 w 74"/>
              <a:gd name="T41" fmla="*/ 3 h 49"/>
              <a:gd name="T42" fmla="*/ 70 w 74"/>
              <a:gd name="T43" fmla="*/ 12 h 49"/>
              <a:gd name="T44" fmla="*/ 74 w 74"/>
              <a:gd name="T45" fmla="*/ 27 h 49"/>
              <a:gd name="T46" fmla="*/ 72 w 74"/>
              <a:gd name="T47" fmla="*/ 36 h 49"/>
              <a:gd name="T48" fmla="*/ 65 w 74"/>
              <a:gd name="T49" fmla="*/ 43 h 49"/>
              <a:gd name="T50" fmla="*/ 56 w 74"/>
              <a:gd name="T51" fmla="*/ 47 h 49"/>
              <a:gd name="T52" fmla="*/ 18 w 74"/>
              <a:gd name="T53" fmla="*/ 11 h 49"/>
              <a:gd name="T54" fmla="*/ 9 w 74"/>
              <a:gd name="T55" fmla="*/ 18 h 49"/>
              <a:gd name="T56" fmla="*/ 9 w 74"/>
              <a:gd name="T57" fmla="*/ 30 h 49"/>
              <a:gd name="T58" fmla="*/ 18 w 74"/>
              <a:gd name="T59" fmla="*/ 38 h 49"/>
              <a:gd name="T60" fmla="*/ 30 w 74"/>
              <a:gd name="T61" fmla="*/ 38 h 49"/>
              <a:gd name="T62" fmla="*/ 39 w 74"/>
              <a:gd name="T63" fmla="*/ 30 h 49"/>
              <a:gd name="T64" fmla="*/ 39 w 74"/>
              <a:gd name="T65" fmla="*/ 18 h 49"/>
              <a:gd name="T66" fmla="*/ 32 w 74"/>
              <a:gd name="T67" fmla="*/ 11 h 49"/>
              <a:gd name="T68" fmla="*/ 23 w 74"/>
              <a:gd name="T69" fmla="*/ 9 h 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4"/>
              <a:gd name="T106" fmla="*/ 0 h 49"/>
              <a:gd name="T107" fmla="*/ 74 w 74"/>
              <a:gd name="T108" fmla="*/ 49 h 4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4" h="49">
                <a:moveTo>
                  <a:pt x="56" y="47"/>
                </a:moveTo>
                <a:lnTo>
                  <a:pt x="54" y="38"/>
                </a:lnTo>
                <a:lnTo>
                  <a:pt x="59" y="36"/>
                </a:lnTo>
                <a:lnTo>
                  <a:pt x="63" y="34"/>
                </a:lnTo>
                <a:lnTo>
                  <a:pt x="65" y="30"/>
                </a:lnTo>
                <a:lnTo>
                  <a:pt x="66" y="27"/>
                </a:lnTo>
                <a:lnTo>
                  <a:pt x="65" y="21"/>
                </a:lnTo>
                <a:lnTo>
                  <a:pt x="65" y="20"/>
                </a:lnTo>
                <a:lnTo>
                  <a:pt x="61" y="16"/>
                </a:lnTo>
                <a:lnTo>
                  <a:pt x="59" y="14"/>
                </a:lnTo>
                <a:lnTo>
                  <a:pt x="56" y="12"/>
                </a:lnTo>
                <a:lnTo>
                  <a:pt x="52" y="11"/>
                </a:lnTo>
                <a:lnTo>
                  <a:pt x="47" y="11"/>
                </a:lnTo>
                <a:lnTo>
                  <a:pt x="41" y="9"/>
                </a:lnTo>
                <a:lnTo>
                  <a:pt x="39" y="9"/>
                </a:lnTo>
                <a:lnTo>
                  <a:pt x="43" y="12"/>
                </a:lnTo>
                <a:lnTo>
                  <a:pt x="47" y="18"/>
                </a:lnTo>
                <a:lnTo>
                  <a:pt x="48" y="21"/>
                </a:lnTo>
                <a:lnTo>
                  <a:pt x="48" y="27"/>
                </a:lnTo>
                <a:lnTo>
                  <a:pt x="48" y="32"/>
                </a:lnTo>
                <a:lnTo>
                  <a:pt x="45" y="38"/>
                </a:lnTo>
                <a:lnTo>
                  <a:pt x="41" y="41"/>
                </a:lnTo>
                <a:lnTo>
                  <a:pt x="37" y="45"/>
                </a:lnTo>
                <a:lnTo>
                  <a:pt x="30" y="47"/>
                </a:lnTo>
                <a:lnTo>
                  <a:pt x="25" y="49"/>
                </a:lnTo>
                <a:lnTo>
                  <a:pt x="18" y="47"/>
                </a:lnTo>
                <a:lnTo>
                  <a:pt x="10" y="45"/>
                </a:lnTo>
                <a:lnTo>
                  <a:pt x="7" y="41"/>
                </a:lnTo>
                <a:lnTo>
                  <a:pt x="1" y="38"/>
                </a:lnTo>
                <a:lnTo>
                  <a:pt x="0" y="32"/>
                </a:lnTo>
                <a:lnTo>
                  <a:pt x="0" y="25"/>
                </a:lnTo>
                <a:lnTo>
                  <a:pt x="0" y="18"/>
                </a:lnTo>
                <a:lnTo>
                  <a:pt x="3" y="12"/>
                </a:lnTo>
                <a:lnTo>
                  <a:pt x="7" y="7"/>
                </a:lnTo>
                <a:lnTo>
                  <a:pt x="14" y="3"/>
                </a:lnTo>
                <a:lnTo>
                  <a:pt x="19" y="2"/>
                </a:lnTo>
                <a:lnTo>
                  <a:pt x="27" y="0"/>
                </a:lnTo>
                <a:lnTo>
                  <a:pt x="34" y="0"/>
                </a:lnTo>
                <a:lnTo>
                  <a:pt x="43" y="0"/>
                </a:lnTo>
                <a:lnTo>
                  <a:pt x="50" y="2"/>
                </a:lnTo>
                <a:lnTo>
                  <a:pt x="57" y="3"/>
                </a:lnTo>
                <a:lnTo>
                  <a:pt x="65" y="7"/>
                </a:lnTo>
                <a:lnTo>
                  <a:pt x="70" y="12"/>
                </a:lnTo>
                <a:lnTo>
                  <a:pt x="74" y="20"/>
                </a:lnTo>
                <a:lnTo>
                  <a:pt x="74" y="27"/>
                </a:lnTo>
                <a:lnTo>
                  <a:pt x="74" y="32"/>
                </a:lnTo>
                <a:lnTo>
                  <a:pt x="72" y="36"/>
                </a:lnTo>
                <a:lnTo>
                  <a:pt x="68" y="41"/>
                </a:lnTo>
                <a:lnTo>
                  <a:pt x="65" y="43"/>
                </a:lnTo>
                <a:lnTo>
                  <a:pt x="61" y="47"/>
                </a:lnTo>
                <a:lnTo>
                  <a:pt x="56" y="47"/>
                </a:lnTo>
                <a:close/>
                <a:moveTo>
                  <a:pt x="23" y="9"/>
                </a:moveTo>
                <a:lnTo>
                  <a:pt x="18" y="11"/>
                </a:lnTo>
                <a:lnTo>
                  <a:pt x="12" y="14"/>
                </a:lnTo>
                <a:lnTo>
                  <a:pt x="9" y="18"/>
                </a:lnTo>
                <a:lnTo>
                  <a:pt x="7" y="23"/>
                </a:lnTo>
                <a:lnTo>
                  <a:pt x="9" y="30"/>
                </a:lnTo>
                <a:lnTo>
                  <a:pt x="12" y="34"/>
                </a:lnTo>
                <a:lnTo>
                  <a:pt x="18" y="38"/>
                </a:lnTo>
                <a:lnTo>
                  <a:pt x="25" y="39"/>
                </a:lnTo>
                <a:lnTo>
                  <a:pt x="30" y="38"/>
                </a:lnTo>
                <a:lnTo>
                  <a:pt x="36" y="34"/>
                </a:lnTo>
                <a:lnTo>
                  <a:pt x="39" y="30"/>
                </a:lnTo>
                <a:lnTo>
                  <a:pt x="39" y="23"/>
                </a:lnTo>
                <a:lnTo>
                  <a:pt x="39" y="18"/>
                </a:lnTo>
                <a:lnTo>
                  <a:pt x="36" y="14"/>
                </a:lnTo>
                <a:lnTo>
                  <a:pt x="32" y="11"/>
                </a:lnTo>
                <a:lnTo>
                  <a:pt x="28" y="11"/>
                </a:lnTo>
                <a:lnTo>
                  <a:pt x="23" y="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3" name="Freeform 1021"/>
          <p:cNvSpPr>
            <a:spLocks noEditPoints="1"/>
          </p:cNvSpPr>
          <p:nvPr/>
        </p:nvSpPr>
        <p:spPr bwMode="auto">
          <a:xfrm rot="5400000">
            <a:off x="2857500" y="2012950"/>
            <a:ext cx="100013" cy="61913"/>
          </a:xfrm>
          <a:custGeom>
            <a:avLst/>
            <a:gdLst>
              <a:gd name="T0" fmla="*/ 37 w 74"/>
              <a:gd name="T1" fmla="*/ 47 h 47"/>
              <a:gd name="T2" fmla="*/ 28 w 74"/>
              <a:gd name="T3" fmla="*/ 47 h 47"/>
              <a:gd name="T4" fmla="*/ 21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3 w 74"/>
              <a:gd name="T11" fmla="*/ 36 h 47"/>
              <a:gd name="T12" fmla="*/ 0 w 74"/>
              <a:gd name="T13" fmla="*/ 31 h 47"/>
              <a:gd name="T14" fmla="*/ 0 w 74"/>
              <a:gd name="T15" fmla="*/ 24 h 47"/>
              <a:gd name="T16" fmla="*/ 0 w 74"/>
              <a:gd name="T17" fmla="*/ 18 h 47"/>
              <a:gd name="T18" fmla="*/ 1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2 h 47"/>
              <a:gd name="T26" fmla="*/ 19 w 74"/>
              <a:gd name="T27" fmla="*/ 0 h 47"/>
              <a:gd name="T28" fmla="*/ 27 w 74"/>
              <a:gd name="T29" fmla="*/ 0 h 47"/>
              <a:gd name="T30" fmla="*/ 37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2 h 47"/>
              <a:gd name="T38" fmla="*/ 65 w 74"/>
              <a:gd name="T39" fmla="*/ 5 h 47"/>
              <a:gd name="T40" fmla="*/ 70 w 74"/>
              <a:gd name="T41" fmla="*/ 9 h 47"/>
              <a:gd name="T42" fmla="*/ 74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2 w 74"/>
              <a:gd name="T49" fmla="*/ 36 h 47"/>
              <a:gd name="T50" fmla="*/ 66 w 74"/>
              <a:gd name="T51" fmla="*/ 40 h 47"/>
              <a:gd name="T52" fmla="*/ 54 w 74"/>
              <a:gd name="T53" fmla="*/ 45 h 47"/>
              <a:gd name="T54" fmla="*/ 37 w 74"/>
              <a:gd name="T55" fmla="*/ 47 h 47"/>
              <a:gd name="T56" fmla="*/ 37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7 w 74"/>
              <a:gd name="T63" fmla="*/ 36 h 47"/>
              <a:gd name="T64" fmla="*/ 61 w 74"/>
              <a:gd name="T65" fmla="*/ 34 h 47"/>
              <a:gd name="T66" fmla="*/ 63 w 74"/>
              <a:gd name="T67" fmla="*/ 31 h 47"/>
              <a:gd name="T68" fmla="*/ 65 w 74"/>
              <a:gd name="T69" fmla="*/ 27 h 47"/>
              <a:gd name="T70" fmla="*/ 66 w 74"/>
              <a:gd name="T71" fmla="*/ 24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3 h 47"/>
              <a:gd name="T78" fmla="*/ 57 w 74"/>
              <a:gd name="T79" fmla="*/ 11 h 47"/>
              <a:gd name="T80" fmla="*/ 52 w 74"/>
              <a:gd name="T81" fmla="*/ 9 h 47"/>
              <a:gd name="T82" fmla="*/ 45 w 74"/>
              <a:gd name="T83" fmla="*/ 9 h 47"/>
              <a:gd name="T84" fmla="*/ 37 w 74"/>
              <a:gd name="T85" fmla="*/ 9 h 47"/>
              <a:gd name="T86" fmla="*/ 27 w 74"/>
              <a:gd name="T87" fmla="*/ 9 h 47"/>
              <a:gd name="T88" fmla="*/ 19 w 74"/>
              <a:gd name="T89" fmla="*/ 11 h 47"/>
              <a:gd name="T90" fmla="*/ 14 w 74"/>
              <a:gd name="T91" fmla="*/ 13 h 47"/>
              <a:gd name="T92" fmla="*/ 10 w 74"/>
              <a:gd name="T93" fmla="*/ 16 h 47"/>
              <a:gd name="T94" fmla="*/ 9 w 74"/>
              <a:gd name="T95" fmla="*/ 20 h 47"/>
              <a:gd name="T96" fmla="*/ 7 w 74"/>
              <a:gd name="T97" fmla="*/ 24 h 47"/>
              <a:gd name="T98" fmla="*/ 9 w 74"/>
              <a:gd name="T99" fmla="*/ 27 h 47"/>
              <a:gd name="T100" fmla="*/ 10 w 74"/>
              <a:gd name="T101" fmla="*/ 31 h 47"/>
              <a:gd name="T102" fmla="*/ 12 w 74"/>
              <a:gd name="T103" fmla="*/ 33 h 47"/>
              <a:gd name="T104" fmla="*/ 18 w 74"/>
              <a:gd name="T105" fmla="*/ 36 h 47"/>
              <a:gd name="T106" fmla="*/ 27 w 74"/>
              <a:gd name="T107" fmla="*/ 38 h 47"/>
              <a:gd name="T108" fmla="*/ 37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7" y="47"/>
                </a:moveTo>
                <a:lnTo>
                  <a:pt x="28" y="47"/>
                </a:lnTo>
                <a:lnTo>
                  <a:pt x="21" y="47"/>
                </a:lnTo>
                <a:lnTo>
                  <a:pt x="16" y="45"/>
                </a:lnTo>
                <a:lnTo>
                  <a:pt x="9" y="42"/>
                </a:lnTo>
                <a:lnTo>
                  <a:pt x="3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1" y="13"/>
                </a:lnTo>
                <a:lnTo>
                  <a:pt x="5" y="9"/>
                </a:lnTo>
                <a:lnTo>
                  <a:pt x="9" y="5"/>
                </a:lnTo>
                <a:lnTo>
                  <a:pt x="14" y="2"/>
                </a:lnTo>
                <a:lnTo>
                  <a:pt x="19" y="0"/>
                </a:lnTo>
                <a:lnTo>
                  <a:pt x="27" y="0"/>
                </a:lnTo>
                <a:lnTo>
                  <a:pt x="37" y="0"/>
                </a:lnTo>
                <a:lnTo>
                  <a:pt x="45" y="0"/>
                </a:lnTo>
                <a:lnTo>
                  <a:pt x="52" y="0"/>
                </a:lnTo>
                <a:lnTo>
                  <a:pt x="57" y="2"/>
                </a:lnTo>
                <a:lnTo>
                  <a:pt x="65" y="5"/>
                </a:lnTo>
                <a:lnTo>
                  <a:pt x="70" y="9"/>
                </a:lnTo>
                <a:lnTo>
                  <a:pt x="74" y="16"/>
                </a:lnTo>
                <a:lnTo>
                  <a:pt x="74" y="24"/>
                </a:lnTo>
                <a:lnTo>
                  <a:pt x="74" y="31"/>
                </a:lnTo>
                <a:lnTo>
                  <a:pt x="72" y="36"/>
                </a:lnTo>
                <a:lnTo>
                  <a:pt x="66" y="40"/>
                </a:lnTo>
                <a:lnTo>
                  <a:pt x="54" y="45"/>
                </a:lnTo>
                <a:lnTo>
                  <a:pt x="37" y="47"/>
                </a:lnTo>
                <a:close/>
                <a:moveTo>
                  <a:pt x="37" y="38"/>
                </a:moveTo>
                <a:lnTo>
                  <a:pt x="45" y="38"/>
                </a:lnTo>
                <a:lnTo>
                  <a:pt x="52" y="36"/>
                </a:lnTo>
                <a:lnTo>
                  <a:pt x="57" y="36"/>
                </a:lnTo>
                <a:lnTo>
                  <a:pt x="61" y="34"/>
                </a:lnTo>
                <a:lnTo>
                  <a:pt x="63" y="31"/>
                </a:lnTo>
                <a:lnTo>
                  <a:pt x="65" y="27"/>
                </a:lnTo>
                <a:lnTo>
                  <a:pt x="66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7" y="11"/>
                </a:lnTo>
                <a:lnTo>
                  <a:pt x="52" y="9"/>
                </a:lnTo>
                <a:lnTo>
                  <a:pt x="45" y="9"/>
                </a:lnTo>
                <a:lnTo>
                  <a:pt x="37" y="9"/>
                </a:lnTo>
                <a:lnTo>
                  <a:pt x="27" y="9"/>
                </a:lnTo>
                <a:lnTo>
                  <a:pt x="19" y="11"/>
                </a:lnTo>
                <a:lnTo>
                  <a:pt x="14" y="13"/>
                </a:lnTo>
                <a:lnTo>
                  <a:pt x="10" y="16"/>
                </a:lnTo>
                <a:lnTo>
                  <a:pt x="9" y="20"/>
                </a:lnTo>
                <a:lnTo>
                  <a:pt x="7" y="24"/>
                </a:lnTo>
                <a:lnTo>
                  <a:pt x="9" y="27"/>
                </a:lnTo>
                <a:lnTo>
                  <a:pt x="10" y="31"/>
                </a:lnTo>
                <a:lnTo>
                  <a:pt x="12" y="33"/>
                </a:lnTo>
                <a:lnTo>
                  <a:pt x="18" y="36"/>
                </a:lnTo>
                <a:lnTo>
                  <a:pt x="27" y="38"/>
                </a:lnTo>
                <a:lnTo>
                  <a:pt x="37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4" name="Freeform 1022"/>
          <p:cNvSpPr>
            <a:spLocks/>
          </p:cNvSpPr>
          <p:nvPr/>
        </p:nvSpPr>
        <p:spPr bwMode="auto">
          <a:xfrm rot="5400000">
            <a:off x="2970213" y="4629150"/>
            <a:ext cx="100012" cy="65088"/>
          </a:xfrm>
          <a:custGeom>
            <a:avLst/>
            <a:gdLst>
              <a:gd name="T0" fmla="*/ 54 w 76"/>
              <a:gd name="T1" fmla="*/ 40 h 49"/>
              <a:gd name="T2" fmla="*/ 63 w 76"/>
              <a:gd name="T3" fmla="*/ 34 h 49"/>
              <a:gd name="T4" fmla="*/ 67 w 76"/>
              <a:gd name="T5" fmla="*/ 25 h 49"/>
              <a:gd name="T6" fmla="*/ 61 w 76"/>
              <a:gd name="T7" fmla="*/ 15 h 49"/>
              <a:gd name="T8" fmla="*/ 52 w 76"/>
              <a:gd name="T9" fmla="*/ 11 h 49"/>
              <a:gd name="T10" fmla="*/ 42 w 76"/>
              <a:gd name="T11" fmla="*/ 15 h 49"/>
              <a:gd name="T12" fmla="*/ 38 w 76"/>
              <a:gd name="T13" fmla="*/ 25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4 h 49"/>
              <a:gd name="T20" fmla="*/ 24 w 76"/>
              <a:gd name="T21" fmla="*/ 16 h 49"/>
              <a:gd name="T22" fmla="*/ 14 w 76"/>
              <a:gd name="T23" fmla="*/ 16 h 49"/>
              <a:gd name="T24" fmla="*/ 9 w 76"/>
              <a:gd name="T25" fmla="*/ 22 h 49"/>
              <a:gd name="T26" fmla="*/ 9 w 76"/>
              <a:gd name="T27" fmla="*/ 31 h 49"/>
              <a:gd name="T28" fmla="*/ 14 w 76"/>
              <a:gd name="T29" fmla="*/ 36 h 49"/>
              <a:gd name="T30" fmla="*/ 20 w 76"/>
              <a:gd name="T31" fmla="*/ 49 h 49"/>
              <a:gd name="T32" fmla="*/ 9 w 76"/>
              <a:gd name="T33" fmla="*/ 43 h 49"/>
              <a:gd name="T34" fmla="*/ 2 w 76"/>
              <a:gd name="T35" fmla="*/ 36 h 49"/>
              <a:gd name="T36" fmla="*/ 0 w 76"/>
              <a:gd name="T37" fmla="*/ 25 h 49"/>
              <a:gd name="T38" fmla="*/ 2 w 76"/>
              <a:gd name="T39" fmla="*/ 15 h 49"/>
              <a:gd name="T40" fmla="*/ 9 w 76"/>
              <a:gd name="T41" fmla="*/ 7 h 49"/>
              <a:gd name="T42" fmla="*/ 18 w 76"/>
              <a:gd name="T43" fmla="*/ 5 h 49"/>
              <a:gd name="T44" fmla="*/ 27 w 76"/>
              <a:gd name="T45" fmla="*/ 7 h 49"/>
              <a:gd name="T46" fmla="*/ 33 w 76"/>
              <a:gd name="T47" fmla="*/ 15 h 49"/>
              <a:gd name="T48" fmla="*/ 40 w 76"/>
              <a:gd name="T49" fmla="*/ 5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40"/>
                </a:lnTo>
                <a:lnTo>
                  <a:pt x="60" y="38"/>
                </a:lnTo>
                <a:lnTo>
                  <a:pt x="63" y="34"/>
                </a:lnTo>
                <a:lnTo>
                  <a:pt x="65" y="31"/>
                </a:lnTo>
                <a:lnTo>
                  <a:pt x="67" y="25"/>
                </a:lnTo>
                <a:lnTo>
                  <a:pt x="65" y="20"/>
                </a:lnTo>
                <a:lnTo>
                  <a:pt x="61" y="15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5"/>
                </a:lnTo>
                <a:lnTo>
                  <a:pt x="38" y="18"/>
                </a:lnTo>
                <a:lnTo>
                  <a:pt x="38" y="25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29" y="24"/>
                </a:lnTo>
                <a:lnTo>
                  <a:pt x="27" y="18"/>
                </a:lnTo>
                <a:lnTo>
                  <a:pt x="24" y="16"/>
                </a:lnTo>
                <a:lnTo>
                  <a:pt x="18" y="15"/>
                </a:lnTo>
                <a:lnTo>
                  <a:pt x="14" y="16"/>
                </a:lnTo>
                <a:lnTo>
                  <a:pt x="11" y="18"/>
                </a:lnTo>
                <a:lnTo>
                  <a:pt x="9" y="22"/>
                </a:lnTo>
                <a:lnTo>
                  <a:pt x="9" y="25"/>
                </a:lnTo>
                <a:lnTo>
                  <a:pt x="9" y="31"/>
                </a:lnTo>
                <a:lnTo>
                  <a:pt x="11" y="34"/>
                </a:lnTo>
                <a:lnTo>
                  <a:pt x="14" y="36"/>
                </a:lnTo>
                <a:lnTo>
                  <a:pt x="20" y="38"/>
                </a:lnTo>
                <a:lnTo>
                  <a:pt x="20" y="49"/>
                </a:lnTo>
                <a:lnTo>
                  <a:pt x="14" y="47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5"/>
                </a:lnTo>
                <a:lnTo>
                  <a:pt x="0" y="20"/>
                </a:lnTo>
                <a:lnTo>
                  <a:pt x="2" y="15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3" y="15"/>
                </a:lnTo>
                <a:lnTo>
                  <a:pt x="36" y="9"/>
                </a:lnTo>
                <a:lnTo>
                  <a:pt x="40" y="5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7"/>
                </a:lnTo>
                <a:lnTo>
                  <a:pt x="72" y="13"/>
                </a:lnTo>
                <a:lnTo>
                  <a:pt x="74" y="18"/>
                </a:lnTo>
                <a:lnTo>
                  <a:pt x="76" y="25"/>
                </a:lnTo>
                <a:lnTo>
                  <a:pt x="74" y="33"/>
                </a:lnTo>
                <a:lnTo>
                  <a:pt x="72" y="36"/>
                </a:lnTo>
                <a:lnTo>
                  <a:pt x="69" y="42"/>
                </a:lnTo>
                <a:lnTo>
                  <a:pt x="65" y="45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5" name="Freeform 1023"/>
          <p:cNvSpPr>
            <a:spLocks/>
          </p:cNvSpPr>
          <p:nvPr/>
        </p:nvSpPr>
        <p:spPr bwMode="auto">
          <a:xfrm rot="5400000">
            <a:off x="3049588" y="4627563"/>
            <a:ext cx="100012" cy="68262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7 h 48"/>
              <a:gd name="T4" fmla="*/ 58 w 74"/>
              <a:gd name="T5" fmla="*/ 36 h 48"/>
              <a:gd name="T6" fmla="*/ 61 w 74"/>
              <a:gd name="T7" fmla="*/ 34 h 48"/>
              <a:gd name="T8" fmla="*/ 63 w 74"/>
              <a:gd name="T9" fmla="*/ 28 h 48"/>
              <a:gd name="T10" fmla="*/ 65 w 74"/>
              <a:gd name="T11" fmla="*/ 25 h 48"/>
              <a:gd name="T12" fmla="*/ 63 w 74"/>
              <a:gd name="T13" fmla="*/ 19 h 48"/>
              <a:gd name="T14" fmla="*/ 63 w 74"/>
              <a:gd name="T15" fmla="*/ 16 h 48"/>
              <a:gd name="T16" fmla="*/ 59 w 74"/>
              <a:gd name="T17" fmla="*/ 12 h 48"/>
              <a:gd name="T18" fmla="*/ 54 w 74"/>
              <a:gd name="T19" fmla="*/ 10 h 48"/>
              <a:gd name="T20" fmla="*/ 47 w 74"/>
              <a:gd name="T21" fmla="*/ 9 h 48"/>
              <a:gd name="T22" fmla="*/ 41 w 74"/>
              <a:gd name="T23" fmla="*/ 10 h 48"/>
              <a:gd name="T24" fmla="*/ 36 w 74"/>
              <a:gd name="T25" fmla="*/ 12 h 48"/>
              <a:gd name="T26" fmla="*/ 32 w 74"/>
              <a:gd name="T27" fmla="*/ 16 h 48"/>
              <a:gd name="T28" fmla="*/ 32 w 74"/>
              <a:gd name="T29" fmla="*/ 19 h 48"/>
              <a:gd name="T30" fmla="*/ 31 w 74"/>
              <a:gd name="T31" fmla="*/ 23 h 48"/>
              <a:gd name="T32" fmla="*/ 32 w 74"/>
              <a:gd name="T33" fmla="*/ 28 h 48"/>
              <a:gd name="T34" fmla="*/ 32 w 74"/>
              <a:gd name="T35" fmla="*/ 32 h 48"/>
              <a:gd name="T36" fmla="*/ 36 w 74"/>
              <a:gd name="T37" fmla="*/ 34 h 48"/>
              <a:gd name="T38" fmla="*/ 38 w 74"/>
              <a:gd name="T39" fmla="*/ 37 h 48"/>
              <a:gd name="T40" fmla="*/ 36 w 74"/>
              <a:gd name="T41" fmla="*/ 46 h 48"/>
              <a:gd name="T42" fmla="*/ 0 w 74"/>
              <a:gd name="T43" fmla="*/ 39 h 48"/>
              <a:gd name="T44" fmla="*/ 0 w 74"/>
              <a:gd name="T45" fmla="*/ 3 h 48"/>
              <a:gd name="T46" fmla="*/ 9 w 74"/>
              <a:gd name="T47" fmla="*/ 3 h 48"/>
              <a:gd name="T48" fmla="*/ 9 w 74"/>
              <a:gd name="T49" fmla="*/ 30 h 48"/>
              <a:gd name="T50" fmla="*/ 27 w 74"/>
              <a:gd name="T51" fmla="*/ 34 h 48"/>
              <a:gd name="T52" fmla="*/ 23 w 74"/>
              <a:gd name="T53" fmla="*/ 28 h 48"/>
              <a:gd name="T54" fmla="*/ 23 w 74"/>
              <a:gd name="T55" fmla="*/ 21 h 48"/>
              <a:gd name="T56" fmla="*/ 23 w 74"/>
              <a:gd name="T57" fmla="*/ 16 h 48"/>
              <a:gd name="T58" fmla="*/ 25 w 74"/>
              <a:gd name="T59" fmla="*/ 10 h 48"/>
              <a:gd name="T60" fmla="*/ 29 w 74"/>
              <a:gd name="T61" fmla="*/ 5 h 48"/>
              <a:gd name="T62" fmla="*/ 34 w 74"/>
              <a:gd name="T63" fmla="*/ 1 h 48"/>
              <a:gd name="T64" fmla="*/ 40 w 74"/>
              <a:gd name="T65" fmla="*/ 0 h 48"/>
              <a:gd name="T66" fmla="*/ 47 w 74"/>
              <a:gd name="T67" fmla="*/ 0 h 48"/>
              <a:gd name="T68" fmla="*/ 52 w 74"/>
              <a:gd name="T69" fmla="*/ 0 h 48"/>
              <a:gd name="T70" fmla="*/ 59 w 74"/>
              <a:gd name="T71" fmla="*/ 1 h 48"/>
              <a:gd name="T72" fmla="*/ 65 w 74"/>
              <a:gd name="T73" fmla="*/ 5 h 48"/>
              <a:gd name="T74" fmla="*/ 68 w 74"/>
              <a:gd name="T75" fmla="*/ 10 h 48"/>
              <a:gd name="T76" fmla="*/ 72 w 74"/>
              <a:gd name="T77" fmla="*/ 16 h 48"/>
              <a:gd name="T78" fmla="*/ 74 w 74"/>
              <a:gd name="T79" fmla="*/ 25 h 48"/>
              <a:gd name="T80" fmla="*/ 72 w 74"/>
              <a:gd name="T81" fmla="*/ 30 h 48"/>
              <a:gd name="T82" fmla="*/ 70 w 74"/>
              <a:gd name="T83" fmla="*/ 36 h 48"/>
              <a:gd name="T84" fmla="*/ 67 w 74"/>
              <a:gd name="T85" fmla="*/ 41 h 48"/>
              <a:gd name="T86" fmla="*/ 63 w 74"/>
              <a:gd name="T87" fmla="*/ 45 h 48"/>
              <a:gd name="T88" fmla="*/ 58 w 74"/>
              <a:gd name="T89" fmla="*/ 46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7"/>
                </a:lnTo>
                <a:lnTo>
                  <a:pt x="58" y="36"/>
                </a:lnTo>
                <a:lnTo>
                  <a:pt x="61" y="34"/>
                </a:lnTo>
                <a:lnTo>
                  <a:pt x="63" y="28"/>
                </a:lnTo>
                <a:lnTo>
                  <a:pt x="65" y="25"/>
                </a:lnTo>
                <a:lnTo>
                  <a:pt x="63" y="19"/>
                </a:lnTo>
                <a:lnTo>
                  <a:pt x="63" y="16"/>
                </a:lnTo>
                <a:lnTo>
                  <a:pt x="59" y="12"/>
                </a:lnTo>
                <a:lnTo>
                  <a:pt x="54" y="10"/>
                </a:lnTo>
                <a:lnTo>
                  <a:pt x="47" y="9"/>
                </a:lnTo>
                <a:lnTo>
                  <a:pt x="41" y="10"/>
                </a:lnTo>
                <a:lnTo>
                  <a:pt x="36" y="12"/>
                </a:lnTo>
                <a:lnTo>
                  <a:pt x="32" y="16"/>
                </a:lnTo>
                <a:lnTo>
                  <a:pt x="32" y="19"/>
                </a:lnTo>
                <a:lnTo>
                  <a:pt x="31" y="23"/>
                </a:lnTo>
                <a:lnTo>
                  <a:pt x="32" y="28"/>
                </a:lnTo>
                <a:lnTo>
                  <a:pt x="32" y="32"/>
                </a:lnTo>
                <a:lnTo>
                  <a:pt x="36" y="34"/>
                </a:lnTo>
                <a:lnTo>
                  <a:pt x="38" y="37"/>
                </a:lnTo>
                <a:lnTo>
                  <a:pt x="36" y="46"/>
                </a:lnTo>
                <a:lnTo>
                  <a:pt x="0" y="39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8"/>
                </a:lnTo>
                <a:lnTo>
                  <a:pt x="23" y="21"/>
                </a:lnTo>
                <a:lnTo>
                  <a:pt x="23" y="16"/>
                </a:lnTo>
                <a:lnTo>
                  <a:pt x="25" y="10"/>
                </a:lnTo>
                <a:lnTo>
                  <a:pt x="29" y="5"/>
                </a:lnTo>
                <a:lnTo>
                  <a:pt x="34" y="1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1"/>
                </a:lnTo>
                <a:lnTo>
                  <a:pt x="65" y="5"/>
                </a:lnTo>
                <a:lnTo>
                  <a:pt x="68" y="10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6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6" name="Freeform 1024"/>
          <p:cNvSpPr>
            <a:spLocks noEditPoints="1"/>
          </p:cNvSpPr>
          <p:nvPr/>
        </p:nvSpPr>
        <p:spPr bwMode="auto">
          <a:xfrm rot="5400000">
            <a:off x="3591719" y="4629944"/>
            <a:ext cx="100012" cy="63500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3 h 47"/>
              <a:gd name="T4" fmla="*/ 13 w 76"/>
              <a:gd name="T5" fmla="*/ 43 h 47"/>
              <a:gd name="T6" fmla="*/ 5 w 76"/>
              <a:gd name="T7" fmla="*/ 38 h 47"/>
              <a:gd name="T8" fmla="*/ 0 w 76"/>
              <a:gd name="T9" fmla="*/ 29 h 47"/>
              <a:gd name="T10" fmla="*/ 0 w 76"/>
              <a:gd name="T11" fmla="*/ 16 h 47"/>
              <a:gd name="T12" fmla="*/ 5 w 76"/>
              <a:gd name="T13" fmla="*/ 7 h 47"/>
              <a:gd name="T14" fmla="*/ 14 w 76"/>
              <a:gd name="T15" fmla="*/ 2 h 47"/>
              <a:gd name="T16" fmla="*/ 24 w 76"/>
              <a:gd name="T17" fmla="*/ 2 h 47"/>
              <a:gd name="T18" fmla="*/ 31 w 76"/>
              <a:gd name="T19" fmla="*/ 7 h 47"/>
              <a:gd name="T20" fmla="*/ 36 w 76"/>
              <a:gd name="T21" fmla="*/ 7 h 47"/>
              <a:gd name="T22" fmla="*/ 45 w 76"/>
              <a:gd name="T23" fmla="*/ 0 h 47"/>
              <a:gd name="T24" fmla="*/ 58 w 76"/>
              <a:gd name="T25" fmla="*/ 0 h 47"/>
              <a:gd name="T26" fmla="*/ 69 w 76"/>
              <a:gd name="T27" fmla="*/ 5 h 47"/>
              <a:gd name="T28" fmla="*/ 74 w 76"/>
              <a:gd name="T29" fmla="*/ 16 h 47"/>
              <a:gd name="T30" fmla="*/ 74 w 76"/>
              <a:gd name="T31" fmla="*/ 29 h 47"/>
              <a:gd name="T32" fmla="*/ 69 w 76"/>
              <a:gd name="T33" fmla="*/ 39 h 47"/>
              <a:gd name="T34" fmla="*/ 58 w 76"/>
              <a:gd name="T35" fmla="*/ 45 h 47"/>
              <a:gd name="T36" fmla="*/ 45 w 76"/>
              <a:gd name="T37" fmla="*/ 45 h 47"/>
              <a:gd name="T38" fmla="*/ 36 w 76"/>
              <a:gd name="T39" fmla="*/ 38 h 47"/>
              <a:gd name="T40" fmla="*/ 18 w 76"/>
              <a:gd name="T41" fmla="*/ 34 h 47"/>
              <a:gd name="T42" fmla="*/ 25 w 76"/>
              <a:gd name="T43" fmla="*/ 32 h 47"/>
              <a:gd name="T44" fmla="*/ 29 w 76"/>
              <a:gd name="T45" fmla="*/ 23 h 47"/>
              <a:gd name="T46" fmla="*/ 25 w 76"/>
              <a:gd name="T47" fmla="*/ 14 h 47"/>
              <a:gd name="T48" fmla="*/ 18 w 76"/>
              <a:gd name="T49" fmla="*/ 11 h 47"/>
              <a:gd name="T50" fmla="*/ 11 w 76"/>
              <a:gd name="T51" fmla="*/ 14 h 47"/>
              <a:gd name="T52" fmla="*/ 9 w 76"/>
              <a:gd name="T53" fmla="*/ 23 h 47"/>
              <a:gd name="T54" fmla="*/ 11 w 76"/>
              <a:gd name="T55" fmla="*/ 32 h 47"/>
              <a:gd name="T56" fmla="*/ 18 w 76"/>
              <a:gd name="T57" fmla="*/ 34 h 47"/>
              <a:gd name="T58" fmla="*/ 56 w 76"/>
              <a:gd name="T59" fmla="*/ 36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6 h 47"/>
              <a:gd name="T66" fmla="*/ 58 w 76"/>
              <a:gd name="T67" fmla="*/ 9 h 47"/>
              <a:gd name="T68" fmla="*/ 47 w 76"/>
              <a:gd name="T69" fmla="*/ 11 h 47"/>
              <a:gd name="T70" fmla="*/ 38 w 76"/>
              <a:gd name="T71" fmla="*/ 18 h 47"/>
              <a:gd name="T72" fmla="*/ 38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2"/>
                </a:moveTo>
                <a:lnTo>
                  <a:pt x="31" y="38"/>
                </a:lnTo>
                <a:lnTo>
                  <a:pt x="27" y="41"/>
                </a:lnTo>
                <a:lnTo>
                  <a:pt x="24" y="43"/>
                </a:lnTo>
                <a:lnTo>
                  <a:pt x="18" y="45"/>
                </a:lnTo>
                <a:lnTo>
                  <a:pt x="13" y="43"/>
                </a:lnTo>
                <a:lnTo>
                  <a:pt x="9" y="41"/>
                </a:lnTo>
                <a:lnTo>
                  <a:pt x="5" y="38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2"/>
                </a:lnTo>
                <a:lnTo>
                  <a:pt x="5" y="7"/>
                </a:lnTo>
                <a:lnTo>
                  <a:pt x="9" y="3"/>
                </a:lnTo>
                <a:lnTo>
                  <a:pt x="14" y="2"/>
                </a:lnTo>
                <a:lnTo>
                  <a:pt x="18" y="2"/>
                </a:lnTo>
                <a:lnTo>
                  <a:pt x="24" y="2"/>
                </a:lnTo>
                <a:lnTo>
                  <a:pt x="27" y="3"/>
                </a:lnTo>
                <a:lnTo>
                  <a:pt x="31" y="7"/>
                </a:lnTo>
                <a:lnTo>
                  <a:pt x="33" y="12"/>
                </a:lnTo>
                <a:lnTo>
                  <a:pt x="36" y="7"/>
                </a:lnTo>
                <a:lnTo>
                  <a:pt x="40" y="3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2"/>
                </a:lnTo>
                <a:lnTo>
                  <a:pt x="69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29"/>
                </a:lnTo>
                <a:lnTo>
                  <a:pt x="72" y="36"/>
                </a:lnTo>
                <a:lnTo>
                  <a:pt x="69" y="39"/>
                </a:lnTo>
                <a:lnTo>
                  <a:pt x="63" y="43"/>
                </a:lnTo>
                <a:lnTo>
                  <a:pt x="58" y="45"/>
                </a:lnTo>
                <a:lnTo>
                  <a:pt x="52" y="47"/>
                </a:lnTo>
                <a:lnTo>
                  <a:pt x="45" y="45"/>
                </a:lnTo>
                <a:lnTo>
                  <a:pt x="40" y="43"/>
                </a:lnTo>
                <a:lnTo>
                  <a:pt x="36" y="38"/>
                </a:lnTo>
                <a:lnTo>
                  <a:pt x="33" y="32"/>
                </a:lnTo>
                <a:close/>
                <a:moveTo>
                  <a:pt x="18" y="34"/>
                </a:moveTo>
                <a:lnTo>
                  <a:pt x="24" y="34"/>
                </a:lnTo>
                <a:lnTo>
                  <a:pt x="25" y="32"/>
                </a:lnTo>
                <a:lnTo>
                  <a:pt x="29" y="27"/>
                </a:lnTo>
                <a:lnTo>
                  <a:pt x="29" y="23"/>
                </a:lnTo>
                <a:lnTo>
                  <a:pt x="29" y="18"/>
                </a:lnTo>
                <a:lnTo>
                  <a:pt x="25" y="14"/>
                </a:lnTo>
                <a:lnTo>
                  <a:pt x="24" y="12"/>
                </a:lnTo>
                <a:lnTo>
                  <a:pt x="18" y="11"/>
                </a:lnTo>
                <a:lnTo>
                  <a:pt x="14" y="12"/>
                </a:lnTo>
                <a:lnTo>
                  <a:pt x="11" y="14"/>
                </a:lnTo>
                <a:lnTo>
                  <a:pt x="9" y="18"/>
                </a:lnTo>
                <a:lnTo>
                  <a:pt x="9" y="23"/>
                </a:lnTo>
                <a:lnTo>
                  <a:pt x="9" y="27"/>
                </a:lnTo>
                <a:lnTo>
                  <a:pt x="11" y="32"/>
                </a:lnTo>
                <a:lnTo>
                  <a:pt x="14" y="34"/>
                </a:lnTo>
                <a:lnTo>
                  <a:pt x="18" y="34"/>
                </a:lnTo>
                <a:close/>
                <a:moveTo>
                  <a:pt x="52" y="36"/>
                </a:moveTo>
                <a:lnTo>
                  <a:pt x="56" y="36"/>
                </a:lnTo>
                <a:lnTo>
                  <a:pt x="60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5" y="16"/>
                </a:lnTo>
                <a:lnTo>
                  <a:pt x="63" y="12"/>
                </a:lnTo>
                <a:lnTo>
                  <a:pt x="58" y="9"/>
                </a:lnTo>
                <a:lnTo>
                  <a:pt x="52" y="9"/>
                </a:lnTo>
                <a:lnTo>
                  <a:pt x="47" y="11"/>
                </a:lnTo>
                <a:lnTo>
                  <a:pt x="42" y="12"/>
                </a:lnTo>
                <a:lnTo>
                  <a:pt x="38" y="18"/>
                </a:lnTo>
                <a:lnTo>
                  <a:pt x="38" y="23"/>
                </a:lnTo>
                <a:lnTo>
                  <a:pt x="38" y="29"/>
                </a:lnTo>
                <a:lnTo>
                  <a:pt x="42" y="32"/>
                </a:lnTo>
                <a:lnTo>
                  <a:pt x="47" y="36"/>
                </a:lnTo>
                <a:lnTo>
                  <a:pt x="52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7" name="Freeform 1025"/>
          <p:cNvSpPr>
            <a:spLocks/>
          </p:cNvSpPr>
          <p:nvPr/>
        </p:nvSpPr>
        <p:spPr bwMode="auto">
          <a:xfrm rot="5400000">
            <a:off x="3672682" y="4628356"/>
            <a:ext cx="100012" cy="66675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40 h 49"/>
              <a:gd name="T4" fmla="*/ 58 w 74"/>
              <a:gd name="T5" fmla="*/ 38 h 49"/>
              <a:gd name="T6" fmla="*/ 61 w 74"/>
              <a:gd name="T7" fmla="*/ 35 h 49"/>
              <a:gd name="T8" fmla="*/ 63 w 74"/>
              <a:gd name="T9" fmla="*/ 31 h 49"/>
              <a:gd name="T10" fmla="*/ 65 w 74"/>
              <a:gd name="T11" fmla="*/ 26 h 49"/>
              <a:gd name="T12" fmla="*/ 63 w 74"/>
              <a:gd name="T13" fmla="*/ 22 h 49"/>
              <a:gd name="T14" fmla="*/ 63 w 74"/>
              <a:gd name="T15" fmla="*/ 18 h 49"/>
              <a:gd name="T16" fmla="*/ 59 w 74"/>
              <a:gd name="T17" fmla="*/ 15 h 49"/>
              <a:gd name="T18" fmla="*/ 54 w 74"/>
              <a:gd name="T19" fmla="*/ 11 h 49"/>
              <a:gd name="T20" fmla="*/ 47 w 74"/>
              <a:gd name="T21" fmla="*/ 11 h 49"/>
              <a:gd name="T22" fmla="*/ 41 w 74"/>
              <a:gd name="T23" fmla="*/ 11 h 49"/>
              <a:gd name="T24" fmla="*/ 36 w 74"/>
              <a:gd name="T25" fmla="*/ 15 h 49"/>
              <a:gd name="T26" fmla="*/ 32 w 74"/>
              <a:gd name="T27" fmla="*/ 17 h 49"/>
              <a:gd name="T28" fmla="*/ 32 w 74"/>
              <a:gd name="T29" fmla="*/ 22 h 49"/>
              <a:gd name="T30" fmla="*/ 31 w 74"/>
              <a:gd name="T31" fmla="*/ 26 h 49"/>
              <a:gd name="T32" fmla="*/ 32 w 74"/>
              <a:gd name="T33" fmla="*/ 29 h 49"/>
              <a:gd name="T34" fmla="*/ 32 w 74"/>
              <a:gd name="T35" fmla="*/ 33 h 49"/>
              <a:gd name="T36" fmla="*/ 36 w 74"/>
              <a:gd name="T37" fmla="*/ 37 h 49"/>
              <a:gd name="T38" fmla="*/ 38 w 74"/>
              <a:gd name="T39" fmla="*/ 38 h 49"/>
              <a:gd name="T40" fmla="*/ 36 w 74"/>
              <a:gd name="T41" fmla="*/ 49 h 49"/>
              <a:gd name="T42" fmla="*/ 0 w 74"/>
              <a:gd name="T43" fmla="*/ 40 h 49"/>
              <a:gd name="T44" fmla="*/ 0 w 74"/>
              <a:gd name="T45" fmla="*/ 6 h 49"/>
              <a:gd name="T46" fmla="*/ 9 w 74"/>
              <a:gd name="T47" fmla="*/ 6 h 49"/>
              <a:gd name="T48" fmla="*/ 9 w 74"/>
              <a:gd name="T49" fmla="*/ 33 h 49"/>
              <a:gd name="T50" fmla="*/ 27 w 74"/>
              <a:gd name="T51" fmla="*/ 37 h 49"/>
              <a:gd name="T52" fmla="*/ 23 w 74"/>
              <a:gd name="T53" fmla="*/ 29 h 49"/>
              <a:gd name="T54" fmla="*/ 23 w 74"/>
              <a:gd name="T55" fmla="*/ 24 h 49"/>
              <a:gd name="T56" fmla="*/ 23 w 74"/>
              <a:gd name="T57" fmla="*/ 17 h 49"/>
              <a:gd name="T58" fmla="*/ 25 w 74"/>
              <a:gd name="T59" fmla="*/ 11 h 49"/>
              <a:gd name="T60" fmla="*/ 29 w 74"/>
              <a:gd name="T61" fmla="*/ 8 h 49"/>
              <a:gd name="T62" fmla="*/ 34 w 74"/>
              <a:gd name="T63" fmla="*/ 4 h 49"/>
              <a:gd name="T64" fmla="*/ 40 w 74"/>
              <a:gd name="T65" fmla="*/ 2 h 49"/>
              <a:gd name="T66" fmla="*/ 47 w 74"/>
              <a:gd name="T67" fmla="*/ 0 h 49"/>
              <a:gd name="T68" fmla="*/ 52 w 74"/>
              <a:gd name="T69" fmla="*/ 2 h 49"/>
              <a:gd name="T70" fmla="*/ 59 w 74"/>
              <a:gd name="T71" fmla="*/ 4 h 49"/>
              <a:gd name="T72" fmla="*/ 65 w 74"/>
              <a:gd name="T73" fmla="*/ 8 h 49"/>
              <a:gd name="T74" fmla="*/ 68 w 74"/>
              <a:gd name="T75" fmla="*/ 11 h 49"/>
              <a:gd name="T76" fmla="*/ 72 w 74"/>
              <a:gd name="T77" fmla="*/ 18 h 49"/>
              <a:gd name="T78" fmla="*/ 74 w 74"/>
              <a:gd name="T79" fmla="*/ 26 h 49"/>
              <a:gd name="T80" fmla="*/ 72 w 74"/>
              <a:gd name="T81" fmla="*/ 33 h 49"/>
              <a:gd name="T82" fmla="*/ 70 w 74"/>
              <a:gd name="T83" fmla="*/ 38 h 49"/>
              <a:gd name="T84" fmla="*/ 67 w 74"/>
              <a:gd name="T85" fmla="*/ 42 h 49"/>
              <a:gd name="T86" fmla="*/ 63 w 74"/>
              <a:gd name="T87" fmla="*/ 46 h 49"/>
              <a:gd name="T88" fmla="*/ 58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40"/>
                </a:lnTo>
                <a:lnTo>
                  <a:pt x="58" y="38"/>
                </a:lnTo>
                <a:lnTo>
                  <a:pt x="61" y="35"/>
                </a:lnTo>
                <a:lnTo>
                  <a:pt x="63" y="31"/>
                </a:lnTo>
                <a:lnTo>
                  <a:pt x="65" y="26"/>
                </a:lnTo>
                <a:lnTo>
                  <a:pt x="63" y="22"/>
                </a:lnTo>
                <a:lnTo>
                  <a:pt x="63" y="18"/>
                </a:lnTo>
                <a:lnTo>
                  <a:pt x="59" y="15"/>
                </a:lnTo>
                <a:lnTo>
                  <a:pt x="54" y="11"/>
                </a:lnTo>
                <a:lnTo>
                  <a:pt x="47" y="11"/>
                </a:lnTo>
                <a:lnTo>
                  <a:pt x="41" y="11"/>
                </a:lnTo>
                <a:lnTo>
                  <a:pt x="36" y="15"/>
                </a:lnTo>
                <a:lnTo>
                  <a:pt x="32" y="17"/>
                </a:lnTo>
                <a:lnTo>
                  <a:pt x="32" y="22"/>
                </a:lnTo>
                <a:lnTo>
                  <a:pt x="31" y="26"/>
                </a:lnTo>
                <a:lnTo>
                  <a:pt x="32" y="29"/>
                </a:lnTo>
                <a:lnTo>
                  <a:pt x="32" y="33"/>
                </a:lnTo>
                <a:lnTo>
                  <a:pt x="36" y="37"/>
                </a:lnTo>
                <a:lnTo>
                  <a:pt x="38" y="38"/>
                </a:lnTo>
                <a:lnTo>
                  <a:pt x="36" y="49"/>
                </a:lnTo>
                <a:lnTo>
                  <a:pt x="0" y="40"/>
                </a:lnTo>
                <a:lnTo>
                  <a:pt x="0" y="6"/>
                </a:lnTo>
                <a:lnTo>
                  <a:pt x="9" y="6"/>
                </a:lnTo>
                <a:lnTo>
                  <a:pt x="9" y="33"/>
                </a:lnTo>
                <a:lnTo>
                  <a:pt x="27" y="37"/>
                </a:lnTo>
                <a:lnTo>
                  <a:pt x="23" y="29"/>
                </a:lnTo>
                <a:lnTo>
                  <a:pt x="23" y="24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40" y="2"/>
                </a:lnTo>
                <a:lnTo>
                  <a:pt x="47" y="0"/>
                </a:lnTo>
                <a:lnTo>
                  <a:pt x="52" y="2"/>
                </a:lnTo>
                <a:lnTo>
                  <a:pt x="59" y="4"/>
                </a:lnTo>
                <a:lnTo>
                  <a:pt x="65" y="8"/>
                </a:lnTo>
                <a:lnTo>
                  <a:pt x="68" y="11"/>
                </a:lnTo>
                <a:lnTo>
                  <a:pt x="72" y="18"/>
                </a:lnTo>
                <a:lnTo>
                  <a:pt x="74" y="26"/>
                </a:lnTo>
                <a:lnTo>
                  <a:pt x="72" y="33"/>
                </a:lnTo>
                <a:lnTo>
                  <a:pt x="70" y="38"/>
                </a:lnTo>
                <a:lnTo>
                  <a:pt x="67" y="42"/>
                </a:lnTo>
                <a:lnTo>
                  <a:pt x="63" y="46"/>
                </a:lnTo>
                <a:lnTo>
                  <a:pt x="58" y="47"/>
                </a:lnTo>
                <a:lnTo>
                  <a:pt x="52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8" name="Freeform 1026"/>
          <p:cNvSpPr>
            <a:spLocks/>
          </p:cNvSpPr>
          <p:nvPr/>
        </p:nvSpPr>
        <p:spPr bwMode="auto">
          <a:xfrm rot="5400000">
            <a:off x="4168776" y="4643437"/>
            <a:ext cx="100012" cy="36513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11 h 27"/>
              <a:gd name="T4" fmla="*/ 16 w 74"/>
              <a:gd name="T5" fmla="*/ 11 h 27"/>
              <a:gd name="T6" fmla="*/ 20 w 74"/>
              <a:gd name="T7" fmla="*/ 15 h 27"/>
              <a:gd name="T8" fmla="*/ 22 w 74"/>
              <a:gd name="T9" fmla="*/ 18 h 27"/>
              <a:gd name="T10" fmla="*/ 25 w 74"/>
              <a:gd name="T11" fmla="*/ 24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9 w 74"/>
              <a:gd name="T19" fmla="*/ 15 h 27"/>
              <a:gd name="T20" fmla="*/ 5 w 74"/>
              <a:gd name="T21" fmla="*/ 9 h 27"/>
              <a:gd name="T22" fmla="*/ 0 w 74"/>
              <a:gd name="T23" fmla="*/ 7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11"/>
                </a:lnTo>
                <a:lnTo>
                  <a:pt x="16" y="11"/>
                </a:lnTo>
                <a:lnTo>
                  <a:pt x="20" y="15"/>
                </a:lnTo>
                <a:lnTo>
                  <a:pt x="22" y="18"/>
                </a:lnTo>
                <a:lnTo>
                  <a:pt x="25" y="24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9" y="15"/>
                </a:lnTo>
                <a:lnTo>
                  <a:pt x="5" y="9"/>
                </a:lnTo>
                <a:lnTo>
                  <a:pt x="0" y="7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9" name="Freeform 1027"/>
          <p:cNvSpPr>
            <a:spLocks/>
          </p:cNvSpPr>
          <p:nvPr/>
        </p:nvSpPr>
        <p:spPr bwMode="auto">
          <a:xfrm rot="5400000">
            <a:off x="4256088" y="4629150"/>
            <a:ext cx="100012" cy="65088"/>
          </a:xfrm>
          <a:custGeom>
            <a:avLst/>
            <a:gdLst>
              <a:gd name="T0" fmla="*/ 54 w 76"/>
              <a:gd name="T1" fmla="*/ 40 h 49"/>
              <a:gd name="T2" fmla="*/ 63 w 76"/>
              <a:gd name="T3" fmla="*/ 35 h 49"/>
              <a:gd name="T4" fmla="*/ 67 w 76"/>
              <a:gd name="T5" fmla="*/ 26 h 49"/>
              <a:gd name="T6" fmla="*/ 61 w 76"/>
              <a:gd name="T7" fmla="*/ 15 h 49"/>
              <a:gd name="T8" fmla="*/ 52 w 76"/>
              <a:gd name="T9" fmla="*/ 11 h 49"/>
              <a:gd name="T10" fmla="*/ 42 w 76"/>
              <a:gd name="T11" fmla="*/ 15 h 49"/>
              <a:gd name="T12" fmla="*/ 38 w 76"/>
              <a:gd name="T13" fmla="*/ 26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4 h 49"/>
              <a:gd name="T20" fmla="*/ 24 w 76"/>
              <a:gd name="T21" fmla="*/ 17 h 49"/>
              <a:gd name="T22" fmla="*/ 14 w 76"/>
              <a:gd name="T23" fmla="*/ 17 h 49"/>
              <a:gd name="T24" fmla="*/ 9 w 76"/>
              <a:gd name="T25" fmla="*/ 22 h 49"/>
              <a:gd name="T26" fmla="*/ 9 w 76"/>
              <a:gd name="T27" fmla="*/ 31 h 49"/>
              <a:gd name="T28" fmla="*/ 14 w 76"/>
              <a:gd name="T29" fmla="*/ 37 h 49"/>
              <a:gd name="T30" fmla="*/ 20 w 76"/>
              <a:gd name="T31" fmla="*/ 49 h 49"/>
              <a:gd name="T32" fmla="*/ 9 w 76"/>
              <a:gd name="T33" fmla="*/ 44 h 49"/>
              <a:gd name="T34" fmla="*/ 2 w 76"/>
              <a:gd name="T35" fmla="*/ 37 h 49"/>
              <a:gd name="T36" fmla="*/ 0 w 76"/>
              <a:gd name="T37" fmla="*/ 26 h 49"/>
              <a:gd name="T38" fmla="*/ 2 w 76"/>
              <a:gd name="T39" fmla="*/ 15 h 49"/>
              <a:gd name="T40" fmla="*/ 9 w 76"/>
              <a:gd name="T41" fmla="*/ 8 h 49"/>
              <a:gd name="T42" fmla="*/ 18 w 76"/>
              <a:gd name="T43" fmla="*/ 6 h 49"/>
              <a:gd name="T44" fmla="*/ 27 w 76"/>
              <a:gd name="T45" fmla="*/ 8 h 49"/>
              <a:gd name="T46" fmla="*/ 33 w 76"/>
              <a:gd name="T47" fmla="*/ 15 h 49"/>
              <a:gd name="T48" fmla="*/ 40 w 76"/>
              <a:gd name="T49" fmla="*/ 6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6 h 49"/>
              <a:gd name="T58" fmla="*/ 72 w 76"/>
              <a:gd name="T59" fmla="*/ 38 h 49"/>
              <a:gd name="T60" fmla="*/ 65 w 76"/>
              <a:gd name="T61" fmla="*/ 46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40"/>
                </a:lnTo>
                <a:lnTo>
                  <a:pt x="60" y="38"/>
                </a:lnTo>
                <a:lnTo>
                  <a:pt x="63" y="35"/>
                </a:lnTo>
                <a:lnTo>
                  <a:pt x="65" y="31"/>
                </a:lnTo>
                <a:lnTo>
                  <a:pt x="67" y="26"/>
                </a:lnTo>
                <a:lnTo>
                  <a:pt x="65" y="20"/>
                </a:lnTo>
                <a:lnTo>
                  <a:pt x="61" y="15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5"/>
                </a:lnTo>
                <a:lnTo>
                  <a:pt x="38" y="18"/>
                </a:lnTo>
                <a:lnTo>
                  <a:pt x="38" y="26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29" y="24"/>
                </a:lnTo>
                <a:lnTo>
                  <a:pt x="27" y="18"/>
                </a:lnTo>
                <a:lnTo>
                  <a:pt x="24" y="17"/>
                </a:lnTo>
                <a:lnTo>
                  <a:pt x="18" y="15"/>
                </a:lnTo>
                <a:lnTo>
                  <a:pt x="14" y="17"/>
                </a:lnTo>
                <a:lnTo>
                  <a:pt x="11" y="18"/>
                </a:lnTo>
                <a:lnTo>
                  <a:pt x="9" y="22"/>
                </a:lnTo>
                <a:lnTo>
                  <a:pt x="9" y="26"/>
                </a:lnTo>
                <a:lnTo>
                  <a:pt x="9" y="31"/>
                </a:lnTo>
                <a:lnTo>
                  <a:pt x="11" y="35"/>
                </a:lnTo>
                <a:lnTo>
                  <a:pt x="14" y="37"/>
                </a:lnTo>
                <a:lnTo>
                  <a:pt x="20" y="38"/>
                </a:lnTo>
                <a:lnTo>
                  <a:pt x="20" y="49"/>
                </a:lnTo>
                <a:lnTo>
                  <a:pt x="14" y="47"/>
                </a:lnTo>
                <a:lnTo>
                  <a:pt x="9" y="44"/>
                </a:lnTo>
                <a:lnTo>
                  <a:pt x="5" y="40"/>
                </a:lnTo>
                <a:lnTo>
                  <a:pt x="2" y="37"/>
                </a:lnTo>
                <a:lnTo>
                  <a:pt x="0" y="31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11"/>
                </a:lnTo>
                <a:lnTo>
                  <a:pt x="9" y="8"/>
                </a:lnTo>
                <a:lnTo>
                  <a:pt x="14" y="6"/>
                </a:lnTo>
                <a:lnTo>
                  <a:pt x="18" y="6"/>
                </a:lnTo>
                <a:lnTo>
                  <a:pt x="24" y="6"/>
                </a:lnTo>
                <a:lnTo>
                  <a:pt x="27" y="8"/>
                </a:lnTo>
                <a:lnTo>
                  <a:pt x="31" y="11"/>
                </a:lnTo>
                <a:lnTo>
                  <a:pt x="33" y="15"/>
                </a:lnTo>
                <a:lnTo>
                  <a:pt x="36" y="9"/>
                </a:lnTo>
                <a:lnTo>
                  <a:pt x="40" y="6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8"/>
                </a:lnTo>
                <a:lnTo>
                  <a:pt x="72" y="13"/>
                </a:lnTo>
                <a:lnTo>
                  <a:pt x="74" y="18"/>
                </a:lnTo>
                <a:lnTo>
                  <a:pt x="76" y="26"/>
                </a:lnTo>
                <a:lnTo>
                  <a:pt x="74" y="33"/>
                </a:lnTo>
                <a:lnTo>
                  <a:pt x="72" y="38"/>
                </a:lnTo>
                <a:lnTo>
                  <a:pt x="69" y="42"/>
                </a:lnTo>
                <a:lnTo>
                  <a:pt x="65" y="46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0" name="Freeform 1028"/>
          <p:cNvSpPr>
            <a:spLocks/>
          </p:cNvSpPr>
          <p:nvPr/>
        </p:nvSpPr>
        <p:spPr bwMode="auto">
          <a:xfrm rot="5400000">
            <a:off x="4337844" y="4629944"/>
            <a:ext cx="100012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8 w 74"/>
              <a:gd name="T5" fmla="*/ 36 h 47"/>
              <a:gd name="T6" fmla="*/ 61 w 74"/>
              <a:gd name="T7" fmla="*/ 34 h 47"/>
              <a:gd name="T8" fmla="*/ 63 w 74"/>
              <a:gd name="T9" fmla="*/ 29 h 47"/>
              <a:gd name="T10" fmla="*/ 65 w 74"/>
              <a:gd name="T11" fmla="*/ 25 h 47"/>
              <a:gd name="T12" fmla="*/ 63 w 74"/>
              <a:gd name="T13" fmla="*/ 20 h 47"/>
              <a:gd name="T14" fmla="*/ 63 w 74"/>
              <a:gd name="T15" fmla="*/ 16 h 47"/>
              <a:gd name="T16" fmla="*/ 59 w 74"/>
              <a:gd name="T17" fmla="*/ 12 h 47"/>
              <a:gd name="T18" fmla="*/ 54 w 74"/>
              <a:gd name="T19" fmla="*/ 11 h 47"/>
              <a:gd name="T20" fmla="*/ 47 w 74"/>
              <a:gd name="T21" fmla="*/ 9 h 47"/>
              <a:gd name="T22" fmla="*/ 41 w 74"/>
              <a:gd name="T23" fmla="*/ 11 h 47"/>
              <a:gd name="T24" fmla="*/ 36 w 74"/>
              <a:gd name="T25" fmla="*/ 12 h 47"/>
              <a:gd name="T26" fmla="*/ 32 w 74"/>
              <a:gd name="T27" fmla="*/ 16 h 47"/>
              <a:gd name="T28" fmla="*/ 32 w 74"/>
              <a:gd name="T29" fmla="*/ 20 h 47"/>
              <a:gd name="T30" fmla="*/ 31 w 74"/>
              <a:gd name="T31" fmla="*/ 23 h 47"/>
              <a:gd name="T32" fmla="*/ 32 w 74"/>
              <a:gd name="T33" fmla="*/ 29 h 47"/>
              <a:gd name="T34" fmla="*/ 32 w 74"/>
              <a:gd name="T35" fmla="*/ 32 h 47"/>
              <a:gd name="T36" fmla="*/ 36 w 74"/>
              <a:gd name="T37" fmla="*/ 34 h 47"/>
              <a:gd name="T38" fmla="*/ 38 w 74"/>
              <a:gd name="T39" fmla="*/ 38 h 47"/>
              <a:gd name="T40" fmla="*/ 36 w 74"/>
              <a:gd name="T41" fmla="*/ 47 h 47"/>
              <a:gd name="T42" fmla="*/ 0 w 74"/>
              <a:gd name="T43" fmla="*/ 39 h 47"/>
              <a:gd name="T44" fmla="*/ 0 w 74"/>
              <a:gd name="T45" fmla="*/ 3 h 47"/>
              <a:gd name="T46" fmla="*/ 9 w 74"/>
              <a:gd name="T47" fmla="*/ 3 h 47"/>
              <a:gd name="T48" fmla="*/ 9 w 74"/>
              <a:gd name="T49" fmla="*/ 30 h 47"/>
              <a:gd name="T50" fmla="*/ 27 w 74"/>
              <a:gd name="T51" fmla="*/ 34 h 47"/>
              <a:gd name="T52" fmla="*/ 23 w 74"/>
              <a:gd name="T53" fmla="*/ 29 h 47"/>
              <a:gd name="T54" fmla="*/ 23 w 74"/>
              <a:gd name="T55" fmla="*/ 21 h 47"/>
              <a:gd name="T56" fmla="*/ 23 w 74"/>
              <a:gd name="T57" fmla="*/ 16 h 47"/>
              <a:gd name="T58" fmla="*/ 25 w 74"/>
              <a:gd name="T59" fmla="*/ 11 h 47"/>
              <a:gd name="T60" fmla="*/ 29 w 74"/>
              <a:gd name="T61" fmla="*/ 5 h 47"/>
              <a:gd name="T62" fmla="*/ 34 w 74"/>
              <a:gd name="T63" fmla="*/ 1 h 47"/>
              <a:gd name="T64" fmla="*/ 40 w 74"/>
              <a:gd name="T65" fmla="*/ 0 h 47"/>
              <a:gd name="T66" fmla="*/ 47 w 74"/>
              <a:gd name="T67" fmla="*/ 0 h 47"/>
              <a:gd name="T68" fmla="*/ 52 w 74"/>
              <a:gd name="T69" fmla="*/ 0 h 47"/>
              <a:gd name="T70" fmla="*/ 59 w 74"/>
              <a:gd name="T71" fmla="*/ 1 h 47"/>
              <a:gd name="T72" fmla="*/ 65 w 74"/>
              <a:gd name="T73" fmla="*/ 5 h 47"/>
              <a:gd name="T74" fmla="*/ 68 w 74"/>
              <a:gd name="T75" fmla="*/ 11 h 47"/>
              <a:gd name="T76" fmla="*/ 72 w 74"/>
              <a:gd name="T77" fmla="*/ 16 h 47"/>
              <a:gd name="T78" fmla="*/ 74 w 74"/>
              <a:gd name="T79" fmla="*/ 25 h 47"/>
              <a:gd name="T80" fmla="*/ 72 w 74"/>
              <a:gd name="T81" fmla="*/ 30 h 47"/>
              <a:gd name="T82" fmla="*/ 70 w 74"/>
              <a:gd name="T83" fmla="*/ 36 h 47"/>
              <a:gd name="T84" fmla="*/ 67 w 74"/>
              <a:gd name="T85" fmla="*/ 41 h 47"/>
              <a:gd name="T86" fmla="*/ 63 w 74"/>
              <a:gd name="T87" fmla="*/ 45 h 47"/>
              <a:gd name="T88" fmla="*/ 58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3" y="29"/>
                </a:lnTo>
                <a:lnTo>
                  <a:pt x="65" y="25"/>
                </a:lnTo>
                <a:lnTo>
                  <a:pt x="63" y="20"/>
                </a:lnTo>
                <a:lnTo>
                  <a:pt x="63" y="16"/>
                </a:lnTo>
                <a:lnTo>
                  <a:pt x="59" y="12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2"/>
                </a:lnTo>
                <a:lnTo>
                  <a:pt x="32" y="16"/>
                </a:lnTo>
                <a:lnTo>
                  <a:pt x="32" y="20"/>
                </a:lnTo>
                <a:lnTo>
                  <a:pt x="31" y="23"/>
                </a:lnTo>
                <a:lnTo>
                  <a:pt x="32" y="29"/>
                </a:lnTo>
                <a:lnTo>
                  <a:pt x="32" y="32"/>
                </a:lnTo>
                <a:lnTo>
                  <a:pt x="36" y="34"/>
                </a:lnTo>
                <a:lnTo>
                  <a:pt x="38" y="38"/>
                </a:lnTo>
                <a:lnTo>
                  <a:pt x="36" y="47"/>
                </a:lnTo>
                <a:lnTo>
                  <a:pt x="0" y="39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9"/>
                </a:lnTo>
                <a:lnTo>
                  <a:pt x="23" y="21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1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1"/>
                </a:lnTo>
                <a:lnTo>
                  <a:pt x="65" y="5"/>
                </a:lnTo>
                <a:lnTo>
                  <a:pt x="68" y="11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1" name="Freeform 1029"/>
          <p:cNvSpPr>
            <a:spLocks/>
          </p:cNvSpPr>
          <p:nvPr/>
        </p:nvSpPr>
        <p:spPr bwMode="auto">
          <a:xfrm rot="5400000">
            <a:off x="4790282" y="4642644"/>
            <a:ext cx="100012" cy="38100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3 h 27"/>
              <a:gd name="T8" fmla="*/ 22 w 74"/>
              <a:gd name="T9" fmla="*/ 18 h 27"/>
              <a:gd name="T10" fmla="*/ 25 w 74"/>
              <a:gd name="T11" fmla="*/ 22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9 w 74"/>
              <a:gd name="T19" fmla="*/ 14 h 27"/>
              <a:gd name="T20" fmla="*/ 5 w 74"/>
              <a:gd name="T21" fmla="*/ 9 h 27"/>
              <a:gd name="T22" fmla="*/ 0 w 74"/>
              <a:gd name="T23" fmla="*/ 5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3"/>
                </a:lnTo>
                <a:lnTo>
                  <a:pt x="22" y="18"/>
                </a:lnTo>
                <a:lnTo>
                  <a:pt x="25" y="22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9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2" name="Freeform 1030"/>
          <p:cNvSpPr>
            <a:spLocks noEditPoints="1"/>
          </p:cNvSpPr>
          <p:nvPr/>
        </p:nvSpPr>
        <p:spPr bwMode="auto">
          <a:xfrm rot="5400000">
            <a:off x="4875213" y="4629150"/>
            <a:ext cx="100012" cy="65088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3 h 47"/>
              <a:gd name="T4" fmla="*/ 13 w 76"/>
              <a:gd name="T5" fmla="*/ 43 h 47"/>
              <a:gd name="T6" fmla="*/ 5 w 76"/>
              <a:gd name="T7" fmla="*/ 38 h 47"/>
              <a:gd name="T8" fmla="*/ 0 w 76"/>
              <a:gd name="T9" fmla="*/ 29 h 47"/>
              <a:gd name="T10" fmla="*/ 0 w 76"/>
              <a:gd name="T11" fmla="*/ 16 h 47"/>
              <a:gd name="T12" fmla="*/ 5 w 76"/>
              <a:gd name="T13" fmla="*/ 7 h 47"/>
              <a:gd name="T14" fmla="*/ 14 w 76"/>
              <a:gd name="T15" fmla="*/ 2 h 47"/>
              <a:gd name="T16" fmla="*/ 24 w 76"/>
              <a:gd name="T17" fmla="*/ 2 h 47"/>
              <a:gd name="T18" fmla="*/ 31 w 76"/>
              <a:gd name="T19" fmla="*/ 7 h 47"/>
              <a:gd name="T20" fmla="*/ 36 w 76"/>
              <a:gd name="T21" fmla="*/ 7 h 47"/>
              <a:gd name="T22" fmla="*/ 45 w 76"/>
              <a:gd name="T23" fmla="*/ 0 h 47"/>
              <a:gd name="T24" fmla="*/ 58 w 76"/>
              <a:gd name="T25" fmla="*/ 0 h 47"/>
              <a:gd name="T26" fmla="*/ 69 w 76"/>
              <a:gd name="T27" fmla="*/ 5 h 47"/>
              <a:gd name="T28" fmla="*/ 74 w 76"/>
              <a:gd name="T29" fmla="*/ 16 h 47"/>
              <a:gd name="T30" fmla="*/ 74 w 76"/>
              <a:gd name="T31" fmla="*/ 29 h 47"/>
              <a:gd name="T32" fmla="*/ 69 w 76"/>
              <a:gd name="T33" fmla="*/ 40 h 47"/>
              <a:gd name="T34" fmla="*/ 58 w 76"/>
              <a:gd name="T35" fmla="*/ 45 h 47"/>
              <a:gd name="T36" fmla="*/ 45 w 76"/>
              <a:gd name="T37" fmla="*/ 45 h 47"/>
              <a:gd name="T38" fmla="*/ 36 w 76"/>
              <a:gd name="T39" fmla="*/ 38 h 47"/>
              <a:gd name="T40" fmla="*/ 18 w 76"/>
              <a:gd name="T41" fmla="*/ 34 h 47"/>
              <a:gd name="T42" fmla="*/ 25 w 76"/>
              <a:gd name="T43" fmla="*/ 32 h 47"/>
              <a:gd name="T44" fmla="*/ 29 w 76"/>
              <a:gd name="T45" fmla="*/ 23 h 47"/>
              <a:gd name="T46" fmla="*/ 25 w 76"/>
              <a:gd name="T47" fmla="*/ 14 h 47"/>
              <a:gd name="T48" fmla="*/ 18 w 76"/>
              <a:gd name="T49" fmla="*/ 11 h 47"/>
              <a:gd name="T50" fmla="*/ 11 w 76"/>
              <a:gd name="T51" fmla="*/ 14 h 47"/>
              <a:gd name="T52" fmla="*/ 9 w 76"/>
              <a:gd name="T53" fmla="*/ 23 h 47"/>
              <a:gd name="T54" fmla="*/ 11 w 76"/>
              <a:gd name="T55" fmla="*/ 31 h 47"/>
              <a:gd name="T56" fmla="*/ 18 w 76"/>
              <a:gd name="T57" fmla="*/ 34 h 47"/>
              <a:gd name="T58" fmla="*/ 56 w 76"/>
              <a:gd name="T59" fmla="*/ 36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6 h 47"/>
              <a:gd name="T66" fmla="*/ 58 w 76"/>
              <a:gd name="T67" fmla="*/ 9 h 47"/>
              <a:gd name="T68" fmla="*/ 47 w 76"/>
              <a:gd name="T69" fmla="*/ 9 h 47"/>
              <a:gd name="T70" fmla="*/ 38 w 76"/>
              <a:gd name="T71" fmla="*/ 18 h 47"/>
              <a:gd name="T72" fmla="*/ 38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2"/>
                </a:moveTo>
                <a:lnTo>
                  <a:pt x="31" y="38"/>
                </a:lnTo>
                <a:lnTo>
                  <a:pt x="27" y="41"/>
                </a:lnTo>
                <a:lnTo>
                  <a:pt x="24" y="43"/>
                </a:lnTo>
                <a:lnTo>
                  <a:pt x="18" y="45"/>
                </a:lnTo>
                <a:lnTo>
                  <a:pt x="13" y="43"/>
                </a:lnTo>
                <a:lnTo>
                  <a:pt x="9" y="41"/>
                </a:lnTo>
                <a:lnTo>
                  <a:pt x="5" y="38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3"/>
                </a:lnTo>
                <a:lnTo>
                  <a:pt x="5" y="7"/>
                </a:lnTo>
                <a:lnTo>
                  <a:pt x="9" y="4"/>
                </a:lnTo>
                <a:lnTo>
                  <a:pt x="14" y="2"/>
                </a:lnTo>
                <a:lnTo>
                  <a:pt x="18" y="2"/>
                </a:lnTo>
                <a:lnTo>
                  <a:pt x="24" y="2"/>
                </a:lnTo>
                <a:lnTo>
                  <a:pt x="27" y="4"/>
                </a:lnTo>
                <a:lnTo>
                  <a:pt x="31" y="7"/>
                </a:lnTo>
                <a:lnTo>
                  <a:pt x="33" y="13"/>
                </a:lnTo>
                <a:lnTo>
                  <a:pt x="36" y="7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2"/>
                </a:lnTo>
                <a:lnTo>
                  <a:pt x="69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29"/>
                </a:lnTo>
                <a:lnTo>
                  <a:pt x="72" y="34"/>
                </a:lnTo>
                <a:lnTo>
                  <a:pt x="69" y="40"/>
                </a:lnTo>
                <a:lnTo>
                  <a:pt x="63" y="43"/>
                </a:lnTo>
                <a:lnTo>
                  <a:pt x="58" y="45"/>
                </a:lnTo>
                <a:lnTo>
                  <a:pt x="52" y="47"/>
                </a:lnTo>
                <a:lnTo>
                  <a:pt x="45" y="45"/>
                </a:lnTo>
                <a:lnTo>
                  <a:pt x="40" y="43"/>
                </a:lnTo>
                <a:lnTo>
                  <a:pt x="36" y="38"/>
                </a:lnTo>
                <a:lnTo>
                  <a:pt x="33" y="32"/>
                </a:lnTo>
                <a:close/>
                <a:moveTo>
                  <a:pt x="18" y="34"/>
                </a:moveTo>
                <a:lnTo>
                  <a:pt x="24" y="34"/>
                </a:lnTo>
                <a:lnTo>
                  <a:pt x="25" y="32"/>
                </a:lnTo>
                <a:lnTo>
                  <a:pt x="29" y="27"/>
                </a:lnTo>
                <a:lnTo>
                  <a:pt x="29" y="23"/>
                </a:lnTo>
                <a:lnTo>
                  <a:pt x="29" y="18"/>
                </a:lnTo>
                <a:lnTo>
                  <a:pt x="25" y="14"/>
                </a:lnTo>
                <a:lnTo>
                  <a:pt x="24" y="13"/>
                </a:lnTo>
                <a:lnTo>
                  <a:pt x="18" y="11"/>
                </a:lnTo>
                <a:lnTo>
                  <a:pt x="14" y="13"/>
                </a:lnTo>
                <a:lnTo>
                  <a:pt x="11" y="14"/>
                </a:lnTo>
                <a:lnTo>
                  <a:pt x="9" y="18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18" y="34"/>
                </a:lnTo>
                <a:close/>
                <a:moveTo>
                  <a:pt x="52" y="36"/>
                </a:moveTo>
                <a:lnTo>
                  <a:pt x="56" y="36"/>
                </a:lnTo>
                <a:lnTo>
                  <a:pt x="60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5" y="16"/>
                </a:lnTo>
                <a:lnTo>
                  <a:pt x="63" y="13"/>
                </a:lnTo>
                <a:lnTo>
                  <a:pt x="58" y="9"/>
                </a:lnTo>
                <a:lnTo>
                  <a:pt x="52" y="9"/>
                </a:lnTo>
                <a:lnTo>
                  <a:pt x="47" y="9"/>
                </a:lnTo>
                <a:lnTo>
                  <a:pt x="42" y="13"/>
                </a:lnTo>
                <a:lnTo>
                  <a:pt x="38" y="18"/>
                </a:lnTo>
                <a:lnTo>
                  <a:pt x="38" y="23"/>
                </a:lnTo>
                <a:lnTo>
                  <a:pt x="38" y="29"/>
                </a:lnTo>
                <a:lnTo>
                  <a:pt x="42" y="32"/>
                </a:lnTo>
                <a:lnTo>
                  <a:pt x="47" y="36"/>
                </a:lnTo>
                <a:lnTo>
                  <a:pt x="52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3" name="Freeform 1031"/>
          <p:cNvSpPr>
            <a:spLocks/>
          </p:cNvSpPr>
          <p:nvPr/>
        </p:nvSpPr>
        <p:spPr bwMode="auto">
          <a:xfrm rot="5400000">
            <a:off x="4956176" y="4629150"/>
            <a:ext cx="100012" cy="65087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9 h 48"/>
              <a:gd name="T4" fmla="*/ 58 w 74"/>
              <a:gd name="T5" fmla="*/ 37 h 48"/>
              <a:gd name="T6" fmla="*/ 61 w 74"/>
              <a:gd name="T7" fmla="*/ 34 h 48"/>
              <a:gd name="T8" fmla="*/ 63 w 74"/>
              <a:gd name="T9" fmla="*/ 30 h 48"/>
              <a:gd name="T10" fmla="*/ 65 w 74"/>
              <a:gd name="T11" fmla="*/ 25 h 48"/>
              <a:gd name="T12" fmla="*/ 63 w 74"/>
              <a:gd name="T13" fmla="*/ 21 h 48"/>
              <a:gd name="T14" fmla="*/ 63 w 74"/>
              <a:gd name="T15" fmla="*/ 18 h 48"/>
              <a:gd name="T16" fmla="*/ 59 w 74"/>
              <a:gd name="T17" fmla="*/ 14 h 48"/>
              <a:gd name="T18" fmla="*/ 54 w 74"/>
              <a:gd name="T19" fmla="*/ 10 h 48"/>
              <a:gd name="T20" fmla="*/ 47 w 74"/>
              <a:gd name="T21" fmla="*/ 10 h 48"/>
              <a:gd name="T22" fmla="*/ 41 w 74"/>
              <a:gd name="T23" fmla="*/ 10 h 48"/>
              <a:gd name="T24" fmla="*/ 36 w 74"/>
              <a:gd name="T25" fmla="*/ 14 h 48"/>
              <a:gd name="T26" fmla="*/ 32 w 74"/>
              <a:gd name="T27" fmla="*/ 16 h 48"/>
              <a:gd name="T28" fmla="*/ 32 w 74"/>
              <a:gd name="T29" fmla="*/ 21 h 48"/>
              <a:gd name="T30" fmla="*/ 31 w 74"/>
              <a:gd name="T31" fmla="*/ 25 h 48"/>
              <a:gd name="T32" fmla="*/ 32 w 74"/>
              <a:gd name="T33" fmla="*/ 28 h 48"/>
              <a:gd name="T34" fmla="*/ 32 w 74"/>
              <a:gd name="T35" fmla="*/ 32 h 48"/>
              <a:gd name="T36" fmla="*/ 36 w 74"/>
              <a:gd name="T37" fmla="*/ 36 h 48"/>
              <a:gd name="T38" fmla="*/ 38 w 74"/>
              <a:gd name="T39" fmla="*/ 37 h 48"/>
              <a:gd name="T40" fmla="*/ 36 w 74"/>
              <a:gd name="T41" fmla="*/ 48 h 48"/>
              <a:gd name="T42" fmla="*/ 0 w 74"/>
              <a:gd name="T43" fmla="*/ 39 h 48"/>
              <a:gd name="T44" fmla="*/ 0 w 74"/>
              <a:gd name="T45" fmla="*/ 5 h 48"/>
              <a:gd name="T46" fmla="*/ 9 w 74"/>
              <a:gd name="T47" fmla="*/ 5 h 48"/>
              <a:gd name="T48" fmla="*/ 9 w 74"/>
              <a:gd name="T49" fmla="*/ 32 h 48"/>
              <a:gd name="T50" fmla="*/ 27 w 74"/>
              <a:gd name="T51" fmla="*/ 36 h 48"/>
              <a:gd name="T52" fmla="*/ 23 w 74"/>
              <a:gd name="T53" fmla="*/ 28 h 48"/>
              <a:gd name="T54" fmla="*/ 23 w 74"/>
              <a:gd name="T55" fmla="*/ 23 h 48"/>
              <a:gd name="T56" fmla="*/ 23 w 74"/>
              <a:gd name="T57" fmla="*/ 16 h 48"/>
              <a:gd name="T58" fmla="*/ 25 w 74"/>
              <a:gd name="T59" fmla="*/ 10 h 48"/>
              <a:gd name="T60" fmla="*/ 29 w 74"/>
              <a:gd name="T61" fmla="*/ 7 h 48"/>
              <a:gd name="T62" fmla="*/ 34 w 74"/>
              <a:gd name="T63" fmla="*/ 3 h 48"/>
              <a:gd name="T64" fmla="*/ 40 w 74"/>
              <a:gd name="T65" fmla="*/ 1 h 48"/>
              <a:gd name="T66" fmla="*/ 47 w 74"/>
              <a:gd name="T67" fmla="*/ 0 h 48"/>
              <a:gd name="T68" fmla="*/ 52 w 74"/>
              <a:gd name="T69" fmla="*/ 1 h 48"/>
              <a:gd name="T70" fmla="*/ 59 w 74"/>
              <a:gd name="T71" fmla="*/ 3 h 48"/>
              <a:gd name="T72" fmla="*/ 65 w 74"/>
              <a:gd name="T73" fmla="*/ 7 h 48"/>
              <a:gd name="T74" fmla="*/ 68 w 74"/>
              <a:gd name="T75" fmla="*/ 10 h 48"/>
              <a:gd name="T76" fmla="*/ 72 w 74"/>
              <a:gd name="T77" fmla="*/ 18 h 48"/>
              <a:gd name="T78" fmla="*/ 74 w 74"/>
              <a:gd name="T79" fmla="*/ 25 h 48"/>
              <a:gd name="T80" fmla="*/ 72 w 74"/>
              <a:gd name="T81" fmla="*/ 32 h 48"/>
              <a:gd name="T82" fmla="*/ 70 w 74"/>
              <a:gd name="T83" fmla="*/ 37 h 48"/>
              <a:gd name="T84" fmla="*/ 67 w 74"/>
              <a:gd name="T85" fmla="*/ 41 h 48"/>
              <a:gd name="T86" fmla="*/ 63 w 74"/>
              <a:gd name="T87" fmla="*/ 45 h 48"/>
              <a:gd name="T88" fmla="*/ 58 w 74"/>
              <a:gd name="T89" fmla="*/ 47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9"/>
                </a:lnTo>
                <a:lnTo>
                  <a:pt x="58" y="37"/>
                </a:lnTo>
                <a:lnTo>
                  <a:pt x="61" y="34"/>
                </a:lnTo>
                <a:lnTo>
                  <a:pt x="63" y="30"/>
                </a:lnTo>
                <a:lnTo>
                  <a:pt x="65" y="25"/>
                </a:lnTo>
                <a:lnTo>
                  <a:pt x="63" y="21"/>
                </a:lnTo>
                <a:lnTo>
                  <a:pt x="63" y="18"/>
                </a:lnTo>
                <a:lnTo>
                  <a:pt x="59" y="14"/>
                </a:lnTo>
                <a:lnTo>
                  <a:pt x="54" y="10"/>
                </a:lnTo>
                <a:lnTo>
                  <a:pt x="47" y="10"/>
                </a:lnTo>
                <a:lnTo>
                  <a:pt x="41" y="10"/>
                </a:lnTo>
                <a:lnTo>
                  <a:pt x="36" y="14"/>
                </a:lnTo>
                <a:lnTo>
                  <a:pt x="32" y="16"/>
                </a:lnTo>
                <a:lnTo>
                  <a:pt x="32" y="21"/>
                </a:lnTo>
                <a:lnTo>
                  <a:pt x="31" y="25"/>
                </a:lnTo>
                <a:lnTo>
                  <a:pt x="32" y="28"/>
                </a:lnTo>
                <a:lnTo>
                  <a:pt x="32" y="32"/>
                </a:lnTo>
                <a:lnTo>
                  <a:pt x="36" y="36"/>
                </a:lnTo>
                <a:lnTo>
                  <a:pt x="38" y="37"/>
                </a:lnTo>
                <a:lnTo>
                  <a:pt x="36" y="48"/>
                </a:lnTo>
                <a:lnTo>
                  <a:pt x="0" y="39"/>
                </a:lnTo>
                <a:lnTo>
                  <a:pt x="0" y="5"/>
                </a:lnTo>
                <a:lnTo>
                  <a:pt x="9" y="5"/>
                </a:lnTo>
                <a:lnTo>
                  <a:pt x="9" y="32"/>
                </a:lnTo>
                <a:lnTo>
                  <a:pt x="27" y="36"/>
                </a:lnTo>
                <a:lnTo>
                  <a:pt x="23" y="28"/>
                </a:lnTo>
                <a:lnTo>
                  <a:pt x="23" y="23"/>
                </a:lnTo>
                <a:lnTo>
                  <a:pt x="23" y="16"/>
                </a:lnTo>
                <a:lnTo>
                  <a:pt x="25" y="10"/>
                </a:lnTo>
                <a:lnTo>
                  <a:pt x="29" y="7"/>
                </a:lnTo>
                <a:lnTo>
                  <a:pt x="34" y="3"/>
                </a:lnTo>
                <a:lnTo>
                  <a:pt x="40" y="1"/>
                </a:lnTo>
                <a:lnTo>
                  <a:pt x="47" y="0"/>
                </a:lnTo>
                <a:lnTo>
                  <a:pt x="52" y="1"/>
                </a:lnTo>
                <a:lnTo>
                  <a:pt x="59" y="3"/>
                </a:lnTo>
                <a:lnTo>
                  <a:pt x="65" y="7"/>
                </a:lnTo>
                <a:lnTo>
                  <a:pt x="68" y="10"/>
                </a:lnTo>
                <a:lnTo>
                  <a:pt x="72" y="18"/>
                </a:lnTo>
                <a:lnTo>
                  <a:pt x="74" y="25"/>
                </a:lnTo>
                <a:lnTo>
                  <a:pt x="72" y="32"/>
                </a:lnTo>
                <a:lnTo>
                  <a:pt x="70" y="37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4" name="Freeform 1032"/>
          <p:cNvSpPr>
            <a:spLocks/>
          </p:cNvSpPr>
          <p:nvPr/>
        </p:nvSpPr>
        <p:spPr bwMode="auto">
          <a:xfrm rot="5400000">
            <a:off x="5422901" y="4627562"/>
            <a:ext cx="100012" cy="68263"/>
          </a:xfrm>
          <a:custGeom>
            <a:avLst/>
            <a:gdLst>
              <a:gd name="T0" fmla="*/ 65 w 74"/>
              <a:gd name="T1" fmla="*/ 0 h 49"/>
              <a:gd name="T2" fmla="*/ 74 w 74"/>
              <a:gd name="T3" fmla="*/ 0 h 49"/>
              <a:gd name="T4" fmla="*/ 74 w 74"/>
              <a:gd name="T5" fmla="*/ 49 h 49"/>
              <a:gd name="T6" fmla="*/ 70 w 74"/>
              <a:gd name="T7" fmla="*/ 49 h 49"/>
              <a:gd name="T8" fmla="*/ 67 w 74"/>
              <a:gd name="T9" fmla="*/ 47 h 49"/>
              <a:gd name="T10" fmla="*/ 61 w 74"/>
              <a:gd name="T11" fmla="*/ 45 h 49"/>
              <a:gd name="T12" fmla="*/ 58 w 74"/>
              <a:gd name="T13" fmla="*/ 41 h 49"/>
              <a:gd name="T14" fmla="*/ 52 w 74"/>
              <a:gd name="T15" fmla="*/ 38 h 49"/>
              <a:gd name="T16" fmla="*/ 47 w 74"/>
              <a:gd name="T17" fmla="*/ 31 h 49"/>
              <a:gd name="T18" fmla="*/ 40 w 74"/>
              <a:gd name="T19" fmla="*/ 23 h 49"/>
              <a:gd name="T20" fmla="*/ 34 w 74"/>
              <a:gd name="T21" fmla="*/ 18 h 49"/>
              <a:gd name="T22" fmla="*/ 31 w 74"/>
              <a:gd name="T23" fmla="*/ 14 h 49"/>
              <a:gd name="T24" fmla="*/ 25 w 74"/>
              <a:gd name="T25" fmla="*/ 11 h 49"/>
              <a:gd name="T26" fmla="*/ 20 w 74"/>
              <a:gd name="T27" fmla="*/ 11 h 49"/>
              <a:gd name="T28" fmla="*/ 16 w 74"/>
              <a:gd name="T29" fmla="*/ 11 h 49"/>
              <a:gd name="T30" fmla="*/ 13 w 74"/>
              <a:gd name="T31" fmla="*/ 14 h 49"/>
              <a:gd name="T32" fmla="*/ 9 w 74"/>
              <a:gd name="T33" fmla="*/ 18 h 49"/>
              <a:gd name="T34" fmla="*/ 9 w 74"/>
              <a:gd name="T35" fmla="*/ 23 h 49"/>
              <a:gd name="T36" fmla="*/ 9 w 74"/>
              <a:gd name="T37" fmla="*/ 29 h 49"/>
              <a:gd name="T38" fmla="*/ 13 w 74"/>
              <a:gd name="T39" fmla="*/ 34 h 49"/>
              <a:gd name="T40" fmla="*/ 16 w 74"/>
              <a:gd name="T41" fmla="*/ 36 h 49"/>
              <a:gd name="T42" fmla="*/ 22 w 74"/>
              <a:gd name="T43" fmla="*/ 38 h 49"/>
              <a:gd name="T44" fmla="*/ 20 w 74"/>
              <a:gd name="T45" fmla="*/ 47 h 49"/>
              <a:gd name="T46" fmla="*/ 14 w 74"/>
              <a:gd name="T47" fmla="*/ 45 h 49"/>
              <a:gd name="T48" fmla="*/ 9 w 74"/>
              <a:gd name="T49" fmla="*/ 43 h 49"/>
              <a:gd name="T50" fmla="*/ 5 w 74"/>
              <a:gd name="T51" fmla="*/ 40 h 49"/>
              <a:gd name="T52" fmla="*/ 2 w 74"/>
              <a:gd name="T53" fmla="*/ 36 h 49"/>
              <a:gd name="T54" fmla="*/ 0 w 74"/>
              <a:gd name="T55" fmla="*/ 31 h 49"/>
              <a:gd name="T56" fmla="*/ 0 w 74"/>
              <a:gd name="T57" fmla="*/ 23 h 49"/>
              <a:gd name="T58" fmla="*/ 0 w 74"/>
              <a:gd name="T59" fmla="*/ 18 h 49"/>
              <a:gd name="T60" fmla="*/ 2 w 74"/>
              <a:gd name="T61" fmla="*/ 11 h 49"/>
              <a:gd name="T62" fmla="*/ 5 w 74"/>
              <a:gd name="T63" fmla="*/ 7 h 49"/>
              <a:gd name="T64" fmla="*/ 11 w 74"/>
              <a:gd name="T65" fmla="*/ 4 h 49"/>
              <a:gd name="T66" fmla="*/ 14 w 74"/>
              <a:gd name="T67" fmla="*/ 2 h 49"/>
              <a:gd name="T68" fmla="*/ 20 w 74"/>
              <a:gd name="T69" fmla="*/ 2 h 49"/>
              <a:gd name="T70" fmla="*/ 25 w 74"/>
              <a:gd name="T71" fmla="*/ 2 h 49"/>
              <a:gd name="T72" fmla="*/ 29 w 74"/>
              <a:gd name="T73" fmla="*/ 2 h 49"/>
              <a:gd name="T74" fmla="*/ 33 w 74"/>
              <a:gd name="T75" fmla="*/ 5 h 49"/>
              <a:gd name="T76" fmla="*/ 38 w 74"/>
              <a:gd name="T77" fmla="*/ 9 h 49"/>
              <a:gd name="T78" fmla="*/ 42 w 74"/>
              <a:gd name="T79" fmla="*/ 11 h 49"/>
              <a:gd name="T80" fmla="*/ 45 w 74"/>
              <a:gd name="T81" fmla="*/ 16 h 49"/>
              <a:gd name="T82" fmla="*/ 51 w 74"/>
              <a:gd name="T83" fmla="*/ 22 h 49"/>
              <a:gd name="T84" fmla="*/ 54 w 74"/>
              <a:gd name="T85" fmla="*/ 25 h 49"/>
              <a:gd name="T86" fmla="*/ 58 w 74"/>
              <a:gd name="T87" fmla="*/ 29 h 49"/>
              <a:gd name="T88" fmla="*/ 60 w 74"/>
              <a:gd name="T89" fmla="*/ 32 h 49"/>
              <a:gd name="T90" fmla="*/ 61 w 74"/>
              <a:gd name="T91" fmla="*/ 34 h 49"/>
              <a:gd name="T92" fmla="*/ 65 w 74"/>
              <a:gd name="T93" fmla="*/ 36 h 49"/>
              <a:gd name="T94" fmla="*/ 65 w 74"/>
              <a:gd name="T95" fmla="*/ 0 h 4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9"/>
              <a:gd name="T146" fmla="*/ 74 w 74"/>
              <a:gd name="T147" fmla="*/ 49 h 4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9">
                <a:moveTo>
                  <a:pt x="65" y="0"/>
                </a:moveTo>
                <a:lnTo>
                  <a:pt x="74" y="0"/>
                </a:lnTo>
                <a:lnTo>
                  <a:pt x="74" y="49"/>
                </a:lnTo>
                <a:lnTo>
                  <a:pt x="70" y="49"/>
                </a:lnTo>
                <a:lnTo>
                  <a:pt x="67" y="47"/>
                </a:lnTo>
                <a:lnTo>
                  <a:pt x="61" y="45"/>
                </a:lnTo>
                <a:lnTo>
                  <a:pt x="58" y="41"/>
                </a:lnTo>
                <a:lnTo>
                  <a:pt x="52" y="38"/>
                </a:lnTo>
                <a:lnTo>
                  <a:pt x="47" y="31"/>
                </a:lnTo>
                <a:lnTo>
                  <a:pt x="40" y="23"/>
                </a:lnTo>
                <a:lnTo>
                  <a:pt x="34" y="18"/>
                </a:lnTo>
                <a:lnTo>
                  <a:pt x="31" y="14"/>
                </a:lnTo>
                <a:lnTo>
                  <a:pt x="25" y="11"/>
                </a:lnTo>
                <a:lnTo>
                  <a:pt x="20" y="11"/>
                </a:lnTo>
                <a:lnTo>
                  <a:pt x="16" y="11"/>
                </a:lnTo>
                <a:lnTo>
                  <a:pt x="13" y="14"/>
                </a:lnTo>
                <a:lnTo>
                  <a:pt x="9" y="18"/>
                </a:lnTo>
                <a:lnTo>
                  <a:pt x="9" y="23"/>
                </a:lnTo>
                <a:lnTo>
                  <a:pt x="9" y="29"/>
                </a:lnTo>
                <a:lnTo>
                  <a:pt x="13" y="34"/>
                </a:lnTo>
                <a:lnTo>
                  <a:pt x="16" y="36"/>
                </a:lnTo>
                <a:lnTo>
                  <a:pt x="22" y="38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1"/>
                </a:lnTo>
                <a:lnTo>
                  <a:pt x="5" y="7"/>
                </a:lnTo>
                <a:lnTo>
                  <a:pt x="11" y="4"/>
                </a:lnTo>
                <a:lnTo>
                  <a:pt x="14" y="2"/>
                </a:lnTo>
                <a:lnTo>
                  <a:pt x="20" y="2"/>
                </a:lnTo>
                <a:lnTo>
                  <a:pt x="25" y="2"/>
                </a:lnTo>
                <a:lnTo>
                  <a:pt x="29" y="2"/>
                </a:lnTo>
                <a:lnTo>
                  <a:pt x="33" y="5"/>
                </a:lnTo>
                <a:lnTo>
                  <a:pt x="38" y="9"/>
                </a:lnTo>
                <a:lnTo>
                  <a:pt x="42" y="11"/>
                </a:lnTo>
                <a:lnTo>
                  <a:pt x="45" y="16"/>
                </a:lnTo>
                <a:lnTo>
                  <a:pt x="51" y="22"/>
                </a:lnTo>
                <a:lnTo>
                  <a:pt x="54" y="25"/>
                </a:lnTo>
                <a:lnTo>
                  <a:pt x="58" y="29"/>
                </a:lnTo>
                <a:lnTo>
                  <a:pt x="60" y="32"/>
                </a:lnTo>
                <a:lnTo>
                  <a:pt x="61" y="34"/>
                </a:lnTo>
                <a:lnTo>
                  <a:pt x="65" y="36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5" name="Freeform 1033"/>
          <p:cNvSpPr>
            <a:spLocks/>
          </p:cNvSpPr>
          <p:nvPr/>
        </p:nvSpPr>
        <p:spPr bwMode="auto">
          <a:xfrm rot="5400000">
            <a:off x="5503863" y="4630738"/>
            <a:ext cx="100012" cy="61912"/>
          </a:xfrm>
          <a:custGeom>
            <a:avLst/>
            <a:gdLst>
              <a:gd name="T0" fmla="*/ 54 w 76"/>
              <a:gd name="T1" fmla="*/ 38 h 47"/>
              <a:gd name="T2" fmla="*/ 63 w 76"/>
              <a:gd name="T3" fmla="*/ 33 h 47"/>
              <a:gd name="T4" fmla="*/ 67 w 76"/>
              <a:gd name="T5" fmla="*/ 24 h 47"/>
              <a:gd name="T6" fmla="*/ 61 w 76"/>
              <a:gd name="T7" fmla="*/ 13 h 47"/>
              <a:gd name="T8" fmla="*/ 52 w 76"/>
              <a:gd name="T9" fmla="*/ 9 h 47"/>
              <a:gd name="T10" fmla="*/ 42 w 76"/>
              <a:gd name="T11" fmla="*/ 13 h 47"/>
              <a:gd name="T12" fmla="*/ 38 w 76"/>
              <a:gd name="T13" fmla="*/ 24 h 47"/>
              <a:gd name="T14" fmla="*/ 38 w 76"/>
              <a:gd name="T15" fmla="*/ 29 h 47"/>
              <a:gd name="T16" fmla="*/ 31 w 76"/>
              <a:gd name="T17" fmla="*/ 28 h 47"/>
              <a:gd name="T18" fmla="*/ 29 w 76"/>
              <a:gd name="T19" fmla="*/ 22 h 47"/>
              <a:gd name="T20" fmla="*/ 24 w 76"/>
              <a:gd name="T21" fmla="*/ 15 h 47"/>
              <a:gd name="T22" fmla="*/ 14 w 76"/>
              <a:gd name="T23" fmla="*/ 15 h 47"/>
              <a:gd name="T24" fmla="*/ 9 w 76"/>
              <a:gd name="T25" fmla="*/ 20 h 47"/>
              <a:gd name="T26" fmla="*/ 9 w 76"/>
              <a:gd name="T27" fmla="*/ 29 h 47"/>
              <a:gd name="T28" fmla="*/ 14 w 76"/>
              <a:gd name="T29" fmla="*/ 37 h 47"/>
              <a:gd name="T30" fmla="*/ 20 w 76"/>
              <a:gd name="T31" fmla="*/ 47 h 47"/>
              <a:gd name="T32" fmla="*/ 9 w 76"/>
              <a:gd name="T33" fmla="*/ 44 h 47"/>
              <a:gd name="T34" fmla="*/ 2 w 76"/>
              <a:gd name="T35" fmla="*/ 35 h 47"/>
              <a:gd name="T36" fmla="*/ 0 w 76"/>
              <a:gd name="T37" fmla="*/ 26 h 47"/>
              <a:gd name="T38" fmla="*/ 2 w 76"/>
              <a:gd name="T39" fmla="*/ 15 h 47"/>
              <a:gd name="T40" fmla="*/ 9 w 76"/>
              <a:gd name="T41" fmla="*/ 8 h 47"/>
              <a:gd name="T42" fmla="*/ 18 w 76"/>
              <a:gd name="T43" fmla="*/ 4 h 47"/>
              <a:gd name="T44" fmla="*/ 27 w 76"/>
              <a:gd name="T45" fmla="*/ 8 h 47"/>
              <a:gd name="T46" fmla="*/ 33 w 76"/>
              <a:gd name="T47" fmla="*/ 15 h 47"/>
              <a:gd name="T48" fmla="*/ 40 w 76"/>
              <a:gd name="T49" fmla="*/ 4 h 47"/>
              <a:gd name="T50" fmla="*/ 52 w 76"/>
              <a:gd name="T51" fmla="*/ 0 h 47"/>
              <a:gd name="T52" fmla="*/ 63 w 76"/>
              <a:gd name="T53" fmla="*/ 2 h 47"/>
              <a:gd name="T54" fmla="*/ 72 w 76"/>
              <a:gd name="T55" fmla="*/ 11 h 47"/>
              <a:gd name="T56" fmla="*/ 76 w 76"/>
              <a:gd name="T57" fmla="*/ 26 h 47"/>
              <a:gd name="T58" fmla="*/ 72 w 76"/>
              <a:gd name="T59" fmla="*/ 37 h 47"/>
              <a:gd name="T60" fmla="*/ 65 w 76"/>
              <a:gd name="T61" fmla="*/ 44 h 47"/>
              <a:gd name="T62" fmla="*/ 54 w 76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7"/>
              <a:gd name="T98" fmla="*/ 76 w 76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7">
                <a:moveTo>
                  <a:pt x="54" y="47"/>
                </a:moveTo>
                <a:lnTo>
                  <a:pt x="54" y="38"/>
                </a:lnTo>
                <a:lnTo>
                  <a:pt x="60" y="37"/>
                </a:lnTo>
                <a:lnTo>
                  <a:pt x="63" y="33"/>
                </a:lnTo>
                <a:lnTo>
                  <a:pt x="65" y="29"/>
                </a:lnTo>
                <a:lnTo>
                  <a:pt x="67" y="24"/>
                </a:lnTo>
                <a:lnTo>
                  <a:pt x="65" y="18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11"/>
                </a:lnTo>
                <a:lnTo>
                  <a:pt x="42" y="13"/>
                </a:lnTo>
                <a:lnTo>
                  <a:pt x="38" y="18"/>
                </a:lnTo>
                <a:lnTo>
                  <a:pt x="38" y="24"/>
                </a:lnTo>
                <a:lnTo>
                  <a:pt x="38" y="26"/>
                </a:lnTo>
                <a:lnTo>
                  <a:pt x="38" y="29"/>
                </a:lnTo>
                <a:lnTo>
                  <a:pt x="31" y="29"/>
                </a:lnTo>
                <a:lnTo>
                  <a:pt x="31" y="28"/>
                </a:lnTo>
                <a:lnTo>
                  <a:pt x="29" y="22"/>
                </a:lnTo>
                <a:lnTo>
                  <a:pt x="27" y="18"/>
                </a:lnTo>
                <a:lnTo>
                  <a:pt x="24" y="15"/>
                </a:lnTo>
                <a:lnTo>
                  <a:pt x="18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7"/>
                </a:lnTo>
                <a:lnTo>
                  <a:pt x="20" y="38"/>
                </a:lnTo>
                <a:lnTo>
                  <a:pt x="20" y="47"/>
                </a:lnTo>
                <a:lnTo>
                  <a:pt x="14" y="46"/>
                </a:lnTo>
                <a:lnTo>
                  <a:pt x="9" y="44"/>
                </a:lnTo>
                <a:lnTo>
                  <a:pt x="5" y="40"/>
                </a:lnTo>
                <a:lnTo>
                  <a:pt x="2" y="35"/>
                </a:lnTo>
                <a:lnTo>
                  <a:pt x="0" y="31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18" y="4"/>
                </a:lnTo>
                <a:lnTo>
                  <a:pt x="24" y="4"/>
                </a:lnTo>
                <a:lnTo>
                  <a:pt x="27" y="8"/>
                </a:lnTo>
                <a:lnTo>
                  <a:pt x="31" y="9"/>
                </a:lnTo>
                <a:lnTo>
                  <a:pt x="33" y="15"/>
                </a:lnTo>
                <a:lnTo>
                  <a:pt x="36" y="8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2"/>
                </a:lnTo>
                <a:lnTo>
                  <a:pt x="69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7"/>
                </a:lnTo>
                <a:lnTo>
                  <a:pt x="69" y="40"/>
                </a:lnTo>
                <a:lnTo>
                  <a:pt x="65" y="44"/>
                </a:lnTo>
                <a:lnTo>
                  <a:pt x="60" y="47"/>
                </a:lnTo>
                <a:lnTo>
                  <a:pt x="54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6" name="Freeform 1034"/>
          <p:cNvSpPr>
            <a:spLocks/>
          </p:cNvSpPr>
          <p:nvPr/>
        </p:nvSpPr>
        <p:spPr bwMode="auto">
          <a:xfrm rot="5400000">
            <a:off x="5583238" y="4629150"/>
            <a:ext cx="100012" cy="65088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38 h 49"/>
              <a:gd name="T4" fmla="*/ 58 w 74"/>
              <a:gd name="T5" fmla="*/ 38 h 49"/>
              <a:gd name="T6" fmla="*/ 61 w 74"/>
              <a:gd name="T7" fmla="*/ 34 h 49"/>
              <a:gd name="T8" fmla="*/ 63 w 74"/>
              <a:gd name="T9" fmla="*/ 31 h 49"/>
              <a:gd name="T10" fmla="*/ 65 w 74"/>
              <a:gd name="T11" fmla="*/ 25 h 49"/>
              <a:gd name="T12" fmla="*/ 63 w 74"/>
              <a:gd name="T13" fmla="*/ 20 h 49"/>
              <a:gd name="T14" fmla="*/ 63 w 74"/>
              <a:gd name="T15" fmla="*/ 16 h 49"/>
              <a:gd name="T16" fmla="*/ 59 w 74"/>
              <a:gd name="T17" fmla="*/ 14 h 49"/>
              <a:gd name="T18" fmla="*/ 54 w 74"/>
              <a:gd name="T19" fmla="*/ 11 h 49"/>
              <a:gd name="T20" fmla="*/ 47 w 74"/>
              <a:gd name="T21" fmla="*/ 9 h 49"/>
              <a:gd name="T22" fmla="*/ 41 w 74"/>
              <a:gd name="T23" fmla="*/ 11 h 49"/>
              <a:gd name="T24" fmla="*/ 36 w 74"/>
              <a:gd name="T25" fmla="*/ 14 h 49"/>
              <a:gd name="T26" fmla="*/ 32 w 74"/>
              <a:gd name="T27" fmla="*/ 16 h 49"/>
              <a:gd name="T28" fmla="*/ 32 w 74"/>
              <a:gd name="T29" fmla="*/ 20 h 49"/>
              <a:gd name="T30" fmla="*/ 31 w 74"/>
              <a:gd name="T31" fmla="*/ 25 h 49"/>
              <a:gd name="T32" fmla="*/ 32 w 74"/>
              <a:gd name="T33" fmla="*/ 29 h 49"/>
              <a:gd name="T34" fmla="*/ 32 w 74"/>
              <a:gd name="T35" fmla="*/ 32 h 49"/>
              <a:gd name="T36" fmla="*/ 36 w 74"/>
              <a:gd name="T37" fmla="*/ 36 h 49"/>
              <a:gd name="T38" fmla="*/ 38 w 74"/>
              <a:gd name="T39" fmla="*/ 38 h 49"/>
              <a:gd name="T40" fmla="*/ 36 w 74"/>
              <a:gd name="T41" fmla="*/ 47 h 49"/>
              <a:gd name="T42" fmla="*/ 0 w 74"/>
              <a:gd name="T43" fmla="*/ 40 h 49"/>
              <a:gd name="T44" fmla="*/ 0 w 74"/>
              <a:gd name="T45" fmla="*/ 4 h 49"/>
              <a:gd name="T46" fmla="*/ 9 w 74"/>
              <a:gd name="T47" fmla="*/ 4 h 49"/>
              <a:gd name="T48" fmla="*/ 9 w 74"/>
              <a:gd name="T49" fmla="*/ 32 h 49"/>
              <a:gd name="T50" fmla="*/ 27 w 74"/>
              <a:gd name="T51" fmla="*/ 36 h 49"/>
              <a:gd name="T52" fmla="*/ 23 w 74"/>
              <a:gd name="T53" fmla="*/ 29 h 49"/>
              <a:gd name="T54" fmla="*/ 23 w 74"/>
              <a:gd name="T55" fmla="*/ 22 h 49"/>
              <a:gd name="T56" fmla="*/ 23 w 74"/>
              <a:gd name="T57" fmla="*/ 16 h 49"/>
              <a:gd name="T58" fmla="*/ 25 w 74"/>
              <a:gd name="T59" fmla="*/ 11 h 49"/>
              <a:gd name="T60" fmla="*/ 29 w 74"/>
              <a:gd name="T61" fmla="*/ 7 h 49"/>
              <a:gd name="T62" fmla="*/ 34 w 74"/>
              <a:gd name="T63" fmla="*/ 4 h 49"/>
              <a:gd name="T64" fmla="*/ 40 w 74"/>
              <a:gd name="T65" fmla="*/ 2 h 49"/>
              <a:gd name="T66" fmla="*/ 47 w 74"/>
              <a:gd name="T67" fmla="*/ 0 h 49"/>
              <a:gd name="T68" fmla="*/ 52 w 74"/>
              <a:gd name="T69" fmla="*/ 0 h 49"/>
              <a:gd name="T70" fmla="*/ 59 w 74"/>
              <a:gd name="T71" fmla="*/ 4 h 49"/>
              <a:gd name="T72" fmla="*/ 65 w 74"/>
              <a:gd name="T73" fmla="*/ 5 h 49"/>
              <a:gd name="T74" fmla="*/ 68 w 74"/>
              <a:gd name="T75" fmla="*/ 11 h 49"/>
              <a:gd name="T76" fmla="*/ 72 w 74"/>
              <a:gd name="T77" fmla="*/ 18 h 49"/>
              <a:gd name="T78" fmla="*/ 74 w 74"/>
              <a:gd name="T79" fmla="*/ 25 h 49"/>
              <a:gd name="T80" fmla="*/ 72 w 74"/>
              <a:gd name="T81" fmla="*/ 31 h 49"/>
              <a:gd name="T82" fmla="*/ 70 w 74"/>
              <a:gd name="T83" fmla="*/ 36 h 49"/>
              <a:gd name="T84" fmla="*/ 67 w 74"/>
              <a:gd name="T85" fmla="*/ 41 h 49"/>
              <a:gd name="T86" fmla="*/ 63 w 74"/>
              <a:gd name="T87" fmla="*/ 45 h 49"/>
              <a:gd name="T88" fmla="*/ 58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38"/>
                </a:lnTo>
                <a:lnTo>
                  <a:pt x="58" y="38"/>
                </a:lnTo>
                <a:lnTo>
                  <a:pt x="61" y="34"/>
                </a:lnTo>
                <a:lnTo>
                  <a:pt x="63" y="31"/>
                </a:lnTo>
                <a:lnTo>
                  <a:pt x="65" y="25"/>
                </a:lnTo>
                <a:lnTo>
                  <a:pt x="63" y="20"/>
                </a:lnTo>
                <a:lnTo>
                  <a:pt x="63" y="16"/>
                </a:lnTo>
                <a:lnTo>
                  <a:pt x="59" y="14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4"/>
                </a:lnTo>
                <a:lnTo>
                  <a:pt x="32" y="16"/>
                </a:lnTo>
                <a:lnTo>
                  <a:pt x="32" y="20"/>
                </a:lnTo>
                <a:lnTo>
                  <a:pt x="31" y="25"/>
                </a:lnTo>
                <a:lnTo>
                  <a:pt x="32" y="29"/>
                </a:lnTo>
                <a:lnTo>
                  <a:pt x="32" y="32"/>
                </a:lnTo>
                <a:lnTo>
                  <a:pt x="36" y="36"/>
                </a:lnTo>
                <a:lnTo>
                  <a:pt x="38" y="38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2"/>
                </a:lnTo>
                <a:lnTo>
                  <a:pt x="27" y="36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7"/>
                </a:lnTo>
                <a:lnTo>
                  <a:pt x="34" y="4"/>
                </a:lnTo>
                <a:lnTo>
                  <a:pt x="40" y="2"/>
                </a:lnTo>
                <a:lnTo>
                  <a:pt x="47" y="0"/>
                </a:lnTo>
                <a:lnTo>
                  <a:pt x="52" y="0"/>
                </a:lnTo>
                <a:lnTo>
                  <a:pt x="59" y="4"/>
                </a:lnTo>
                <a:lnTo>
                  <a:pt x="65" y="5"/>
                </a:lnTo>
                <a:lnTo>
                  <a:pt x="68" y="11"/>
                </a:lnTo>
                <a:lnTo>
                  <a:pt x="72" y="18"/>
                </a:lnTo>
                <a:lnTo>
                  <a:pt x="74" y="25"/>
                </a:lnTo>
                <a:lnTo>
                  <a:pt x="72" y="31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7" name="Freeform 1035"/>
          <p:cNvSpPr>
            <a:spLocks/>
          </p:cNvSpPr>
          <p:nvPr/>
        </p:nvSpPr>
        <p:spPr bwMode="auto">
          <a:xfrm rot="5400000">
            <a:off x="6043613" y="4629150"/>
            <a:ext cx="100012" cy="65088"/>
          </a:xfrm>
          <a:custGeom>
            <a:avLst/>
            <a:gdLst>
              <a:gd name="T0" fmla="*/ 65 w 74"/>
              <a:gd name="T1" fmla="*/ 0 h 47"/>
              <a:gd name="T2" fmla="*/ 74 w 74"/>
              <a:gd name="T3" fmla="*/ 0 h 47"/>
              <a:gd name="T4" fmla="*/ 74 w 74"/>
              <a:gd name="T5" fmla="*/ 47 h 47"/>
              <a:gd name="T6" fmla="*/ 70 w 74"/>
              <a:gd name="T7" fmla="*/ 47 h 47"/>
              <a:gd name="T8" fmla="*/ 67 w 74"/>
              <a:gd name="T9" fmla="*/ 47 h 47"/>
              <a:gd name="T10" fmla="*/ 61 w 74"/>
              <a:gd name="T11" fmla="*/ 45 h 47"/>
              <a:gd name="T12" fmla="*/ 58 w 74"/>
              <a:gd name="T13" fmla="*/ 41 h 47"/>
              <a:gd name="T14" fmla="*/ 52 w 74"/>
              <a:gd name="T15" fmla="*/ 36 h 47"/>
              <a:gd name="T16" fmla="*/ 47 w 74"/>
              <a:gd name="T17" fmla="*/ 29 h 47"/>
              <a:gd name="T18" fmla="*/ 40 w 74"/>
              <a:gd name="T19" fmla="*/ 23 h 47"/>
              <a:gd name="T20" fmla="*/ 34 w 74"/>
              <a:gd name="T21" fmla="*/ 18 h 47"/>
              <a:gd name="T22" fmla="*/ 31 w 74"/>
              <a:gd name="T23" fmla="*/ 14 h 47"/>
              <a:gd name="T24" fmla="*/ 25 w 74"/>
              <a:gd name="T25" fmla="*/ 11 h 47"/>
              <a:gd name="T26" fmla="*/ 20 w 74"/>
              <a:gd name="T27" fmla="*/ 11 h 47"/>
              <a:gd name="T28" fmla="*/ 16 w 74"/>
              <a:gd name="T29" fmla="*/ 11 h 47"/>
              <a:gd name="T30" fmla="*/ 13 w 74"/>
              <a:gd name="T31" fmla="*/ 14 h 47"/>
              <a:gd name="T32" fmla="*/ 9 w 74"/>
              <a:gd name="T33" fmla="*/ 18 h 47"/>
              <a:gd name="T34" fmla="*/ 9 w 74"/>
              <a:gd name="T35" fmla="*/ 23 h 47"/>
              <a:gd name="T36" fmla="*/ 9 w 74"/>
              <a:gd name="T37" fmla="*/ 29 h 47"/>
              <a:gd name="T38" fmla="*/ 13 w 74"/>
              <a:gd name="T39" fmla="*/ 32 h 47"/>
              <a:gd name="T40" fmla="*/ 16 w 74"/>
              <a:gd name="T41" fmla="*/ 36 h 47"/>
              <a:gd name="T42" fmla="*/ 22 w 74"/>
              <a:gd name="T43" fmla="*/ 36 h 47"/>
              <a:gd name="T44" fmla="*/ 20 w 74"/>
              <a:gd name="T45" fmla="*/ 47 h 47"/>
              <a:gd name="T46" fmla="*/ 14 w 74"/>
              <a:gd name="T47" fmla="*/ 45 h 47"/>
              <a:gd name="T48" fmla="*/ 9 w 74"/>
              <a:gd name="T49" fmla="*/ 43 h 47"/>
              <a:gd name="T50" fmla="*/ 5 w 74"/>
              <a:gd name="T51" fmla="*/ 39 h 47"/>
              <a:gd name="T52" fmla="*/ 2 w 74"/>
              <a:gd name="T53" fmla="*/ 34 h 47"/>
              <a:gd name="T54" fmla="*/ 0 w 74"/>
              <a:gd name="T55" fmla="*/ 29 h 47"/>
              <a:gd name="T56" fmla="*/ 0 w 74"/>
              <a:gd name="T57" fmla="*/ 23 h 47"/>
              <a:gd name="T58" fmla="*/ 0 w 74"/>
              <a:gd name="T59" fmla="*/ 16 h 47"/>
              <a:gd name="T60" fmla="*/ 2 w 74"/>
              <a:gd name="T61" fmla="*/ 11 h 47"/>
              <a:gd name="T62" fmla="*/ 5 w 74"/>
              <a:gd name="T63" fmla="*/ 7 h 47"/>
              <a:gd name="T64" fmla="*/ 11 w 74"/>
              <a:gd name="T65" fmla="*/ 3 h 47"/>
              <a:gd name="T66" fmla="*/ 14 w 74"/>
              <a:gd name="T67" fmla="*/ 2 h 47"/>
              <a:gd name="T68" fmla="*/ 20 w 74"/>
              <a:gd name="T69" fmla="*/ 0 h 47"/>
              <a:gd name="T70" fmla="*/ 25 w 74"/>
              <a:gd name="T71" fmla="*/ 0 h 47"/>
              <a:gd name="T72" fmla="*/ 29 w 74"/>
              <a:gd name="T73" fmla="*/ 2 h 47"/>
              <a:gd name="T74" fmla="*/ 33 w 74"/>
              <a:gd name="T75" fmla="*/ 3 h 47"/>
              <a:gd name="T76" fmla="*/ 38 w 74"/>
              <a:gd name="T77" fmla="*/ 7 h 47"/>
              <a:gd name="T78" fmla="*/ 42 w 74"/>
              <a:gd name="T79" fmla="*/ 11 h 47"/>
              <a:gd name="T80" fmla="*/ 45 w 74"/>
              <a:gd name="T81" fmla="*/ 14 h 47"/>
              <a:gd name="T82" fmla="*/ 51 w 74"/>
              <a:gd name="T83" fmla="*/ 20 h 47"/>
              <a:gd name="T84" fmla="*/ 54 w 74"/>
              <a:gd name="T85" fmla="*/ 25 h 47"/>
              <a:gd name="T86" fmla="*/ 58 w 74"/>
              <a:gd name="T87" fmla="*/ 29 h 47"/>
              <a:gd name="T88" fmla="*/ 60 w 74"/>
              <a:gd name="T89" fmla="*/ 30 h 47"/>
              <a:gd name="T90" fmla="*/ 61 w 74"/>
              <a:gd name="T91" fmla="*/ 32 h 47"/>
              <a:gd name="T92" fmla="*/ 65 w 74"/>
              <a:gd name="T93" fmla="*/ 34 h 47"/>
              <a:gd name="T94" fmla="*/ 65 w 74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7"/>
              <a:gd name="T146" fmla="*/ 74 w 74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7">
                <a:moveTo>
                  <a:pt x="65" y="0"/>
                </a:moveTo>
                <a:lnTo>
                  <a:pt x="74" y="0"/>
                </a:lnTo>
                <a:lnTo>
                  <a:pt x="74" y="47"/>
                </a:lnTo>
                <a:lnTo>
                  <a:pt x="70" y="47"/>
                </a:lnTo>
                <a:lnTo>
                  <a:pt x="67" y="47"/>
                </a:lnTo>
                <a:lnTo>
                  <a:pt x="61" y="45"/>
                </a:lnTo>
                <a:lnTo>
                  <a:pt x="58" y="41"/>
                </a:lnTo>
                <a:lnTo>
                  <a:pt x="52" y="36"/>
                </a:lnTo>
                <a:lnTo>
                  <a:pt x="47" y="29"/>
                </a:lnTo>
                <a:lnTo>
                  <a:pt x="40" y="23"/>
                </a:lnTo>
                <a:lnTo>
                  <a:pt x="34" y="18"/>
                </a:lnTo>
                <a:lnTo>
                  <a:pt x="31" y="14"/>
                </a:lnTo>
                <a:lnTo>
                  <a:pt x="25" y="11"/>
                </a:lnTo>
                <a:lnTo>
                  <a:pt x="20" y="11"/>
                </a:lnTo>
                <a:lnTo>
                  <a:pt x="16" y="11"/>
                </a:lnTo>
                <a:lnTo>
                  <a:pt x="13" y="14"/>
                </a:lnTo>
                <a:lnTo>
                  <a:pt x="9" y="18"/>
                </a:lnTo>
                <a:lnTo>
                  <a:pt x="9" y="23"/>
                </a:lnTo>
                <a:lnTo>
                  <a:pt x="9" y="29"/>
                </a:lnTo>
                <a:lnTo>
                  <a:pt x="13" y="32"/>
                </a:lnTo>
                <a:lnTo>
                  <a:pt x="16" y="36"/>
                </a:lnTo>
                <a:lnTo>
                  <a:pt x="22" y="36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39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5" y="7"/>
                </a:lnTo>
                <a:lnTo>
                  <a:pt x="11" y="3"/>
                </a:lnTo>
                <a:lnTo>
                  <a:pt x="14" y="2"/>
                </a:lnTo>
                <a:lnTo>
                  <a:pt x="20" y="0"/>
                </a:lnTo>
                <a:lnTo>
                  <a:pt x="25" y="0"/>
                </a:lnTo>
                <a:lnTo>
                  <a:pt x="29" y="2"/>
                </a:lnTo>
                <a:lnTo>
                  <a:pt x="33" y="3"/>
                </a:lnTo>
                <a:lnTo>
                  <a:pt x="38" y="7"/>
                </a:lnTo>
                <a:lnTo>
                  <a:pt x="42" y="11"/>
                </a:lnTo>
                <a:lnTo>
                  <a:pt x="45" y="14"/>
                </a:lnTo>
                <a:lnTo>
                  <a:pt x="51" y="20"/>
                </a:lnTo>
                <a:lnTo>
                  <a:pt x="54" y="25"/>
                </a:lnTo>
                <a:lnTo>
                  <a:pt x="58" y="29"/>
                </a:lnTo>
                <a:lnTo>
                  <a:pt x="60" y="30"/>
                </a:lnTo>
                <a:lnTo>
                  <a:pt x="61" y="32"/>
                </a:lnTo>
                <a:lnTo>
                  <a:pt x="65" y="34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8" name="Freeform 1036"/>
          <p:cNvSpPr>
            <a:spLocks noEditPoints="1"/>
          </p:cNvSpPr>
          <p:nvPr/>
        </p:nvSpPr>
        <p:spPr bwMode="auto">
          <a:xfrm rot="5400000">
            <a:off x="6122988" y="4630738"/>
            <a:ext cx="100012" cy="61912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5 h 47"/>
              <a:gd name="T4" fmla="*/ 13 w 76"/>
              <a:gd name="T5" fmla="*/ 45 h 47"/>
              <a:gd name="T6" fmla="*/ 5 w 76"/>
              <a:gd name="T7" fmla="*/ 40 h 47"/>
              <a:gd name="T8" fmla="*/ 0 w 76"/>
              <a:gd name="T9" fmla="*/ 29 h 47"/>
              <a:gd name="T10" fmla="*/ 0 w 76"/>
              <a:gd name="T11" fmla="*/ 18 h 47"/>
              <a:gd name="T12" fmla="*/ 5 w 76"/>
              <a:gd name="T13" fmla="*/ 7 h 47"/>
              <a:gd name="T14" fmla="*/ 14 w 76"/>
              <a:gd name="T15" fmla="*/ 4 h 47"/>
              <a:gd name="T16" fmla="*/ 24 w 76"/>
              <a:gd name="T17" fmla="*/ 4 h 47"/>
              <a:gd name="T18" fmla="*/ 31 w 76"/>
              <a:gd name="T19" fmla="*/ 9 h 47"/>
              <a:gd name="T20" fmla="*/ 36 w 76"/>
              <a:gd name="T21" fmla="*/ 7 h 47"/>
              <a:gd name="T22" fmla="*/ 45 w 76"/>
              <a:gd name="T23" fmla="*/ 0 h 47"/>
              <a:gd name="T24" fmla="*/ 58 w 76"/>
              <a:gd name="T25" fmla="*/ 0 h 47"/>
              <a:gd name="T26" fmla="*/ 69 w 76"/>
              <a:gd name="T27" fmla="*/ 7 h 47"/>
              <a:gd name="T28" fmla="*/ 74 w 76"/>
              <a:gd name="T29" fmla="*/ 16 h 47"/>
              <a:gd name="T30" fmla="*/ 74 w 76"/>
              <a:gd name="T31" fmla="*/ 31 h 47"/>
              <a:gd name="T32" fmla="*/ 69 w 76"/>
              <a:gd name="T33" fmla="*/ 40 h 47"/>
              <a:gd name="T34" fmla="*/ 58 w 76"/>
              <a:gd name="T35" fmla="*/ 47 h 47"/>
              <a:gd name="T36" fmla="*/ 45 w 76"/>
              <a:gd name="T37" fmla="*/ 47 h 47"/>
              <a:gd name="T38" fmla="*/ 36 w 76"/>
              <a:gd name="T39" fmla="*/ 40 h 47"/>
              <a:gd name="T40" fmla="*/ 18 w 76"/>
              <a:gd name="T41" fmla="*/ 36 h 47"/>
              <a:gd name="T42" fmla="*/ 25 w 76"/>
              <a:gd name="T43" fmla="*/ 33 h 47"/>
              <a:gd name="T44" fmla="*/ 29 w 76"/>
              <a:gd name="T45" fmla="*/ 24 h 47"/>
              <a:gd name="T46" fmla="*/ 25 w 76"/>
              <a:gd name="T47" fmla="*/ 15 h 47"/>
              <a:gd name="T48" fmla="*/ 18 w 76"/>
              <a:gd name="T49" fmla="*/ 11 h 47"/>
              <a:gd name="T50" fmla="*/ 11 w 76"/>
              <a:gd name="T51" fmla="*/ 15 h 47"/>
              <a:gd name="T52" fmla="*/ 9 w 76"/>
              <a:gd name="T53" fmla="*/ 24 h 47"/>
              <a:gd name="T54" fmla="*/ 11 w 76"/>
              <a:gd name="T55" fmla="*/ 33 h 47"/>
              <a:gd name="T56" fmla="*/ 18 w 76"/>
              <a:gd name="T57" fmla="*/ 36 h 47"/>
              <a:gd name="T58" fmla="*/ 56 w 76"/>
              <a:gd name="T59" fmla="*/ 38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8 h 47"/>
              <a:gd name="T66" fmla="*/ 58 w 76"/>
              <a:gd name="T67" fmla="*/ 11 h 47"/>
              <a:gd name="T68" fmla="*/ 47 w 76"/>
              <a:gd name="T69" fmla="*/ 11 h 47"/>
              <a:gd name="T70" fmla="*/ 38 w 76"/>
              <a:gd name="T71" fmla="*/ 18 h 47"/>
              <a:gd name="T72" fmla="*/ 38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4"/>
                </a:moveTo>
                <a:lnTo>
                  <a:pt x="31" y="38"/>
                </a:lnTo>
                <a:lnTo>
                  <a:pt x="27" y="42"/>
                </a:lnTo>
                <a:lnTo>
                  <a:pt x="24" y="45"/>
                </a:lnTo>
                <a:lnTo>
                  <a:pt x="18" y="45"/>
                </a:lnTo>
                <a:lnTo>
                  <a:pt x="13" y="45"/>
                </a:lnTo>
                <a:lnTo>
                  <a:pt x="9" y="42"/>
                </a:lnTo>
                <a:lnTo>
                  <a:pt x="5" y="40"/>
                </a:lnTo>
                <a:lnTo>
                  <a:pt x="2" y="34"/>
                </a:lnTo>
                <a:lnTo>
                  <a:pt x="0" y="29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5" y="7"/>
                </a:lnTo>
                <a:lnTo>
                  <a:pt x="9" y="6"/>
                </a:lnTo>
                <a:lnTo>
                  <a:pt x="14" y="4"/>
                </a:lnTo>
                <a:lnTo>
                  <a:pt x="18" y="2"/>
                </a:lnTo>
                <a:lnTo>
                  <a:pt x="24" y="4"/>
                </a:lnTo>
                <a:lnTo>
                  <a:pt x="27" y="6"/>
                </a:lnTo>
                <a:lnTo>
                  <a:pt x="31" y="9"/>
                </a:lnTo>
                <a:lnTo>
                  <a:pt x="33" y="13"/>
                </a:lnTo>
                <a:lnTo>
                  <a:pt x="36" y="7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4"/>
                </a:lnTo>
                <a:lnTo>
                  <a:pt x="69" y="7"/>
                </a:lnTo>
                <a:lnTo>
                  <a:pt x="72" y="11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63" y="43"/>
                </a:lnTo>
                <a:lnTo>
                  <a:pt x="58" y="47"/>
                </a:lnTo>
                <a:lnTo>
                  <a:pt x="52" y="47"/>
                </a:lnTo>
                <a:lnTo>
                  <a:pt x="45" y="47"/>
                </a:lnTo>
                <a:lnTo>
                  <a:pt x="40" y="43"/>
                </a:lnTo>
                <a:lnTo>
                  <a:pt x="36" y="40"/>
                </a:lnTo>
                <a:lnTo>
                  <a:pt x="33" y="34"/>
                </a:lnTo>
                <a:close/>
                <a:moveTo>
                  <a:pt x="18" y="36"/>
                </a:moveTo>
                <a:lnTo>
                  <a:pt x="24" y="34"/>
                </a:lnTo>
                <a:lnTo>
                  <a:pt x="25" y="33"/>
                </a:lnTo>
                <a:lnTo>
                  <a:pt x="29" y="29"/>
                </a:lnTo>
                <a:lnTo>
                  <a:pt x="29" y="24"/>
                </a:lnTo>
                <a:lnTo>
                  <a:pt x="29" y="18"/>
                </a:lnTo>
                <a:lnTo>
                  <a:pt x="25" y="15"/>
                </a:lnTo>
                <a:lnTo>
                  <a:pt x="24" y="13"/>
                </a:lnTo>
                <a:lnTo>
                  <a:pt x="18" y="11"/>
                </a:lnTo>
                <a:lnTo>
                  <a:pt x="14" y="13"/>
                </a:lnTo>
                <a:lnTo>
                  <a:pt x="11" y="15"/>
                </a:lnTo>
                <a:lnTo>
                  <a:pt x="9" y="18"/>
                </a:lnTo>
                <a:lnTo>
                  <a:pt x="9" y="24"/>
                </a:lnTo>
                <a:lnTo>
                  <a:pt x="9" y="29"/>
                </a:lnTo>
                <a:lnTo>
                  <a:pt x="11" y="33"/>
                </a:lnTo>
                <a:lnTo>
                  <a:pt x="14" y="34"/>
                </a:lnTo>
                <a:lnTo>
                  <a:pt x="18" y="36"/>
                </a:lnTo>
                <a:close/>
                <a:moveTo>
                  <a:pt x="52" y="38"/>
                </a:moveTo>
                <a:lnTo>
                  <a:pt x="56" y="38"/>
                </a:lnTo>
                <a:lnTo>
                  <a:pt x="60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5" y="18"/>
                </a:lnTo>
                <a:lnTo>
                  <a:pt x="63" y="13"/>
                </a:lnTo>
                <a:lnTo>
                  <a:pt x="58" y="11"/>
                </a:lnTo>
                <a:lnTo>
                  <a:pt x="52" y="9"/>
                </a:lnTo>
                <a:lnTo>
                  <a:pt x="47" y="11"/>
                </a:lnTo>
                <a:lnTo>
                  <a:pt x="42" y="13"/>
                </a:lnTo>
                <a:lnTo>
                  <a:pt x="38" y="18"/>
                </a:lnTo>
                <a:lnTo>
                  <a:pt x="38" y="24"/>
                </a:lnTo>
                <a:lnTo>
                  <a:pt x="38" y="29"/>
                </a:lnTo>
                <a:lnTo>
                  <a:pt x="42" y="34"/>
                </a:lnTo>
                <a:lnTo>
                  <a:pt x="47" y="36"/>
                </a:lnTo>
                <a:lnTo>
                  <a:pt x="52" y="3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9" name="Freeform 1037"/>
          <p:cNvSpPr>
            <a:spLocks/>
          </p:cNvSpPr>
          <p:nvPr/>
        </p:nvSpPr>
        <p:spPr bwMode="auto">
          <a:xfrm rot="5400000">
            <a:off x="6207126" y="4630737"/>
            <a:ext cx="100012" cy="61913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8 w 74"/>
              <a:gd name="T5" fmla="*/ 36 h 47"/>
              <a:gd name="T6" fmla="*/ 61 w 74"/>
              <a:gd name="T7" fmla="*/ 34 h 47"/>
              <a:gd name="T8" fmla="*/ 63 w 74"/>
              <a:gd name="T9" fmla="*/ 29 h 47"/>
              <a:gd name="T10" fmla="*/ 65 w 74"/>
              <a:gd name="T11" fmla="*/ 25 h 47"/>
              <a:gd name="T12" fmla="*/ 63 w 74"/>
              <a:gd name="T13" fmla="*/ 20 h 47"/>
              <a:gd name="T14" fmla="*/ 63 w 74"/>
              <a:gd name="T15" fmla="*/ 16 h 47"/>
              <a:gd name="T16" fmla="*/ 59 w 74"/>
              <a:gd name="T17" fmla="*/ 12 h 47"/>
              <a:gd name="T18" fmla="*/ 54 w 74"/>
              <a:gd name="T19" fmla="*/ 11 h 47"/>
              <a:gd name="T20" fmla="*/ 47 w 74"/>
              <a:gd name="T21" fmla="*/ 9 h 47"/>
              <a:gd name="T22" fmla="*/ 41 w 74"/>
              <a:gd name="T23" fmla="*/ 11 h 47"/>
              <a:gd name="T24" fmla="*/ 36 w 74"/>
              <a:gd name="T25" fmla="*/ 12 h 47"/>
              <a:gd name="T26" fmla="*/ 32 w 74"/>
              <a:gd name="T27" fmla="*/ 16 h 47"/>
              <a:gd name="T28" fmla="*/ 32 w 74"/>
              <a:gd name="T29" fmla="*/ 20 h 47"/>
              <a:gd name="T30" fmla="*/ 31 w 74"/>
              <a:gd name="T31" fmla="*/ 23 h 47"/>
              <a:gd name="T32" fmla="*/ 32 w 74"/>
              <a:gd name="T33" fmla="*/ 29 h 47"/>
              <a:gd name="T34" fmla="*/ 32 w 74"/>
              <a:gd name="T35" fmla="*/ 32 h 47"/>
              <a:gd name="T36" fmla="*/ 36 w 74"/>
              <a:gd name="T37" fmla="*/ 34 h 47"/>
              <a:gd name="T38" fmla="*/ 38 w 74"/>
              <a:gd name="T39" fmla="*/ 38 h 47"/>
              <a:gd name="T40" fmla="*/ 36 w 74"/>
              <a:gd name="T41" fmla="*/ 47 h 47"/>
              <a:gd name="T42" fmla="*/ 0 w 74"/>
              <a:gd name="T43" fmla="*/ 40 h 47"/>
              <a:gd name="T44" fmla="*/ 0 w 74"/>
              <a:gd name="T45" fmla="*/ 3 h 47"/>
              <a:gd name="T46" fmla="*/ 9 w 74"/>
              <a:gd name="T47" fmla="*/ 3 h 47"/>
              <a:gd name="T48" fmla="*/ 9 w 74"/>
              <a:gd name="T49" fmla="*/ 30 h 47"/>
              <a:gd name="T50" fmla="*/ 27 w 74"/>
              <a:gd name="T51" fmla="*/ 34 h 47"/>
              <a:gd name="T52" fmla="*/ 23 w 74"/>
              <a:gd name="T53" fmla="*/ 29 h 47"/>
              <a:gd name="T54" fmla="*/ 23 w 74"/>
              <a:gd name="T55" fmla="*/ 21 h 47"/>
              <a:gd name="T56" fmla="*/ 23 w 74"/>
              <a:gd name="T57" fmla="*/ 16 h 47"/>
              <a:gd name="T58" fmla="*/ 25 w 74"/>
              <a:gd name="T59" fmla="*/ 11 h 47"/>
              <a:gd name="T60" fmla="*/ 29 w 74"/>
              <a:gd name="T61" fmla="*/ 5 h 47"/>
              <a:gd name="T62" fmla="*/ 34 w 74"/>
              <a:gd name="T63" fmla="*/ 2 h 47"/>
              <a:gd name="T64" fmla="*/ 40 w 74"/>
              <a:gd name="T65" fmla="*/ 0 h 47"/>
              <a:gd name="T66" fmla="*/ 47 w 74"/>
              <a:gd name="T67" fmla="*/ 0 h 47"/>
              <a:gd name="T68" fmla="*/ 52 w 74"/>
              <a:gd name="T69" fmla="*/ 0 h 47"/>
              <a:gd name="T70" fmla="*/ 59 w 74"/>
              <a:gd name="T71" fmla="*/ 2 h 47"/>
              <a:gd name="T72" fmla="*/ 65 w 74"/>
              <a:gd name="T73" fmla="*/ 5 h 47"/>
              <a:gd name="T74" fmla="*/ 68 w 74"/>
              <a:gd name="T75" fmla="*/ 11 h 47"/>
              <a:gd name="T76" fmla="*/ 72 w 74"/>
              <a:gd name="T77" fmla="*/ 16 h 47"/>
              <a:gd name="T78" fmla="*/ 74 w 74"/>
              <a:gd name="T79" fmla="*/ 25 h 47"/>
              <a:gd name="T80" fmla="*/ 72 w 74"/>
              <a:gd name="T81" fmla="*/ 30 h 47"/>
              <a:gd name="T82" fmla="*/ 70 w 74"/>
              <a:gd name="T83" fmla="*/ 36 h 47"/>
              <a:gd name="T84" fmla="*/ 67 w 74"/>
              <a:gd name="T85" fmla="*/ 41 h 47"/>
              <a:gd name="T86" fmla="*/ 63 w 74"/>
              <a:gd name="T87" fmla="*/ 45 h 47"/>
              <a:gd name="T88" fmla="*/ 58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3" y="29"/>
                </a:lnTo>
                <a:lnTo>
                  <a:pt x="65" y="25"/>
                </a:lnTo>
                <a:lnTo>
                  <a:pt x="63" y="20"/>
                </a:lnTo>
                <a:lnTo>
                  <a:pt x="63" y="16"/>
                </a:lnTo>
                <a:lnTo>
                  <a:pt x="59" y="12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2"/>
                </a:lnTo>
                <a:lnTo>
                  <a:pt x="32" y="16"/>
                </a:lnTo>
                <a:lnTo>
                  <a:pt x="32" y="20"/>
                </a:lnTo>
                <a:lnTo>
                  <a:pt x="31" y="23"/>
                </a:lnTo>
                <a:lnTo>
                  <a:pt x="32" y="29"/>
                </a:lnTo>
                <a:lnTo>
                  <a:pt x="32" y="32"/>
                </a:lnTo>
                <a:lnTo>
                  <a:pt x="36" y="34"/>
                </a:lnTo>
                <a:lnTo>
                  <a:pt x="38" y="38"/>
                </a:lnTo>
                <a:lnTo>
                  <a:pt x="36" y="47"/>
                </a:lnTo>
                <a:lnTo>
                  <a:pt x="0" y="40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9"/>
                </a:lnTo>
                <a:lnTo>
                  <a:pt x="23" y="21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2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2"/>
                </a:lnTo>
                <a:lnTo>
                  <a:pt x="65" y="5"/>
                </a:lnTo>
                <a:lnTo>
                  <a:pt x="68" y="11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0" name="Freeform 1038"/>
          <p:cNvSpPr>
            <a:spLocks/>
          </p:cNvSpPr>
          <p:nvPr/>
        </p:nvSpPr>
        <p:spPr bwMode="auto">
          <a:xfrm rot="5400000">
            <a:off x="6666707" y="4629944"/>
            <a:ext cx="100012" cy="63500"/>
          </a:xfrm>
          <a:custGeom>
            <a:avLst/>
            <a:gdLst>
              <a:gd name="T0" fmla="*/ 54 w 76"/>
              <a:gd name="T1" fmla="*/ 38 h 47"/>
              <a:gd name="T2" fmla="*/ 63 w 76"/>
              <a:gd name="T3" fmla="*/ 32 h 47"/>
              <a:gd name="T4" fmla="*/ 67 w 76"/>
              <a:gd name="T5" fmla="*/ 23 h 47"/>
              <a:gd name="T6" fmla="*/ 61 w 76"/>
              <a:gd name="T7" fmla="*/ 12 h 47"/>
              <a:gd name="T8" fmla="*/ 52 w 76"/>
              <a:gd name="T9" fmla="*/ 9 h 47"/>
              <a:gd name="T10" fmla="*/ 42 w 76"/>
              <a:gd name="T11" fmla="*/ 12 h 47"/>
              <a:gd name="T12" fmla="*/ 38 w 76"/>
              <a:gd name="T13" fmla="*/ 23 h 47"/>
              <a:gd name="T14" fmla="*/ 38 w 76"/>
              <a:gd name="T15" fmla="*/ 28 h 47"/>
              <a:gd name="T16" fmla="*/ 31 w 76"/>
              <a:gd name="T17" fmla="*/ 27 h 47"/>
              <a:gd name="T18" fmla="*/ 29 w 76"/>
              <a:gd name="T19" fmla="*/ 21 h 47"/>
              <a:gd name="T20" fmla="*/ 24 w 76"/>
              <a:gd name="T21" fmla="*/ 14 h 47"/>
              <a:gd name="T22" fmla="*/ 14 w 76"/>
              <a:gd name="T23" fmla="*/ 14 h 47"/>
              <a:gd name="T24" fmla="*/ 9 w 76"/>
              <a:gd name="T25" fmla="*/ 19 h 47"/>
              <a:gd name="T26" fmla="*/ 9 w 76"/>
              <a:gd name="T27" fmla="*/ 28 h 47"/>
              <a:gd name="T28" fmla="*/ 14 w 76"/>
              <a:gd name="T29" fmla="*/ 36 h 47"/>
              <a:gd name="T30" fmla="*/ 20 w 76"/>
              <a:gd name="T31" fmla="*/ 47 h 47"/>
              <a:gd name="T32" fmla="*/ 9 w 76"/>
              <a:gd name="T33" fmla="*/ 43 h 47"/>
              <a:gd name="T34" fmla="*/ 2 w 76"/>
              <a:gd name="T35" fmla="*/ 34 h 47"/>
              <a:gd name="T36" fmla="*/ 0 w 76"/>
              <a:gd name="T37" fmla="*/ 25 h 47"/>
              <a:gd name="T38" fmla="*/ 2 w 76"/>
              <a:gd name="T39" fmla="*/ 14 h 47"/>
              <a:gd name="T40" fmla="*/ 9 w 76"/>
              <a:gd name="T41" fmla="*/ 5 h 47"/>
              <a:gd name="T42" fmla="*/ 18 w 76"/>
              <a:gd name="T43" fmla="*/ 3 h 47"/>
              <a:gd name="T44" fmla="*/ 27 w 76"/>
              <a:gd name="T45" fmla="*/ 5 h 47"/>
              <a:gd name="T46" fmla="*/ 33 w 76"/>
              <a:gd name="T47" fmla="*/ 14 h 47"/>
              <a:gd name="T48" fmla="*/ 40 w 76"/>
              <a:gd name="T49" fmla="*/ 3 h 47"/>
              <a:gd name="T50" fmla="*/ 52 w 76"/>
              <a:gd name="T51" fmla="*/ 0 h 47"/>
              <a:gd name="T52" fmla="*/ 63 w 76"/>
              <a:gd name="T53" fmla="*/ 1 h 47"/>
              <a:gd name="T54" fmla="*/ 72 w 76"/>
              <a:gd name="T55" fmla="*/ 10 h 47"/>
              <a:gd name="T56" fmla="*/ 76 w 76"/>
              <a:gd name="T57" fmla="*/ 23 h 47"/>
              <a:gd name="T58" fmla="*/ 72 w 76"/>
              <a:gd name="T59" fmla="*/ 36 h 47"/>
              <a:gd name="T60" fmla="*/ 65 w 76"/>
              <a:gd name="T61" fmla="*/ 43 h 47"/>
              <a:gd name="T62" fmla="*/ 54 w 76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7"/>
              <a:gd name="T98" fmla="*/ 76 w 76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7">
                <a:moveTo>
                  <a:pt x="54" y="47"/>
                </a:moveTo>
                <a:lnTo>
                  <a:pt x="54" y="38"/>
                </a:lnTo>
                <a:lnTo>
                  <a:pt x="60" y="36"/>
                </a:lnTo>
                <a:lnTo>
                  <a:pt x="63" y="32"/>
                </a:lnTo>
                <a:lnTo>
                  <a:pt x="65" y="28"/>
                </a:lnTo>
                <a:lnTo>
                  <a:pt x="67" y="23"/>
                </a:lnTo>
                <a:lnTo>
                  <a:pt x="65" y="18"/>
                </a:lnTo>
                <a:lnTo>
                  <a:pt x="61" y="12"/>
                </a:lnTo>
                <a:lnTo>
                  <a:pt x="58" y="10"/>
                </a:lnTo>
                <a:lnTo>
                  <a:pt x="52" y="9"/>
                </a:lnTo>
                <a:lnTo>
                  <a:pt x="45" y="10"/>
                </a:lnTo>
                <a:lnTo>
                  <a:pt x="42" y="12"/>
                </a:lnTo>
                <a:lnTo>
                  <a:pt x="38" y="18"/>
                </a:lnTo>
                <a:lnTo>
                  <a:pt x="38" y="23"/>
                </a:lnTo>
                <a:lnTo>
                  <a:pt x="38" y="25"/>
                </a:lnTo>
                <a:lnTo>
                  <a:pt x="38" y="28"/>
                </a:lnTo>
                <a:lnTo>
                  <a:pt x="31" y="28"/>
                </a:lnTo>
                <a:lnTo>
                  <a:pt x="31" y="27"/>
                </a:lnTo>
                <a:lnTo>
                  <a:pt x="29" y="21"/>
                </a:lnTo>
                <a:lnTo>
                  <a:pt x="27" y="18"/>
                </a:lnTo>
                <a:lnTo>
                  <a:pt x="24" y="14"/>
                </a:lnTo>
                <a:lnTo>
                  <a:pt x="18" y="12"/>
                </a:lnTo>
                <a:lnTo>
                  <a:pt x="14" y="14"/>
                </a:lnTo>
                <a:lnTo>
                  <a:pt x="11" y="16"/>
                </a:lnTo>
                <a:lnTo>
                  <a:pt x="9" y="19"/>
                </a:lnTo>
                <a:lnTo>
                  <a:pt x="9" y="25"/>
                </a:lnTo>
                <a:lnTo>
                  <a:pt x="9" y="28"/>
                </a:lnTo>
                <a:lnTo>
                  <a:pt x="11" y="32"/>
                </a:lnTo>
                <a:lnTo>
                  <a:pt x="14" y="36"/>
                </a:lnTo>
                <a:lnTo>
                  <a:pt x="20" y="36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39"/>
                </a:lnTo>
                <a:lnTo>
                  <a:pt x="2" y="34"/>
                </a:lnTo>
                <a:lnTo>
                  <a:pt x="0" y="30"/>
                </a:lnTo>
                <a:lnTo>
                  <a:pt x="0" y="25"/>
                </a:lnTo>
                <a:lnTo>
                  <a:pt x="0" y="19"/>
                </a:lnTo>
                <a:lnTo>
                  <a:pt x="2" y="14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18" y="3"/>
                </a:lnTo>
                <a:lnTo>
                  <a:pt x="24" y="3"/>
                </a:lnTo>
                <a:lnTo>
                  <a:pt x="27" y="5"/>
                </a:lnTo>
                <a:lnTo>
                  <a:pt x="31" y="9"/>
                </a:lnTo>
                <a:lnTo>
                  <a:pt x="33" y="14"/>
                </a:lnTo>
                <a:lnTo>
                  <a:pt x="36" y="7"/>
                </a:lnTo>
                <a:lnTo>
                  <a:pt x="40" y="3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1"/>
                </a:lnTo>
                <a:lnTo>
                  <a:pt x="69" y="7"/>
                </a:lnTo>
                <a:lnTo>
                  <a:pt x="72" y="10"/>
                </a:lnTo>
                <a:lnTo>
                  <a:pt x="74" y="18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9" y="39"/>
                </a:lnTo>
                <a:lnTo>
                  <a:pt x="65" y="43"/>
                </a:lnTo>
                <a:lnTo>
                  <a:pt x="60" y="47"/>
                </a:lnTo>
                <a:lnTo>
                  <a:pt x="54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1" name="Freeform 1039"/>
          <p:cNvSpPr>
            <a:spLocks/>
          </p:cNvSpPr>
          <p:nvPr/>
        </p:nvSpPr>
        <p:spPr bwMode="auto">
          <a:xfrm rot="5400000">
            <a:off x="6746876" y="4629150"/>
            <a:ext cx="100012" cy="65087"/>
          </a:xfrm>
          <a:custGeom>
            <a:avLst/>
            <a:gdLst>
              <a:gd name="T0" fmla="*/ 54 w 76"/>
              <a:gd name="T1" fmla="*/ 38 h 49"/>
              <a:gd name="T2" fmla="*/ 63 w 76"/>
              <a:gd name="T3" fmla="*/ 35 h 49"/>
              <a:gd name="T4" fmla="*/ 67 w 76"/>
              <a:gd name="T5" fmla="*/ 26 h 49"/>
              <a:gd name="T6" fmla="*/ 61 w 76"/>
              <a:gd name="T7" fmla="*/ 15 h 49"/>
              <a:gd name="T8" fmla="*/ 52 w 76"/>
              <a:gd name="T9" fmla="*/ 9 h 49"/>
              <a:gd name="T10" fmla="*/ 42 w 76"/>
              <a:gd name="T11" fmla="*/ 15 h 49"/>
              <a:gd name="T12" fmla="*/ 38 w 76"/>
              <a:gd name="T13" fmla="*/ 24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4 h 49"/>
              <a:gd name="T20" fmla="*/ 24 w 76"/>
              <a:gd name="T21" fmla="*/ 15 h 49"/>
              <a:gd name="T22" fmla="*/ 14 w 76"/>
              <a:gd name="T23" fmla="*/ 15 h 49"/>
              <a:gd name="T24" fmla="*/ 9 w 76"/>
              <a:gd name="T25" fmla="*/ 20 h 49"/>
              <a:gd name="T26" fmla="*/ 9 w 76"/>
              <a:gd name="T27" fmla="*/ 29 h 49"/>
              <a:gd name="T28" fmla="*/ 14 w 76"/>
              <a:gd name="T29" fmla="*/ 36 h 49"/>
              <a:gd name="T30" fmla="*/ 20 w 76"/>
              <a:gd name="T31" fmla="*/ 47 h 49"/>
              <a:gd name="T32" fmla="*/ 9 w 76"/>
              <a:gd name="T33" fmla="*/ 44 h 49"/>
              <a:gd name="T34" fmla="*/ 2 w 76"/>
              <a:gd name="T35" fmla="*/ 36 h 49"/>
              <a:gd name="T36" fmla="*/ 0 w 76"/>
              <a:gd name="T37" fmla="*/ 26 h 49"/>
              <a:gd name="T38" fmla="*/ 2 w 76"/>
              <a:gd name="T39" fmla="*/ 15 h 49"/>
              <a:gd name="T40" fmla="*/ 9 w 76"/>
              <a:gd name="T41" fmla="*/ 7 h 49"/>
              <a:gd name="T42" fmla="*/ 18 w 76"/>
              <a:gd name="T43" fmla="*/ 4 h 49"/>
              <a:gd name="T44" fmla="*/ 27 w 76"/>
              <a:gd name="T45" fmla="*/ 7 h 49"/>
              <a:gd name="T46" fmla="*/ 33 w 76"/>
              <a:gd name="T47" fmla="*/ 15 h 49"/>
              <a:gd name="T48" fmla="*/ 40 w 76"/>
              <a:gd name="T49" fmla="*/ 4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6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38"/>
                </a:lnTo>
                <a:lnTo>
                  <a:pt x="60" y="36"/>
                </a:lnTo>
                <a:lnTo>
                  <a:pt x="63" y="35"/>
                </a:lnTo>
                <a:lnTo>
                  <a:pt x="65" y="29"/>
                </a:lnTo>
                <a:lnTo>
                  <a:pt x="67" y="26"/>
                </a:lnTo>
                <a:lnTo>
                  <a:pt x="65" y="18"/>
                </a:lnTo>
                <a:lnTo>
                  <a:pt x="61" y="15"/>
                </a:lnTo>
                <a:lnTo>
                  <a:pt x="58" y="11"/>
                </a:lnTo>
                <a:lnTo>
                  <a:pt x="52" y="9"/>
                </a:lnTo>
                <a:lnTo>
                  <a:pt x="45" y="11"/>
                </a:lnTo>
                <a:lnTo>
                  <a:pt x="42" y="15"/>
                </a:lnTo>
                <a:lnTo>
                  <a:pt x="38" y="18"/>
                </a:lnTo>
                <a:lnTo>
                  <a:pt x="38" y="24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31" y="27"/>
                </a:lnTo>
                <a:lnTo>
                  <a:pt x="29" y="24"/>
                </a:lnTo>
                <a:lnTo>
                  <a:pt x="27" y="18"/>
                </a:lnTo>
                <a:lnTo>
                  <a:pt x="24" y="15"/>
                </a:lnTo>
                <a:lnTo>
                  <a:pt x="18" y="15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6"/>
                </a:lnTo>
                <a:lnTo>
                  <a:pt x="20" y="38"/>
                </a:lnTo>
                <a:lnTo>
                  <a:pt x="20" y="47"/>
                </a:lnTo>
                <a:lnTo>
                  <a:pt x="14" y="45"/>
                </a:lnTo>
                <a:lnTo>
                  <a:pt x="9" y="44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11"/>
                </a:lnTo>
                <a:lnTo>
                  <a:pt x="9" y="7"/>
                </a:lnTo>
                <a:lnTo>
                  <a:pt x="14" y="6"/>
                </a:lnTo>
                <a:lnTo>
                  <a:pt x="18" y="4"/>
                </a:lnTo>
                <a:lnTo>
                  <a:pt x="24" y="6"/>
                </a:lnTo>
                <a:lnTo>
                  <a:pt x="27" y="7"/>
                </a:lnTo>
                <a:lnTo>
                  <a:pt x="31" y="11"/>
                </a:lnTo>
                <a:lnTo>
                  <a:pt x="33" y="15"/>
                </a:lnTo>
                <a:lnTo>
                  <a:pt x="36" y="9"/>
                </a:lnTo>
                <a:lnTo>
                  <a:pt x="40" y="4"/>
                </a:lnTo>
                <a:lnTo>
                  <a:pt x="45" y="2"/>
                </a:lnTo>
                <a:lnTo>
                  <a:pt x="52" y="0"/>
                </a:lnTo>
                <a:lnTo>
                  <a:pt x="58" y="0"/>
                </a:lnTo>
                <a:lnTo>
                  <a:pt x="63" y="4"/>
                </a:lnTo>
                <a:lnTo>
                  <a:pt x="69" y="7"/>
                </a:lnTo>
                <a:lnTo>
                  <a:pt x="72" y="13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6"/>
                </a:lnTo>
                <a:lnTo>
                  <a:pt x="69" y="42"/>
                </a:lnTo>
                <a:lnTo>
                  <a:pt x="65" y="45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2" name="Freeform 1040"/>
          <p:cNvSpPr>
            <a:spLocks/>
          </p:cNvSpPr>
          <p:nvPr/>
        </p:nvSpPr>
        <p:spPr bwMode="auto">
          <a:xfrm rot="5400000">
            <a:off x="6827838" y="4629150"/>
            <a:ext cx="100012" cy="65088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9 h 48"/>
              <a:gd name="T4" fmla="*/ 58 w 74"/>
              <a:gd name="T5" fmla="*/ 38 h 48"/>
              <a:gd name="T6" fmla="*/ 61 w 74"/>
              <a:gd name="T7" fmla="*/ 34 h 48"/>
              <a:gd name="T8" fmla="*/ 63 w 74"/>
              <a:gd name="T9" fmla="*/ 30 h 48"/>
              <a:gd name="T10" fmla="*/ 65 w 74"/>
              <a:gd name="T11" fmla="*/ 25 h 48"/>
              <a:gd name="T12" fmla="*/ 63 w 74"/>
              <a:gd name="T13" fmla="*/ 21 h 48"/>
              <a:gd name="T14" fmla="*/ 63 w 74"/>
              <a:gd name="T15" fmla="*/ 18 h 48"/>
              <a:gd name="T16" fmla="*/ 59 w 74"/>
              <a:gd name="T17" fmla="*/ 14 h 48"/>
              <a:gd name="T18" fmla="*/ 54 w 74"/>
              <a:gd name="T19" fmla="*/ 11 h 48"/>
              <a:gd name="T20" fmla="*/ 47 w 74"/>
              <a:gd name="T21" fmla="*/ 11 h 48"/>
              <a:gd name="T22" fmla="*/ 41 w 74"/>
              <a:gd name="T23" fmla="*/ 11 h 48"/>
              <a:gd name="T24" fmla="*/ 36 w 74"/>
              <a:gd name="T25" fmla="*/ 14 h 48"/>
              <a:gd name="T26" fmla="*/ 32 w 74"/>
              <a:gd name="T27" fmla="*/ 16 h 48"/>
              <a:gd name="T28" fmla="*/ 32 w 74"/>
              <a:gd name="T29" fmla="*/ 21 h 48"/>
              <a:gd name="T30" fmla="*/ 31 w 74"/>
              <a:gd name="T31" fmla="*/ 25 h 48"/>
              <a:gd name="T32" fmla="*/ 32 w 74"/>
              <a:gd name="T33" fmla="*/ 29 h 48"/>
              <a:gd name="T34" fmla="*/ 32 w 74"/>
              <a:gd name="T35" fmla="*/ 32 h 48"/>
              <a:gd name="T36" fmla="*/ 36 w 74"/>
              <a:gd name="T37" fmla="*/ 36 h 48"/>
              <a:gd name="T38" fmla="*/ 38 w 74"/>
              <a:gd name="T39" fmla="*/ 38 h 48"/>
              <a:gd name="T40" fmla="*/ 36 w 74"/>
              <a:gd name="T41" fmla="*/ 48 h 48"/>
              <a:gd name="T42" fmla="*/ 0 w 74"/>
              <a:gd name="T43" fmla="*/ 39 h 48"/>
              <a:gd name="T44" fmla="*/ 0 w 74"/>
              <a:gd name="T45" fmla="*/ 5 h 48"/>
              <a:gd name="T46" fmla="*/ 9 w 74"/>
              <a:gd name="T47" fmla="*/ 5 h 48"/>
              <a:gd name="T48" fmla="*/ 9 w 74"/>
              <a:gd name="T49" fmla="*/ 32 h 48"/>
              <a:gd name="T50" fmla="*/ 27 w 74"/>
              <a:gd name="T51" fmla="*/ 36 h 48"/>
              <a:gd name="T52" fmla="*/ 23 w 74"/>
              <a:gd name="T53" fmla="*/ 29 h 48"/>
              <a:gd name="T54" fmla="*/ 23 w 74"/>
              <a:gd name="T55" fmla="*/ 23 h 48"/>
              <a:gd name="T56" fmla="*/ 23 w 74"/>
              <a:gd name="T57" fmla="*/ 16 h 48"/>
              <a:gd name="T58" fmla="*/ 25 w 74"/>
              <a:gd name="T59" fmla="*/ 11 h 48"/>
              <a:gd name="T60" fmla="*/ 29 w 74"/>
              <a:gd name="T61" fmla="*/ 7 h 48"/>
              <a:gd name="T62" fmla="*/ 34 w 74"/>
              <a:gd name="T63" fmla="*/ 3 h 48"/>
              <a:gd name="T64" fmla="*/ 40 w 74"/>
              <a:gd name="T65" fmla="*/ 2 h 48"/>
              <a:gd name="T66" fmla="*/ 47 w 74"/>
              <a:gd name="T67" fmla="*/ 0 h 48"/>
              <a:gd name="T68" fmla="*/ 52 w 74"/>
              <a:gd name="T69" fmla="*/ 2 h 48"/>
              <a:gd name="T70" fmla="*/ 59 w 74"/>
              <a:gd name="T71" fmla="*/ 3 h 48"/>
              <a:gd name="T72" fmla="*/ 65 w 74"/>
              <a:gd name="T73" fmla="*/ 7 h 48"/>
              <a:gd name="T74" fmla="*/ 68 w 74"/>
              <a:gd name="T75" fmla="*/ 11 h 48"/>
              <a:gd name="T76" fmla="*/ 72 w 74"/>
              <a:gd name="T77" fmla="*/ 18 h 48"/>
              <a:gd name="T78" fmla="*/ 74 w 74"/>
              <a:gd name="T79" fmla="*/ 25 h 48"/>
              <a:gd name="T80" fmla="*/ 72 w 74"/>
              <a:gd name="T81" fmla="*/ 32 h 48"/>
              <a:gd name="T82" fmla="*/ 70 w 74"/>
              <a:gd name="T83" fmla="*/ 38 h 48"/>
              <a:gd name="T84" fmla="*/ 67 w 74"/>
              <a:gd name="T85" fmla="*/ 41 h 48"/>
              <a:gd name="T86" fmla="*/ 63 w 74"/>
              <a:gd name="T87" fmla="*/ 45 h 48"/>
              <a:gd name="T88" fmla="*/ 58 w 74"/>
              <a:gd name="T89" fmla="*/ 47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9"/>
                </a:lnTo>
                <a:lnTo>
                  <a:pt x="58" y="38"/>
                </a:lnTo>
                <a:lnTo>
                  <a:pt x="61" y="34"/>
                </a:lnTo>
                <a:lnTo>
                  <a:pt x="63" y="30"/>
                </a:lnTo>
                <a:lnTo>
                  <a:pt x="65" y="25"/>
                </a:lnTo>
                <a:lnTo>
                  <a:pt x="63" y="21"/>
                </a:lnTo>
                <a:lnTo>
                  <a:pt x="63" y="18"/>
                </a:lnTo>
                <a:lnTo>
                  <a:pt x="59" y="14"/>
                </a:lnTo>
                <a:lnTo>
                  <a:pt x="54" y="11"/>
                </a:lnTo>
                <a:lnTo>
                  <a:pt x="47" y="11"/>
                </a:lnTo>
                <a:lnTo>
                  <a:pt x="41" y="11"/>
                </a:lnTo>
                <a:lnTo>
                  <a:pt x="36" y="14"/>
                </a:lnTo>
                <a:lnTo>
                  <a:pt x="32" y="16"/>
                </a:lnTo>
                <a:lnTo>
                  <a:pt x="32" y="21"/>
                </a:lnTo>
                <a:lnTo>
                  <a:pt x="31" y="25"/>
                </a:lnTo>
                <a:lnTo>
                  <a:pt x="32" y="29"/>
                </a:lnTo>
                <a:lnTo>
                  <a:pt x="32" y="32"/>
                </a:lnTo>
                <a:lnTo>
                  <a:pt x="36" y="36"/>
                </a:lnTo>
                <a:lnTo>
                  <a:pt x="38" y="38"/>
                </a:lnTo>
                <a:lnTo>
                  <a:pt x="36" y="48"/>
                </a:lnTo>
                <a:lnTo>
                  <a:pt x="0" y="39"/>
                </a:lnTo>
                <a:lnTo>
                  <a:pt x="0" y="5"/>
                </a:lnTo>
                <a:lnTo>
                  <a:pt x="9" y="5"/>
                </a:lnTo>
                <a:lnTo>
                  <a:pt x="9" y="32"/>
                </a:lnTo>
                <a:lnTo>
                  <a:pt x="27" y="36"/>
                </a:lnTo>
                <a:lnTo>
                  <a:pt x="23" y="29"/>
                </a:lnTo>
                <a:lnTo>
                  <a:pt x="23" y="23"/>
                </a:lnTo>
                <a:lnTo>
                  <a:pt x="23" y="16"/>
                </a:lnTo>
                <a:lnTo>
                  <a:pt x="25" y="11"/>
                </a:lnTo>
                <a:lnTo>
                  <a:pt x="29" y="7"/>
                </a:lnTo>
                <a:lnTo>
                  <a:pt x="34" y="3"/>
                </a:lnTo>
                <a:lnTo>
                  <a:pt x="40" y="2"/>
                </a:lnTo>
                <a:lnTo>
                  <a:pt x="47" y="0"/>
                </a:lnTo>
                <a:lnTo>
                  <a:pt x="52" y="2"/>
                </a:lnTo>
                <a:lnTo>
                  <a:pt x="59" y="3"/>
                </a:lnTo>
                <a:lnTo>
                  <a:pt x="65" y="7"/>
                </a:lnTo>
                <a:lnTo>
                  <a:pt x="68" y="11"/>
                </a:lnTo>
                <a:lnTo>
                  <a:pt x="72" y="18"/>
                </a:lnTo>
                <a:lnTo>
                  <a:pt x="74" y="25"/>
                </a:lnTo>
                <a:lnTo>
                  <a:pt x="72" y="32"/>
                </a:lnTo>
                <a:lnTo>
                  <a:pt x="70" y="38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3" name="Freeform 1041"/>
          <p:cNvSpPr>
            <a:spLocks/>
          </p:cNvSpPr>
          <p:nvPr/>
        </p:nvSpPr>
        <p:spPr bwMode="auto">
          <a:xfrm rot="5400000">
            <a:off x="7288213" y="4627563"/>
            <a:ext cx="100012" cy="68262"/>
          </a:xfrm>
          <a:custGeom>
            <a:avLst/>
            <a:gdLst>
              <a:gd name="T0" fmla="*/ 54 w 76"/>
              <a:gd name="T1" fmla="*/ 39 h 48"/>
              <a:gd name="T2" fmla="*/ 63 w 76"/>
              <a:gd name="T3" fmla="*/ 34 h 48"/>
              <a:gd name="T4" fmla="*/ 67 w 76"/>
              <a:gd name="T5" fmla="*/ 25 h 48"/>
              <a:gd name="T6" fmla="*/ 61 w 76"/>
              <a:gd name="T7" fmla="*/ 14 h 48"/>
              <a:gd name="T8" fmla="*/ 52 w 76"/>
              <a:gd name="T9" fmla="*/ 11 h 48"/>
              <a:gd name="T10" fmla="*/ 42 w 76"/>
              <a:gd name="T11" fmla="*/ 14 h 48"/>
              <a:gd name="T12" fmla="*/ 38 w 76"/>
              <a:gd name="T13" fmla="*/ 23 h 48"/>
              <a:gd name="T14" fmla="*/ 38 w 76"/>
              <a:gd name="T15" fmla="*/ 30 h 48"/>
              <a:gd name="T16" fmla="*/ 31 w 76"/>
              <a:gd name="T17" fmla="*/ 29 h 48"/>
              <a:gd name="T18" fmla="*/ 29 w 76"/>
              <a:gd name="T19" fmla="*/ 23 h 48"/>
              <a:gd name="T20" fmla="*/ 24 w 76"/>
              <a:gd name="T21" fmla="*/ 16 h 48"/>
              <a:gd name="T22" fmla="*/ 14 w 76"/>
              <a:gd name="T23" fmla="*/ 14 h 48"/>
              <a:gd name="T24" fmla="*/ 9 w 76"/>
              <a:gd name="T25" fmla="*/ 21 h 48"/>
              <a:gd name="T26" fmla="*/ 9 w 76"/>
              <a:gd name="T27" fmla="*/ 30 h 48"/>
              <a:gd name="T28" fmla="*/ 14 w 76"/>
              <a:gd name="T29" fmla="*/ 36 h 48"/>
              <a:gd name="T30" fmla="*/ 20 w 76"/>
              <a:gd name="T31" fmla="*/ 47 h 48"/>
              <a:gd name="T32" fmla="*/ 9 w 76"/>
              <a:gd name="T33" fmla="*/ 43 h 48"/>
              <a:gd name="T34" fmla="*/ 2 w 76"/>
              <a:gd name="T35" fmla="*/ 36 h 48"/>
              <a:gd name="T36" fmla="*/ 0 w 76"/>
              <a:gd name="T37" fmla="*/ 25 h 48"/>
              <a:gd name="T38" fmla="*/ 2 w 76"/>
              <a:gd name="T39" fmla="*/ 14 h 48"/>
              <a:gd name="T40" fmla="*/ 9 w 76"/>
              <a:gd name="T41" fmla="*/ 7 h 48"/>
              <a:gd name="T42" fmla="*/ 18 w 76"/>
              <a:gd name="T43" fmla="*/ 5 h 48"/>
              <a:gd name="T44" fmla="*/ 27 w 76"/>
              <a:gd name="T45" fmla="*/ 7 h 48"/>
              <a:gd name="T46" fmla="*/ 33 w 76"/>
              <a:gd name="T47" fmla="*/ 14 h 48"/>
              <a:gd name="T48" fmla="*/ 40 w 76"/>
              <a:gd name="T49" fmla="*/ 3 h 48"/>
              <a:gd name="T50" fmla="*/ 52 w 76"/>
              <a:gd name="T51" fmla="*/ 0 h 48"/>
              <a:gd name="T52" fmla="*/ 63 w 76"/>
              <a:gd name="T53" fmla="*/ 3 h 48"/>
              <a:gd name="T54" fmla="*/ 72 w 76"/>
              <a:gd name="T55" fmla="*/ 12 h 48"/>
              <a:gd name="T56" fmla="*/ 76 w 76"/>
              <a:gd name="T57" fmla="*/ 25 h 48"/>
              <a:gd name="T58" fmla="*/ 72 w 76"/>
              <a:gd name="T59" fmla="*/ 36 h 48"/>
              <a:gd name="T60" fmla="*/ 65 w 76"/>
              <a:gd name="T61" fmla="*/ 45 h 48"/>
              <a:gd name="T62" fmla="*/ 54 w 76"/>
              <a:gd name="T63" fmla="*/ 48 h 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8"/>
              <a:gd name="T98" fmla="*/ 76 w 76"/>
              <a:gd name="T99" fmla="*/ 48 h 4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8">
                <a:moveTo>
                  <a:pt x="54" y="48"/>
                </a:moveTo>
                <a:lnTo>
                  <a:pt x="54" y="39"/>
                </a:lnTo>
                <a:lnTo>
                  <a:pt x="60" y="38"/>
                </a:lnTo>
                <a:lnTo>
                  <a:pt x="63" y="34"/>
                </a:lnTo>
                <a:lnTo>
                  <a:pt x="65" y="30"/>
                </a:lnTo>
                <a:lnTo>
                  <a:pt x="67" y="25"/>
                </a:lnTo>
                <a:lnTo>
                  <a:pt x="65" y="18"/>
                </a:lnTo>
                <a:lnTo>
                  <a:pt x="61" y="14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4"/>
                </a:lnTo>
                <a:lnTo>
                  <a:pt x="38" y="18"/>
                </a:lnTo>
                <a:lnTo>
                  <a:pt x="38" y="23"/>
                </a:lnTo>
                <a:lnTo>
                  <a:pt x="38" y="27"/>
                </a:lnTo>
                <a:lnTo>
                  <a:pt x="38" y="30"/>
                </a:lnTo>
                <a:lnTo>
                  <a:pt x="31" y="29"/>
                </a:lnTo>
                <a:lnTo>
                  <a:pt x="29" y="23"/>
                </a:lnTo>
                <a:lnTo>
                  <a:pt x="27" y="18"/>
                </a:lnTo>
                <a:lnTo>
                  <a:pt x="24" y="16"/>
                </a:lnTo>
                <a:lnTo>
                  <a:pt x="18" y="14"/>
                </a:lnTo>
                <a:lnTo>
                  <a:pt x="14" y="14"/>
                </a:lnTo>
                <a:lnTo>
                  <a:pt x="11" y="18"/>
                </a:lnTo>
                <a:lnTo>
                  <a:pt x="9" y="21"/>
                </a:lnTo>
                <a:lnTo>
                  <a:pt x="9" y="25"/>
                </a:lnTo>
                <a:lnTo>
                  <a:pt x="9" y="30"/>
                </a:lnTo>
                <a:lnTo>
                  <a:pt x="11" y="34"/>
                </a:lnTo>
                <a:lnTo>
                  <a:pt x="14" y="36"/>
                </a:lnTo>
                <a:lnTo>
                  <a:pt x="20" y="38"/>
                </a:lnTo>
                <a:lnTo>
                  <a:pt x="20" y="47"/>
                </a:lnTo>
                <a:lnTo>
                  <a:pt x="14" y="47"/>
                </a:lnTo>
                <a:lnTo>
                  <a:pt x="9" y="43"/>
                </a:lnTo>
                <a:lnTo>
                  <a:pt x="5" y="39"/>
                </a:lnTo>
                <a:lnTo>
                  <a:pt x="2" y="36"/>
                </a:lnTo>
                <a:lnTo>
                  <a:pt x="0" y="30"/>
                </a:lnTo>
                <a:lnTo>
                  <a:pt x="0" y="25"/>
                </a:lnTo>
                <a:lnTo>
                  <a:pt x="0" y="20"/>
                </a:lnTo>
                <a:lnTo>
                  <a:pt x="2" y="14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3" y="14"/>
                </a:lnTo>
                <a:lnTo>
                  <a:pt x="36" y="9"/>
                </a:lnTo>
                <a:lnTo>
                  <a:pt x="40" y="3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3"/>
                </a:lnTo>
                <a:lnTo>
                  <a:pt x="69" y="7"/>
                </a:lnTo>
                <a:lnTo>
                  <a:pt x="72" y="12"/>
                </a:lnTo>
                <a:lnTo>
                  <a:pt x="74" y="18"/>
                </a:lnTo>
                <a:lnTo>
                  <a:pt x="76" y="25"/>
                </a:lnTo>
                <a:lnTo>
                  <a:pt x="74" y="30"/>
                </a:lnTo>
                <a:lnTo>
                  <a:pt x="72" y="36"/>
                </a:lnTo>
                <a:lnTo>
                  <a:pt x="69" y="41"/>
                </a:lnTo>
                <a:lnTo>
                  <a:pt x="65" y="45"/>
                </a:lnTo>
                <a:lnTo>
                  <a:pt x="60" y="47"/>
                </a:lnTo>
                <a:lnTo>
                  <a:pt x="54" y="4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4" name="Freeform 1042"/>
          <p:cNvSpPr>
            <a:spLocks noEditPoints="1"/>
          </p:cNvSpPr>
          <p:nvPr/>
        </p:nvSpPr>
        <p:spPr bwMode="auto">
          <a:xfrm rot="5400000">
            <a:off x="7367588" y="4629150"/>
            <a:ext cx="100012" cy="65088"/>
          </a:xfrm>
          <a:custGeom>
            <a:avLst/>
            <a:gdLst>
              <a:gd name="T0" fmla="*/ 31 w 76"/>
              <a:gd name="T1" fmla="*/ 40 h 47"/>
              <a:gd name="T2" fmla="*/ 24 w 76"/>
              <a:gd name="T3" fmla="*/ 45 h 47"/>
              <a:gd name="T4" fmla="*/ 13 w 76"/>
              <a:gd name="T5" fmla="*/ 45 h 47"/>
              <a:gd name="T6" fmla="*/ 5 w 76"/>
              <a:gd name="T7" fmla="*/ 40 h 47"/>
              <a:gd name="T8" fmla="*/ 0 w 76"/>
              <a:gd name="T9" fmla="*/ 31 h 47"/>
              <a:gd name="T10" fmla="*/ 0 w 76"/>
              <a:gd name="T11" fmla="*/ 18 h 47"/>
              <a:gd name="T12" fmla="*/ 5 w 76"/>
              <a:gd name="T13" fmla="*/ 9 h 47"/>
              <a:gd name="T14" fmla="*/ 14 w 76"/>
              <a:gd name="T15" fmla="*/ 4 h 47"/>
              <a:gd name="T16" fmla="*/ 24 w 76"/>
              <a:gd name="T17" fmla="*/ 4 h 47"/>
              <a:gd name="T18" fmla="*/ 31 w 76"/>
              <a:gd name="T19" fmla="*/ 9 h 47"/>
              <a:gd name="T20" fmla="*/ 36 w 76"/>
              <a:gd name="T21" fmla="*/ 7 h 47"/>
              <a:gd name="T22" fmla="*/ 45 w 76"/>
              <a:gd name="T23" fmla="*/ 2 h 47"/>
              <a:gd name="T24" fmla="*/ 58 w 76"/>
              <a:gd name="T25" fmla="*/ 2 h 47"/>
              <a:gd name="T26" fmla="*/ 69 w 76"/>
              <a:gd name="T27" fmla="*/ 7 h 47"/>
              <a:gd name="T28" fmla="*/ 74 w 76"/>
              <a:gd name="T29" fmla="*/ 18 h 47"/>
              <a:gd name="T30" fmla="*/ 74 w 76"/>
              <a:gd name="T31" fmla="*/ 31 h 47"/>
              <a:gd name="T32" fmla="*/ 69 w 76"/>
              <a:gd name="T33" fmla="*/ 41 h 47"/>
              <a:gd name="T34" fmla="*/ 58 w 76"/>
              <a:gd name="T35" fmla="*/ 47 h 47"/>
              <a:gd name="T36" fmla="*/ 45 w 76"/>
              <a:gd name="T37" fmla="*/ 47 h 47"/>
              <a:gd name="T38" fmla="*/ 36 w 76"/>
              <a:gd name="T39" fmla="*/ 40 h 47"/>
              <a:gd name="T40" fmla="*/ 18 w 76"/>
              <a:gd name="T41" fmla="*/ 36 h 47"/>
              <a:gd name="T42" fmla="*/ 25 w 76"/>
              <a:gd name="T43" fmla="*/ 32 h 47"/>
              <a:gd name="T44" fmla="*/ 29 w 76"/>
              <a:gd name="T45" fmla="*/ 23 h 47"/>
              <a:gd name="T46" fmla="*/ 25 w 76"/>
              <a:gd name="T47" fmla="*/ 14 h 47"/>
              <a:gd name="T48" fmla="*/ 18 w 76"/>
              <a:gd name="T49" fmla="*/ 13 h 47"/>
              <a:gd name="T50" fmla="*/ 11 w 76"/>
              <a:gd name="T51" fmla="*/ 14 h 47"/>
              <a:gd name="T52" fmla="*/ 9 w 76"/>
              <a:gd name="T53" fmla="*/ 23 h 47"/>
              <a:gd name="T54" fmla="*/ 11 w 76"/>
              <a:gd name="T55" fmla="*/ 32 h 47"/>
              <a:gd name="T56" fmla="*/ 18 w 76"/>
              <a:gd name="T57" fmla="*/ 36 h 47"/>
              <a:gd name="T58" fmla="*/ 56 w 76"/>
              <a:gd name="T59" fmla="*/ 38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8 h 47"/>
              <a:gd name="T66" fmla="*/ 58 w 76"/>
              <a:gd name="T67" fmla="*/ 11 h 47"/>
              <a:gd name="T68" fmla="*/ 47 w 76"/>
              <a:gd name="T69" fmla="*/ 11 h 47"/>
              <a:gd name="T70" fmla="*/ 38 w 76"/>
              <a:gd name="T71" fmla="*/ 18 h 47"/>
              <a:gd name="T72" fmla="*/ 38 w 76"/>
              <a:gd name="T73" fmla="*/ 31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4"/>
                </a:moveTo>
                <a:lnTo>
                  <a:pt x="31" y="40"/>
                </a:lnTo>
                <a:lnTo>
                  <a:pt x="27" y="43"/>
                </a:lnTo>
                <a:lnTo>
                  <a:pt x="24" y="45"/>
                </a:lnTo>
                <a:lnTo>
                  <a:pt x="18" y="45"/>
                </a:lnTo>
                <a:lnTo>
                  <a:pt x="13" y="45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18" y="2"/>
                </a:lnTo>
                <a:lnTo>
                  <a:pt x="24" y="4"/>
                </a:lnTo>
                <a:lnTo>
                  <a:pt x="27" y="5"/>
                </a:lnTo>
                <a:lnTo>
                  <a:pt x="31" y="9"/>
                </a:lnTo>
                <a:lnTo>
                  <a:pt x="33" y="14"/>
                </a:lnTo>
                <a:lnTo>
                  <a:pt x="36" y="7"/>
                </a:lnTo>
                <a:lnTo>
                  <a:pt x="40" y="4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7"/>
                </a:lnTo>
                <a:lnTo>
                  <a:pt x="72" y="11"/>
                </a:lnTo>
                <a:lnTo>
                  <a:pt x="74" y="18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9" y="41"/>
                </a:lnTo>
                <a:lnTo>
                  <a:pt x="63" y="45"/>
                </a:lnTo>
                <a:lnTo>
                  <a:pt x="58" y="47"/>
                </a:lnTo>
                <a:lnTo>
                  <a:pt x="52" y="47"/>
                </a:lnTo>
                <a:lnTo>
                  <a:pt x="45" y="47"/>
                </a:lnTo>
                <a:lnTo>
                  <a:pt x="40" y="43"/>
                </a:lnTo>
                <a:lnTo>
                  <a:pt x="36" y="40"/>
                </a:lnTo>
                <a:lnTo>
                  <a:pt x="33" y="34"/>
                </a:lnTo>
                <a:close/>
                <a:moveTo>
                  <a:pt x="18" y="36"/>
                </a:moveTo>
                <a:lnTo>
                  <a:pt x="24" y="34"/>
                </a:lnTo>
                <a:lnTo>
                  <a:pt x="25" y="32"/>
                </a:lnTo>
                <a:lnTo>
                  <a:pt x="29" y="29"/>
                </a:lnTo>
                <a:lnTo>
                  <a:pt x="29" y="23"/>
                </a:lnTo>
                <a:lnTo>
                  <a:pt x="29" y="18"/>
                </a:lnTo>
                <a:lnTo>
                  <a:pt x="25" y="14"/>
                </a:lnTo>
                <a:lnTo>
                  <a:pt x="24" y="13"/>
                </a:lnTo>
                <a:lnTo>
                  <a:pt x="18" y="13"/>
                </a:lnTo>
                <a:lnTo>
                  <a:pt x="14" y="13"/>
                </a:lnTo>
                <a:lnTo>
                  <a:pt x="11" y="14"/>
                </a:lnTo>
                <a:lnTo>
                  <a:pt x="9" y="20"/>
                </a:lnTo>
                <a:lnTo>
                  <a:pt x="9" y="23"/>
                </a:lnTo>
                <a:lnTo>
                  <a:pt x="9" y="29"/>
                </a:lnTo>
                <a:lnTo>
                  <a:pt x="11" y="32"/>
                </a:lnTo>
                <a:lnTo>
                  <a:pt x="14" y="34"/>
                </a:lnTo>
                <a:lnTo>
                  <a:pt x="18" y="36"/>
                </a:lnTo>
                <a:close/>
                <a:moveTo>
                  <a:pt x="52" y="38"/>
                </a:moveTo>
                <a:lnTo>
                  <a:pt x="56" y="38"/>
                </a:lnTo>
                <a:lnTo>
                  <a:pt x="60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5" y="18"/>
                </a:lnTo>
                <a:lnTo>
                  <a:pt x="63" y="14"/>
                </a:lnTo>
                <a:lnTo>
                  <a:pt x="58" y="11"/>
                </a:lnTo>
                <a:lnTo>
                  <a:pt x="52" y="11"/>
                </a:lnTo>
                <a:lnTo>
                  <a:pt x="47" y="11"/>
                </a:lnTo>
                <a:lnTo>
                  <a:pt x="42" y="14"/>
                </a:lnTo>
                <a:lnTo>
                  <a:pt x="38" y="18"/>
                </a:lnTo>
                <a:lnTo>
                  <a:pt x="38" y="23"/>
                </a:lnTo>
                <a:lnTo>
                  <a:pt x="38" y="31"/>
                </a:lnTo>
                <a:lnTo>
                  <a:pt x="42" y="34"/>
                </a:lnTo>
                <a:lnTo>
                  <a:pt x="47" y="36"/>
                </a:lnTo>
                <a:lnTo>
                  <a:pt x="52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5" name="Freeform 1043"/>
          <p:cNvSpPr>
            <a:spLocks/>
          </p:cNvSpPr>
          <p:nvPr/>
        </p:nvSpPr>
        <p:spPr bwMode="auto">
          <a:xfrm rot="5400000">
            <a:off x="7446963" y="4629150"/>
            <a:ext cx="100012" cy="65088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38 h 49"/>
              <a:gd name="T4" fmla="*/ 58 w 74"/>
              <a:gd name="T5" fmla="*/ 37 h 49"/>
              <a:gd name="T6" fmla="*/ 61 w 74"/>
              <a:gd name="T7" fmla="*/ 35 h 49"/>
              <a:gd name="T8" fmla="*/ 63 w 74"/>
              <a:gd name="T9" fmla="*/ 31 h 49"/>
              <a:gd name="T10" fmla="*/ 65 w 74"/>
              <a:gd name="T11" fmla="*/ 26 h 49"/>
              <a:gd name="T12" fmla="*/ 63 w 74"/>
              <a:gd name="T13" fmla="*/ 20 h 49"/>
              <a:gd name="T14" fmla="*/ 63 w 74"/>
              <a:gd name="T15" fmla="*/ 17 h 49"/>
              <a:gd name="T16" fmla="*/ 59 w 74"/>
              <a:gd name="T17" fmla="*/ 15 h 49"/>
              <a:gd name="T18" fmla="*/ 54 w 74"/>
              <a:gd name="T19" fmla="*/ 11 h 49"/>
              <a:gd name="T20" fmla="*/ 47 w 74"/>
              <a:gd name="T21" fmla="*/ 9 h 49"/>
              <a:gd name="T22" fmla="*/ 41 w 74"/>
              <a:gd name="T23" fmla="*/ 11 h 49"/>
              <a:gd name="T24" fmla="*/ 36 w 74"/>
              <a:gd name="T25" fmla="*/ 13 h 49"/>
              <a:gd name="T26" fmla="*/ 32 w 74"/>
              <a:gd name="T27" fmla="*/ 17 h 49"/>
              <a:gd name="T28" fmla="*/ 32 w 74"/>
              <a:gd name="T29" fmla="*/ 20 h 49"/>
              <a:gd name="T30" fmla="*/ 31 w 74"/>
              <a:gd name="T31" fmla="*/ 26 h 49"/>
              <a:gd name="T32" fmla="*/ 32 w 74"/>
              <a:gd name="T33" fmla="*/ 29 h 49"/>
              <a:gd name="T34" fmla="*/ 32 w 74"/>
              <a:gd name="T35" fmla="*/ 33 h 49"/>
              <a:gd name="T36" fmla="*/ 36 w 74"/>
              <a:gd name="T37" fmla="*/ 37 h 49"/>
              <a:gd name="T38" fmla="*/ 38 w 74"/>
              <a:gd name="T39" fmla="*/ 38 h 49"/>
              <a:gd name="T40" fmla="*/ 36 w 74"/>
              <a:gd name="T41" fmla="*/ 47 h 49"/>
              <a:gd name="T42" fmla="*/ 0 w 74"/>
              <a:gd name="T43" fmla="*/ 40 h 49"/>
              <a:gd name="T44" fmla="*/ 0 w 74"/>
              <a:gd name="T45" fmla="*/ 4 h 49"/>
              <a:gd name="T46" fmla="*/ 9 w 74"/>
              <a:gd name="T47" fmla="*/ 4 h 49"/>
              <a:gd name="T48" fmla="*/ 9 w 74"/>
              <a:gd name="T49" fmla="*/ 33 h 49"/>
              <a:gd name="T50" fmla="*/ 27 w 74"/>
              <a:gd name="T51" fmla="*/ 37 h 49"/>
              <a:gd name="T52" fmla="*/ 23 w 74"/>
              <a:gd name="T53" fmla="*/ 29 h 49"/>
              <a:gd name="T54" fmla="*/ 23 w 74"/>
              <a:gd name="T55" fmla="*/ 22 h 49"/>
              <a:gd name="T56" fmla="*/ 23 w 74"/>
              <a:gd name="T57" fmla="*/ 17 h 49"/>
              <a:gd name="T58" fmla="*/ 25 w 74"/>
              <a:gd name="T59" fmla="*/ 11 h 49"/>
              <a:gd name="T60" fmla="*/ 29 w 74"/>
              <a:gd name="T61" fmla="*/ 8 h 49"/>
              <a:gd name="T62" fmla="*/ 34 w 74"/>
              <a:gd name="T63" fmla="*/ 4 h 49"/>
              <a:gd name="T64" fmla="*/ 40 w 74"/>
              <a:gd name="T65" fmla="*/ 0 h 49"/>
              <a:gd name="T66" fmla="*/ 47 w 74"/>
              <a:gd name="T67" fmla="*/ 0 h 49"/>
              <a:gd name="T68" fmla="*/ 52 w 74"/>
              <a:gd name="T69" fmla="*/ 0 h 49"/>
              <a:gd name="T70" fmla="*/ 59 w 74"/>
              <a:gd name="T71" fmla="*/ 2 h 49"/>
              <a:gd name="T72" fmla="*/ 65 w 74"/>
              <a:gd name="T73" fmla="*/ 6 h 49"/>
              <a:gd name="T74" fmla="*/ 68 w 74"/>
              <a:gd name="T75" fmla="*/ 11 h 49"/>
              <a:gd name="T76" fmla="*/ 72 w 74"/>
              <a:gd name="T77" fmla="*/ 18 h 49"/>
              <a:gd name="T78" fmla="*/ 74 w 74"/>
              <a:gd name="T79" fmla="*/ 26 h 49"/>
              <a:gd name="T80" fmla="*/ 72 w 74"/>
              <a:gd name="T81" fmla="*/ 31 h 49"/>
              <a:gd name="T82" fmla="*/ 70 w 74"/>
              <a:gd name="T83" fmla="*/ 37 h 49"/>
              <a:gd name="T84" fmla="*/ 67 w 74"/>
              <a:gd name="T85" fmla="*/ 42 h 49"/>
              <a:gd name="T86" fmla="*/ 63 w 74"/>
              <a:gd name="T87" fmla="*/ 46 h 49"/>
              <a:gd name="T88" fmla="*/ 58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38"/>
                </a:lnTo>
                <a:lnTo>
                  <a:pt x="58" y="37"/>
                </a:lnTo>
                <a:lnTo>
                  <a:pt x="61" y="35"/>
                </a:lnTo>
                <a:lnTo>
                  <a:pt x="63" y="31"/>
                </a:lnTo>
                <a:lnTo>
                  <a:pt x="65" y="26"/>
                </a:lnTo>
                <a:lnTo>
                  <a:pt x="63" y="20"/>
                </a:lnTo>
                <a:lnTo>
                  <a:pt x="63" y="17"/>
                </a:lnTo>
                <a:lnTo>
                  <a:pt x="59" y="15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3"/>
                </a:lnTo>
                <a:lnTo>
                  <a:pt x="32" y="17"/>
                </a:lnTo>
                <a:lnTo>
                  <a:pt x="32" y="20"/>
                </a:lnTo>
                <a:lnTo>
                  <a:pt x="31" y="26"/>
                </a:lnTo>
                <a:lnTo>
                  <a:pt x="32" y="29"/>
                </a:lnTo>
                <a:lnTo>
                  <a:pt x="32" y="33"/>
                </a:lnTo>
                <a:lnTo>
                  <a:pt x="36" y="37"/>
                </a:lnTo>
                <a:lnTo>
                  <a:pt x="38" y="38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3"/>
                </a:lnTo>
                <a:lnTo>
                  <a:pt x="27" y="37"/>
                </a:lnTo>
                <a:lnTo>
                  <a:pt x="23" y="29"/>
                </a:lnTo>
                <a:lnTo>
                  <a:pt x="23" y="22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2"/>
                </a:lnTo>
                <a:lnTo>
                  <a:pt x="65" y="6"/>
                </a:lnTo>
                <a:lnTo>
                  <a:pt x="68" y="11"/>
                </a:lnTo>
                <a:lnTo>
                  <a:pt x="72" y="18"/>
                </a:lnTo>
                <a:lnTo>
                  <a:pt x="74" y="26"/>
                </a:lnTo>
                <a:lnTo>
                  <a:pt x="72" y="31"/>
                </a:lnTo>
                <a:lnTo>
                  <a:pt x="70" y="37"/>
                </a:lnTo>
                <a:lnTo>
                  <a:pt x="67" y="42"/>
                </a:lnTo>
                <a:lnTo>
                  <a:pt x="63" y="46"/>
                </a:lnTo>
                <a:lnTo>
                  <a:pt x="58" y="47"/>
                </a:lnTo>
                <a:lnTo>
                  <a:pt x="52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6" name="Freeform 1044"/>
          <p:cNvSpPr>
            <a:spLocks noEditPoints="1"/>
          </p:cNvSpPr>
          <p:nvPr/>
        </p:nvSpPr>
        <p:spPr bwMode="auto">
          <a:xfrm rot="5400000">
            <a:off x="7907338" y="4627563"/>
            <a:ext cx="100012" cy="68262"/>
          </a:xfrm>
          <a:custGeom>
            <a:avLst/>
            <a:gdLst>
              <a:gd name="T0" fmla="*/ 72 w 72"/>
              <a:gd name="T1" fmla="*/ 18 h 51"/>
              <a:gd name="T2" fmla="*/ 54 w 72"/>
              <a:gd name="T3" fmla="*/ 18 h 51"/>
              <a:gd name="T4" fmla="*/ 54 w 72"/>
              <a:gd name="T5" fmla="*/ 51 h 51"/>
              <a:gd name="T6" fmla="*/ 45 w 72"/>
              <a:gd name="T7" fmla="*/ 51 h 51"/>
              <a:gd name="T8" fmla="*/ 0 w 72"/>
              <a:gd name="T9" fmla="*/ 17 h 51"/>
              <a:gd name="T10" fmla="*/ 0 w 72"/>
              <a:gd name="T11" fmla="*/ 9 h 51"/>
              <a:gd name="T12" fmla="*/ 45 w 72"/>
              <a:gd name="T13" fmla="*/ 9 h 51"/>
              <a:gd name="T14" fmla="*/ 45 w 72"/>
              <a:gd name="T15" fmla="*/ 0 h 51"/>
              <a:gd name="T16" fmla="*/ 54 w 72"/>
              <a:gd name="T17" fmla="*/ 0 h 51"/>
              <a:gd name="T18" fmla="*/ 54 w 72"/>
              <a:gd name="T19" fmla="*/ 9 h 51"/>
              <a:gd name="T20" fmla="*/ 72 w 72"/>
              <a:gd name="T21" fmla="*/ 9 h 51"/>
              <a:gd name="T22" fmla="*/ 72 w 72"/>
              <a:gd name="T23" fmla="*/ 18 h 51"/>
              <a:gd name="T24" fmla="*/ 45 w 72"/>
              <a:gd name="T25" fmla="*/ 18 h 51"/>
              <a:gd name="T26" fmla="*/ 18 w 72"/>
              <a:gd name="T27" fmla="*/ 18 h 51"/>
              <a:gd name="T28" fmla="*/ 45 w 72"/>
              <a:gd name="T29" fmla="*/ 40 h 51"/>
              <a:gd name="T30" fmla="*/ 45 w 72"/>
              <a:gd name="T31" fmla="*/ 18 h 5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1"/>
              <a:gd name="T50" fmla="*/ 72 w 72"/>
              <a:gd name="T51" fmla="*/ 51 h 5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1">
                <a:moveTo>
                  <a:pt x="72" y="18"/>
                </a:moveTo>
                <a:lnTo>
                  <a:pt x="54" y="18"/>
                </a:lnTo>
                <a:lnTo>
                  <a:pt x="54" y="51"/>
                </a:lnTo>
                <a:lnTo>
                  <a:pt x="45" y="51"/>
                </a:lnTo>
                <a:lnTo>
                  <a:pt x="0" y="17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4" y="0"/>
                </a:lnTo>
                <a:lnTo>
                  <a:pt x="54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40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7" name="Freeform 1045"/>
          <p:cNvSpPr>
            <a:spLocks/>
          </p:cNvSpPr>
          <p:nvPr/>
        </p:nvSpPr>
        <p:spPr bwMode="auto">
          <a:xfrm rot="5400000">
            <a:off x="7988301" y="4627562"/>
            <a:ext cx="100012" cy="68263"/>
          </a:xfrm>
          <a:custGeom>
            <a:avLst/>
            <a:gdLst>
              <a:gd name="T0" fmla="*/ 54 w 76"/>
              <a:gd name="T1" fmla="*/ 40 h 49"/>
              <a:gd name="T2" fmla="*/ 63 w 76"/>
              <a:gd name="T3" fmla="*/ 34 h 49"/>
              <a:gd name="T4" fmla="*/ 67 w 76"/>
              <a:gd name="T5" fmla="*/ 25 h 49"/>
              <a:gd name="T6" fmla="*/ 61 w 76"/>
              <a:gd name="T7" fmla="*/ 14 h 49"/>
              <a:gd name="T8" fmla="*/ 52 w 76"/>
              <a:gd name="T9" fmla="*/ 11 h 49"/>
              <a:gd name="T10" fmla="*/ 42 w 76"/>
              <a:gd name="T11" fmla="*/ 14 h 49"/>
              <a:gd name="T12" fmla="*/ 38 w 76"/>
              <a:gd name="T13" fmla="*/ 23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3 h 49"/>
              <a:gd name="T20" fmla="*/ 24 w 76"/>
              <a:gd name="T21" fmla="*/ 16 h 49"/>
              <a:gd name="T22" fmla="*/ 14 w 76"/>
              <a:gd name="T23" fmla="*/ 14 h 49"/>
              <a:gd name="T24" fmla="*/ 9 w 76"/>
              <a:gd name="T25" fmla="*/ 22 h 49"/>
              <a:gd name="T26" fmla="*/ 9 w 76"/>
              <a:gd name="T27" fmla="*/ 31 h 49"/>
              <a:gd name="T28" fmla="*/ 14 w 76"/>
              <a:gd name="T29" fmla="*/ 36 h 49"/>
              <a:gd name="T30" fmla="*/ 20 w 76"/>
              <a:gd name="T31" fmla="*/ 47 h 49"/>
              <a:gd name="T32" fmla="*/ 9 w 76"/>
              <a:gd name="T33" fmla="*/ 43 h 49"/>
              <a:gd name="T34" fmla="*/ 2 w 76"/>
              <a:gd name="T35" fmla="*/ 36 h 49"/>
              <a:gd name="T36" fmla="*/ 0 w 76"/>
              <a:gd name="T37" fmla="*/ 25 h 49"/>
              <a:gd name="T38" fmla="*/ 2 w 76"/>
              <a:gd name="T39" fmla="*/ 14 h 49"/>
              <a:gd name="T40" fmla="*/ 9 w 76"/>
              <a:gd name="T41" fmla="*/ 7 h 49"/>
              <a:gd name="T42" fmla="*/ 18 w 76"/>
              <a:gd name="T43" fmla="*/ 5 h 49"/>
              <a:gd name="T44" fmla="*/ 27 w 76"/>
              <a:gd name="T45" fmla="*/ 7 h 49"/>
              <a:gd name="T46" fmla="*/ 33 w 76"/>
              <a:gd name="T47" fmla="*/ 14 h 49"/>
              <a:gd name="T48" fmla="*/ 40 w 76"/>
              <a:gd name="T49" fmla="*/ 4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40"/>
                </a:lnTo>
                <a:lnTo>
                  <a:pt x="60" y="38"/>
                </a:lnTo>
                <a:lnTo>
                  <a:pt x="63" y="34"/>
                </a:lnTo>
                <a:lnTo>
                  <a:pt x="65" y="31"/>
                </a:lnTo>
                <a:lnTo>
                  <a:pt x="67" y="25"/>
                </a:lnTo>
                <a:lnTo>
                  <a:pt x="65" y="18"/>
                </a:lnTo>
                <a:lnTo>
                  <a:pt x="61" y="14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4"/>
                </a:lnTo>
                <a:lnTo>
                  <a:pt x="38" y="18"/>
                </a:lnTo>
                <a:lnTo>
                  <a:pt x="38" y="23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29" y="23"/>
                </a:lnTo>
                <a:lnTo>
                  <a:pt x="27" y="18"/>
                </a:lnTo>
                <a:lnTo>
                  <a:pt x="24" y="16"/>
                </a:lnTo>
                <a:lnTo>
                  <a:pt x="18" y="14"/>
                </a:lnTo>
                <a:lnTo>
                  <a:pt x="14" y="14"/>
                </a:lnTo>
                <a:lnTo>
                  <a:pt x="11" y="18"/>
                </a:lnTo>
                <a:lnTo>
                  <a:pt x="9" y="22"/>
                </a:lnTo>
                <a:lnTo>
                  <a:pt x="9" y="25"/>
                </a:lnTo>
                <a:lnTo>
                  <a:pt x="9" y="31"/>
                </a:lnTo>
                <a:lnTo>
                  <a:pt x="11" y="34"/>
                </a:lnTo>
                <a:lnTo>
                  <a:pt x="14" y="36"/>
                </a:lnTo>
                <a:lnTo>
                  <a:pt x="20" y="38"/>
                </a:lnTo>
                <a:lnTo>
                  <a:pt x="20" y="47"/>
                </a:lnTo>
                <a:lnTo>
                  <a:pt x="14" y="47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5"/>
                </a:lnTo>
                <a:lnTo>
                  <a:pt x="0" y="20"/>
                </a:lnTo>
                <a:lnTo>
                  <a:pt x="2" y="14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3" y="14"/>
                </a:lnTo>
                <a:lnTo>
                  <a:pt x="36" y="9"/>
                </a:lnTo>
                <a:lnTo>
                  <a:pt x="40" y="4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7"/>
                </a:lnTo>
                <a:lnTo>
                  <a:pt x="72" y="13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9" y="41"/>
                </a:lnTo>
                <a:lnTo>
                  <a:pt x="65" y="45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8" name="Freeform 1046"/>
          <p:cNvSpPr>
            <a:spLocks/>
          </p:cNvSpPr>
          <p:nvPr/>
        </p:nvSpPr>
        <p:spPr bwMode="auto">
          <a:xfrm rot="5400000">
            <a:off x="8068469" y="4629944"/>
            <a:ext cx="100012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8 w 74"/>
              <a:gd name="T5" fmla="*/ 36 h 47"/>
              <a:gd name="T6" fmla="*/ 61 w 74"/>
              <a:gd name="T7" fmla="*/ 33 h 47"/>
              <a:gd name="T8" fmla="*/ 63 w 74"/>
              <a:gd name="T9" fmla="*/ 29 h 47"/>
              <a:gd name="T10" fmla="*/ 65 w 74"/>
              <a:gd name="T11" fmla="*/ 24 h 47"/>
              <a:gd name="T12" fmla="*/ 63 w 74"/>
              <a:gd name="T13" fmla="*/ 20 h 47"/>
              <a:gd name="T14" fmla="*/ 63 w 74"/>
              <a:gd name="T15" fmla="*/ 16 h 47"/>
              <a:gd name="T16" fmla="*/ 59 w 74"/>
              <a:gd name="T17" fmla="*/ 13 h 47"/>
              <a:gd name="T18" fmla="*/ 54 w 74"/>
              <a:gd name="T19" fmla="*/ 9 h 47"/>
              <a:gd name="T20" fmla="*/ 47 w 74"/>
              <a:gd name="T21" fmla="*/ 9 h 47"/>
              <a:gd name="T22" fmla="*/ 41 w 74"/>
              <a:gd name="T23" fmla="*/ 9 h 47"/>
              <a:gd name="T24" fmla="*/ 36 w 74"/>
              <a:gd name="T25" fmla="*/ 13 h 47"/>
              <a:gd name="T26" fmla="*/ 32 w 74"/>
              <a:gd name="T27" fmla="*/ 16 h 47"/>
              <a:gd name="T28" fmla="*/ 32 w 74"/>
              <a:gd name="T29" fmla="*/ 20 h 47"/>
              <a:gd name="T30" fmla="*/ 31 w 74"/>
              <a:gd name="T31" fmla="*/ 24 h 47"/>
              <a:gd name="T32" fmla="*/ 32 w 74"/>
              <a:gd name="T33" fmla="*/ 29 h 47"/>
              <a:gd name="T34" fmla="*/ 32 w 74"/>
              <a:gd name="T35" fmla="*/ 33 h 47"/>
              <a:gd name="T36" fmla="*/ 36 w 74"/>
              <a:gd name="T37" fmla="*/ 34 h 47"/>
              <a:gd name="T38" fmla="*/ 38 w 74"/>
              <a:gd name="T39" fmla="*/ 36 h 47"/>
              <a:gd name="T40" fmla="*/ 36 w 74"/>
              <a:gd name="T41" fmla="*/ 47 h 47"/>
              <a:gd name="T42" fmla="*/ 0 w 74"/>
              <a:gd name="T43" fmla="*/ 40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7 w 74"/>
              <a:gd name="T51" fmla="*/ 34 h 47"/>
              <a:gd name="T52" fmla="*/ 23 w 74"/>
              <a:gd name="T53" fmla="*/ 29 h 47"/>
              <a:gd name="T54" fmla="*/ 23 w 74"/>
              <a:gd name="T55" fmla="*/ 22 h 47"/>
              <a:gd name="T56" fmla="*/ 23 w 74"/>
              <a:gd name="T57" fmla="*/ 16 h 47"/>
              <a:gd name="T58" fmla="*/ 25 w 74"/>
              <a:gd name="T59" fmla="*/ 11 h 47"/>
              <a:gd name="T60" fmla="*/ 29 w 74"/>
              <a:gd name="T61" fmla="*/ 6 h 47"/>
              <a:gd name="T62" fmla="*/ 34 w 74"/>
              <a:gd name="T63" fmla="*/ 2 h 47"/>
              <a:gd name="T64" fmla="*/ 40 w 74"/>
              <a:gd name="T65" fmla="*/ 0 h 47"/>
              <a:gd name="T66" fmla="*/ 47 w 74"/>
              <a:gd name="T67" fmla="*/ 0 h 47"/>
              <a:gd name="T68" fmla="*/ 52 w 74"/>
              <a:gd name="T69" fmla="*/ 0 h 47"/>
              <a:gd name="T70" fmla="*/ 59 w 74"/>
              <a:gd name="T71" fmla="*/ 2 h 47"/>
              <a:gd name="T72" fmla="*/ 65 w 74"/>
              <a:gd name="T73" fmla="*/ 6 h 47"/>
              <a:gd name="T74" fmla="*/ 68 w 74"/>
              <a:gd name="T75" fmla="*/ 11 h 47"/>
              <a:gd name="T76" fmla="*/ 72 w 74"/>
              <a:gd name="T77" fmla="*/ 16 h 47"/>
              <a:gd name="T78" fmla="*/ 74 w 74"/>
              <a:gd name="T79" fmla="*/ 24 h 47"/>
              <a:gd name="T80" fmla="*/ 72 w 74"/>
              <a:gd name="T81" fmla="*/ 31 h 47"/>
              <a:gd name="T82" fmla="*/ 70 w 74"/>
              <a:gd name="T83" fmla="*/ 36 h 47"/>
              <a:gd name="T84" fmla="*/ 67 w 74"/>
              <a:gd name="T85" fmla="*/ 40 h 47"/>
              <a:gd name="T86" fmla="*/ 63 w 74"/>
              <a:gd name="T87" fmla="*/ 43 h 47"/>
              <a:gd name="T88" fmla="*/ 58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8" y="36"/>
                </a:lnTo>
                <a:lnTo>
                  <a:pt x="61" y="33"/>
                </a:lnTo>
                <a:lnTo>
                  <a:pt x="63" y="29"/>
                </a:lnTo>
                <a:lnTo>
                  <a:pt x="65" y="24"/>
                </a:lnTo>
                <a:lnTo>
                  <a:pt x="63" y="20"/>
                </a:lnTo>
                <a:lnTo>
                  <a:pt x="63" y="16"/>
                </a:lnTo>
                <a:lnTo>
                  <a:pt x="59" y="13"/>
                </a:lnTo>
                <a:lnTo>
                  <a:pt x="54" y="9"/>
                </a:lnTo>
                <a:lnTo>
                  <a:pt x="47" y="9"/>
                </a:lnTo>
                <a:lnTo>
                  <a:pt x="41" y="9"/>
                </a:lnTo>
                <a:lnTo>
                  <a:pt x="36" y="13"/>
                </a:lnTo>
                <a:lnTo>
                  <a:pt x="32" y="16"/>
                </a:lnTo>
                <a:lnTo>
                  <a:pt x="32" y="20"/>
                </a:lnTo>
                <a:lnTo>
                  <a:pt x="31" y="24"/>
                </a:lnTo>
                <a:lnTo>
                  <a:pt x="32" y="29"/>
                </a:lnTo>
                <a:lnTo>
                  <a:pt x="32" y="33"/>
                </a:lnTo>
                <a:lnTo>
                  <a:pt x="36" y="34"/>
                </a:lnTo>
                <a:lnTo>
                  <a:pt x="38" y="36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6"/>
                </a:lnTo>
                <a:lnTo>
                  <a:pt x="34" y="2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2"/>
                </a:lnTo>
                <a:lnTo>
                  <a:pt x="65" y="6"/>
                </a:lnTo>
                <a:lnTo>
                  <a:pt x="68" y="11"/>
                </a:lnTo>
                <a:lnTo>
                  <a:pt x="72" y="16"/>
                </a:lnTo>
                <a:lnTo>
                  <a:pt x="74" y="24"/>
                </a:lnTo>
                <a:lnTo>
                  <a:pt x="72" y="31"/>
                </a:lnTo>
                <a:lnTo>
                  <a:pt x="70" y="36"/>
                </a:lnTo>
                <a:lnTo>
                  <a:pt x="67" y="40"/>
                </a:lnTo>
                <a:lnTo>
                  <a:pt x="63" y="43"/>
                </a:lnTo>
                <a:lnTo>
                  <a:pt x="58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9" name="Freeform 1047"/>
          <p:cNvSpPr>
            <a:spLocks/>
          </p:cNvSpPr>
          <p:nvPr/>
        </p:nvSpPr>
        <p:spPr bwMode="auto">
          <a:xfrm rot="5400000">
            <a:off x="4340225" y="4854575"/>
            <a:ext cx="100013" cy="80963"/>
          </a:xfrm>
          <a:custGeom>
            <a:avLst/>
            <a:gdLst>
              <a:gd name="T0" fmla="*/ 74 w 74"/>
              <a:gd name="T1" fmla="*/ 34 h 59"/>
              <a:gd name="T2" fmla="*/ 9 w 74"/>
              <a:gd name="T3" fmla="*/ 34 h 59"/>
              <a:gd name="T4" fmla="*/ 9 w 74"/>
              <a:gd name="T5" fmla="*/ 59 h 59"/>
              <a:gd name="T6" fmla="*/ 0 w 74"/>
              <a:gd name="T7" fmla="*/ 59 h 59"/>
              <a:gd name="T8" fmla="*/ 0 w 74"/>
              <a:gd name="T9" fmla="*/ 0 h 59"/>
              <a:gd name="T10" fmla="*/ 9 w 74"/>
              <a:gd name="T11" fmla="*/ 0 h 59"/>
              <a:gd name="T12" fmla="*/ 9 w 74"/>
              <a:gd name="T13" fmla="*/ 25 h 59"/>
              <a:gd name="T14" fmla="*/ 74 w 74"/>
              <a:gd name="T15" fmla="*/ 25 h 59"/>
              <a:gd name="T16" fmla="*/ 74 w 74"/>
              <a:gd name="T17" fmla="*/ 34 h 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4"/>
              <a:gd name="T28" fmla="*/ 0 h 59"/>
              <a:gd name="T29" fmla="*/ 74 w 74"/>
              <a:gd name="T30" fmla="*/ 59 h 5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4" h="59">
                <a:moveTo>
                  <a:pt x="74" y="34"/>
                </a:moveTo>
                <a:lnTo>
                  <a:pt x="9" y="34"/>
                </a:lnTo>
                <a:lnTo>
                  <a:pt x="9" y="59"/>
                </a:lnTo>
                <a:lnTo>
                  <a:pt x="0" y="59"/>
                </a:lnTo>
                <a:lnTo>
                  <a:pt x="0" y="0"/>
                </a:lnTo>
                <a:lnTo>
                  <a:pt x="9" y="0"/>
                </a:lnTo>
                <a:lnTo>
                  <a:pt x="9" y="25"/>
                </a:lnTo>
                <a:lnTo>
                  <a:pt x="74" y="25"/>
                </a:lnTo>
                <a:lnTo>
                  <a:pt x="74" y="34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0" name="Freeform 1048"/>
          <p:cNvSpPr>
            <a:spLocks noEditPoints="1"/>
          </p:cNvSpPr>
          <p:nvPr/>
        </p:nvSpPr>
        <p:spPr bwMode="auto">
          <a:xfrm rot="5400000">
            <a:off x="4435476" y="4875212"/>
            <a:ext cx="74612" cy="68263"/>
          </a:xfrm>
          <a:custGeom>
            <a:avLst/>
            <a:gdLst>
              <a:gd name="T0" fmla="*/ 27 w 56"/>
              <a:gd name="T1" fmla="*/ 48 h 48"/>
              <a:gd name="T2" fmla="*/ 18 w 56"/>
              <a:gd name="T3" fmla="*/ 47 h 48"/>
              <a:gd name="T4" fmla="*/ 11 w 56"/>
              <a:gd name="T5" fmla="*/ 45 h 48"/>
              <a:gd name="T6" fmla="*/ 5 w 56"/>
              <a:gd name="T7" fmla="*/ 41 h 48"/>
              <a:gd name="T8" fmla="*/ 2 w 56"/>
              <a:gd name="T9" fmla="*/ 36 h 48"/>
              <a:gd name="T10" fmla="*/ 0 w 56"/>
              <a:gd name="T11" fmla="*/ 30 h 48"/>
              <a:gd name="T12" fmla="*/ 0 w 56"/>
              <a:gd name="T13" fmla="*/ 25 h 48"/>
              <a:gd name="T14" fmla="*/ 0 w 56"/>
              <a:gd name="T15" fmla="*/ 18 h 48"/>
              <a:gd name="T16" fmla="*/ 2 w 56"/>
              <a:gd name="T17" fmla="*/ 12 h 48"/>
              <a:gd name="T18" fmla="*/ 7 w 56"/>
              <a:gd name="T19" fmla="*/ 7 h 48"/>
              <a:gd name="T20" fmla="*/ 13 w 56"/>
              <a:gd name="T21" fmla="*/ 3 h 48"/>
              <a:gd name="T22" fmla="*/ 18 w 56"/>
              <a:gd name="T23" fmla="*/ 2 h 48"/>
              <a:gd name="T24" fmla="*/ 27 w 56"/>
              <a:gd name="T25" fmla="*/ 0 h 48"/>
              <a:gd name="T26" fmla="*/ 33 w 56"/>
              <a:gd name="T27" fmla="*/ 0 h 48"/>
              <a:gd name="T28" fmla="*/ 38 w 56"/>
              <a:gd name="T29" fmla="*/ 2 h 48"/>
              <a:gd name="T30" fmla="*/ 43 w 56"/>
              <a:gd name="T31" fmla="*/ 3 h 48"/>
              <a:gd name="T32" fmla="*/ 49 w 56"/>
              <a:gd name="T33" fmla="*/ 7 h 48"/>
              <a:gd name="T34" fmla="*/ 52 w 56"/>
              <a:gd name="T35" fmla="*/ 12 h 48"/>
              <a:gd name="T36" fmla="*/ 54 w 56"/>
              <a:gd name="T37" fmla="*/ 18 h 48"/>
              <a:gd name="T38" fmla="*/ 56 w 56"/>
              <a:gd name="T39" fmla="*/ 25 h 48"/>
              <a:gd name="T40" fmla="*/ 54 w 56"/>
              <a:gd name="T41" fmla="*/ 30 h 48"/>
              <a:gd name="T42" fmla="*/ 52 w 56"/>
              <a:gd name="T43" fmla="*/ 38 h 48"/>
              <a:gd name="T44" fmla="*/ 49 w 56"/>
              <a:gd name="T45" fmla="*/ 41 h 48"/>
              <a:gd name="T46" fmla="*/ 43 w 56"/>
              <a:gd name="T47" fmla="*/ 45 h 48"/>
              <a:gd name="T48" fmla="*/ 36 w 56"/>
              <a:gd name="T49" fmla="*/ 48 h 48"/>
              <a:gd name="T50" fmla="*/ 27 w 56"/>
              <a:gd name="T51" fmla="*/ 48 h 48"/>
              <a:gd name="T52" fmla="*/ 27 w 56"/>
              <a:gd name="T53" fmla="*/ 39 h 48"/>
              <a:gd name="T54" fmla="*/ 33 w 56"/>
              <a:gd name="T55" fmla="*/ 38 h 48"/>
              <a:gd name="T56" fmla="*/ 38 w 56"/>
              <a:gd name="T57" fmla="*/ 38 h 48"/>
              <a:gd name="T58" fmla="*/ 42 w 56"/>
              <a:gd name="T59" fmla="*/ 34 h 48"/>
              <a:gd name="T60" fmla="*/ 45 w 56"/>
              <a:gd name="T61" fmla="*/ 30 h 48"/>
              <a:gd name="T62" fmla="*/ 47 w 56"/>
              <a:gd name="T63" fmla="*/ 25 h 48"/>
              <a:gd name="T64" fmla="*/ 45 w 56"/>
              <a:gd name="T65" fmla="*/ 18 h 48"/>
              <a:gd name="T66" fmla="*/ 42 w 56"/>
              <a:gd name="T67" fmla="*/ 14 h 48"/>
              <a:gd name="T68" fmla="*/ 38 w 56"/>
              <a:gd name="T69" fmla="*/ 12 h 48"/>
              <a:gd name="T70" fmla="*/ 33 w 56"/>
              <a:gd name="T71" fmla="*/ 11 h 48"/>
              <a:gd name="T72" fmla="*/ 27 w 56"/>
              <a:gd name="T73" fmla="*/ 11 h 48"/>
              <a:gd name="T74" fmla="*/ 22 w 56"/>
              <a:gd name="T75" fmla="*/ 11 h 48"/>
              <a:gd name="T76" fmla="*/ 16 w 56"/>
              <a:gd name="T77" fmla="*/ 12 h 48"/>
              <a:gd name="T78" fmla="*/ 13 w 56"/>
              <a:gd name="T79" fmla="*/ 14 h 48"/>
              <a:gd name="T80" fmla="*/ 9 w 56"/>
              <a:gd name="T81" fmla="*/ 18 h 48"/>
              <a:gd name="T82" fmla="*/ 7 w 56"/>
              <a:gd name="T83" fmla="*/ 25 h 48"/>
              <a:gd name="T84" fmla="*/ 9 w 56"/>
              <a:gd name="T85" fmla="*/ 30 h 48"/>
              <a:gd name="T86" fmla="*/ 13 w 56"/>
              <a:gd name="T87" fmla="*/ 34 h 48"/>
              <a:gd name="T88" fmla="*/ 16 w 56"/>
              <a:gd name="T89" fmla="*/ 38 h 48"/>
              <a:gd name="T90" fmla="*/ 22 w 56"/>
              <a:gd name="T91" fmla="*/ 38 h 48"/>
              <a:gd name="T92" fmla="*/ 27 w 56"/>
              <a:gd name="T93" fmla="*/ 39 h 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8"/>
              <a:gd name="T143" fmla="*/ 56 w 56"/>
              <a:gd name="T144" fmla="*/ 48 h 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8">
                <a:moveTo>
                  <a:pt x="27" y="48"/>
                </a:moveTo>
                <a:lnTo>
                  <a:pt x="18" y="47"/>
                </a:lnTo>
                <a:lnTo>
                  <a:pt x="11" y="45"/>
                </a:lnTo>
                <a:lnTo>
                  <a:pt x="5" y="41"/>
                </a:lnTo>
                <a:lnTo>
                  <a:pt x="2" y="36"/>
                </a:lnTo>
                <a:lnTo>
                  <a:pt x="0" y="30"/>
                </a:lnTo>
                <a:lnTo>
                  <a:pt x="0" y="25"/>
                </a:lnTo>
                <a:lnTo>
                  <a:pt x="0" y="18"/>
                </a:lnTo>
                <a:lnTo>
                  <a:pt x="2" y="12"/>
                </a:lnTo>
                <a:lnTo>
                  <a:pt x="7" y="7"/>
                </a:lnTo>
                <a:lnTo>
                  <a:pt x="13" y="3"/>
                </a:lnTo>
                <a:lnTo>
                  <a:pt x="18" y="2"/>
                </a:lnTo>
                <a:lnTo>
                  <a:pt x="27" y="0"/>
                </a:lnTo>
                <a:lnTo>
                  <a:pt x="33" y="0"/>
                </a:lnTo>
                <a:lnTo>
                  <a:pt x="38" y="2"/>
                </a:lnTo>
                <a:lnTo>
                  <a:pt x="43" y="3"/>
                </a:lnTo>
                <a:lnTo>
                  <a:pt x="49" y="7"/>
                </a:lnTo>
                <a:lnTo>
                  <a:pt x="52" y="12"/>
                </a:lnTo>
                <a:lnTo>
                  <a:pt x="54" y="18"/>
                </a:lnTo>
                <a:lnTo>
                  <a:pt x="56" y="25"/>
                </a:lnTo>
                <a:lnTo>
                  <a:pt x="54" y="30"/>
                </a:lnTo>
                <a:lnTo>
                  <a:pt x="52" y="38"/>
                </a:lnTo>
                <a:lnTo>
                  <a:pt x="49" y="41"/>
                </a:lnTo>
                <a:lnTo>
                  <a:pt x="43" y="45"/>
                </a:lnTo>
                <a:lnTo>
                  <a:pt x="36" y="48"/>
                </a:lnTo>
                <a:lnTo>
                  <a:pt x="27" y="48"/>
                </a:lnTo>
                <a:close/>
                <a:moveTo>
                  <a:pt x="27" y="39"/>
                </a:moveTo>
                <a:lnTo>
                  <a:pt x="33" y="38"/>
                </a:lnTo>
                <a:lnTo>
                  <a:pt x="38" y="38"/>
                </a:lnTo>
                <a:lnTo>
                  <a:pt x="42" y="34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2" y="14"/>
                </a:lnTo>
                <a:lnTo>
                  <a:pt x="38" y="12"/>
                </a:lnTo>
                <a:lnTo>
                  <a:pt x="33" y="11"/>
                </a:lnTo>
                <a:lnTo>
                  <a:pt x="27" y="11"/>
                </a:lnTo>
                <a:lnTo>
                  <a:pt x="22" y="11"/>
                </a:lnTo>
                <a:lnTo>
                  <a:pt x="16" y="12"/>
                </a:lnTo>
                <a:lnTo>
                  <a:pt x="13" y="14"/>
                </a:lnTo>
                <a:lnTo>
                  <a:pt x="9" y="18"/>
                </a:lnTo>
                <a:lnTo>
                  <a:pt x="7" y="25"/>
                </a:lnTo>
                <a:lnTo>
                  <a:pt x="9" y="30"/>
                </a:lnTo>
                <a:lnTo>
                  <a:pt x="13" y="34"/>
                </a:lnTo>
                <a:lnTo>
                  <a:pt x="16" y="38"/>
                </a:lnTo>
                <a:lnTo>
                  <a:pt x="22" y="38"/>
                </a:lnTo>
                <a:lnTo>
                  <a:pt x="27" y="3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1" name="Freeform 1049"/>
          <p:cNvSpPr>
            <a:spLocks/>
          </p:cNvSpPr>
          <p:nvPr/>
        </p:nvSpPr>
        <p:spPr bwMode="auto">
          <a:xfrm rot="5400000">
            <a:off x="4486276" y="4878387"/>
            <a:ext cx="100012" cy="36513"/>
          </a:xfrm>
          <a:custGeom>
            <a:avLst/>
            <a:gdLst>
              <a:gd name="T0" fmla="*/ 65 w 74"/>
              <a:gd name="T1" fmla="*/ 1 h 27"/>
              <a:gd name="T2" fmla="*/ 72 w 74"/>
              <a:gd name="T3" fmla="*/ 0 h 27"/>
              <a:gd name="T4" fmla="*/ 72 w 74"/>
              <a:gd name="T5" fmla="*/ 3 h 27"/>
              <a:gd name="T6" fmla="*/ 74 w 74"/>
              <a:gd name="T7" fmla="*/ 7 h 27"/>
              <a:gd name="T8" fmla="*/ 72 w 74"/>
              <a:gd name="T9" fmla="*/ 10 h 27"/>
              <a:gd name="T10" fmla="*/ 72 w 74"/>
              <a:gd name="T11" fmla="*/ 14 h 27"/>
              <a:gd name="T12" fmla="*/ 70 w 74"/>
              <a:gd name="T13" fmla="*/ 18 h 27"/>
              <a:gd name="T14" fmla="*/ 67 w 74"/>
              <a:gd name="T15" fmla="*/ 18 h 27"/>
              <a:gd name="T16" fmla="*/ 63 w 74"/>
              <a:gd name="T17" fmla="*/ 19 h 27"/>
              <a:gd name="T18" fmla="*/ 58 w 74"/>
              <a:gd name="T19" fmla="*/ 19 h 27"/>
              <a:gd name="T20" fmla="*/ 27 w 74"/>
              <a:gd name="T21" fmla="*/ 19 h 27"/>
              <a:gd name="T22" fmla="*/ 27 w 74"/>
              <a:gd name="T23" fmla="*/ 27 h 27"/>
              <a:gd name="T24" fmla="*/ 18 w 74"/>
              <a:gd name="T25" fmla="*/ 27 h 27"/>
              <a:gd name="T26" fmla="*/ 18 w 74"/>
              <a:gd name="T27" fmla="*/ 19 h 27"/>
              <a:gd name="T28" fmla="*/ 5 w 74"/>
              <a:gd name="T29" fmla="*/ 19 h 27"/>
              <a:gd name="T30" fmla="*/ 0 w 74"/>
              <a:gd name="T31" fmla="*/ 10 h 27"/>
              <a:gd name="T32" fmla="*/ 18 w 74"/>
              <a:gd name="T33" fmla="*/ 10 h 27"/>
              <a:gd name="T34" fmla="*/ 18 w 74"/>
              <a:gd name="T35" fmla="*/ 1 h 27"/>
              <a:gd name="T36" fmla="*/ 27 w 74"/>
              <a:gd name="T37" fmla="*/ 1 h 27"/>
              <a:gd name="T38" fmla="*/ 27 w 74"/>
              <a:gd name="T39" fmla="*/ 10 h 27"/>
              <a:gd name="T40" fmla="*/ 58 w 74"/>
              <a:gd name="T41" fmla="*/ 10 h 27"/>
              <a:gd name="T42" fmla="*/ 61 w 74"/>
              <a:gd name="T43" fmla="*/ 10 h 27"/>
              <a:gd name="T44" fmla="*/ 61 w 74"/>
              <a:gd name="T45" fmla="*/ 9 h 27"/>
              <a:gd name="T46" fmla="*/ 63 w 74"/>
              <a:gd name="T47" fmla="*/ 9 h 27"/>
              <a:gd name="T48" fmla="*/ 63 w 74"/>
              <a:gd name="T49" fmla="*/ 9 h 27"/>
              <a:gd name="T50" fmla="*/ 65 w 74"/>
              <a:gd name="T51" fmla="*/ 7 h 27"/>
              <a:gd name="T52" fmla="*/ 65 w 74"/>
              <a:gd name="T53" fmla="*/ 5 h 27"/>
              <a:gd name="T54" fmla="*/ 65 w 74"/>
              <a:gd name="T55" fmla="*/ 3 h 27"/>
              <a:gd name="T56" fmla="*/ 65 w 74"/>
              <a:gd name="T57" fmla="*/ 1 h 2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74"/>
              <a:gd name="T88" fmla="*/ 0 h 27"/>
              <a:gd name="T89" fmla="*/ 74 w 74"/>
              <a:gd name="T90" fmla="*/ 27 h 2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74" h="27">
                <a:moveTo>
                  <a:pt x="65" y="1"/>
                </a:moveTo>
                <a:lnTo>
                  <a:pt x="72" y="0"/>
                </a:lnTo>
                <a:lnTo>
                  <a:pt x="72" y="3"/>
                </a:lnTo>
                <a:lnTo>
                  <a:pt x="74" y="7"/>
                </a:lnTo>
                <a:lnTo>
                  <a:pt x="72" y="10"/>
                </a:lnTo>
                <a:lnTo>
                  <a:pt x="72" y="14"/>
                </a:lnTo>
                <a:lnTo>
                  <a:pt x="70" y="18"/>
                </a:lnTo>
                <a:lnTo>
                  <a:pt x="67" y="18"/>
                </a:lnTo>
                <a:lnTo>
                  <a:pt x="63" y="19"/>
                </a:lnTo>
                <a:lnTo>
                  <a:pt x="58" y="19"/>
                </a:lnTo>
                <a:lnTo>
                  <a:pt x="27" y="19"/>
                </a:lnTo>
                <a:lnTo>
                  <a:pt x="27" y="27"/>
                </a:lnTo>
                <a:lnTo>
                  <a:pt x="18" y="27"/>
                </a:lnTo>
                <a:lnTo>
                  <a:pt x="18" y="19"/>
                </a:lnTo>
                <a:lnTo>
                  <a:pt x="5" y="19"/>
                </a:lnTo>
                <a:lnTo>
                  <a:pt x="0" y="10"/>
                </a:lnTo>
                <a:lnTo>
                  <a:pt x="18" y="10"/>
                </a:lnTo>
                <a:lnTo>
                  <a:pt x="18" y="1"/>
                </a:lnTo>
                <a:lnTo>
                  <a:pt x="27" y="1"/>
                </a:lnTo>
                <a:lnTo>
                  <a:pt x="27" y="10"/>
                </a:lnTo>
                <a:lnTo>
                  <a:pt x="58" y="10"/>
                </a:lnTo>
                <a:lnTo>
                  <a:pt x="61" y="10"/>
                </a:lnTo>
                <a:lnTo>
                  <a:pt x="61" y="9"/>
                </a:lnTo>
                <a:lnTo>
                  <a:pt x="63" y="9"/>
                </a:lnTo>
                <a:lnTo>
                  <a:pt x="65" y="7"/>
                </a:lnTo>
                <a:lnTo>
                  <a:pt x="65" y="5"/>
                </a:lnTo>
                <a:lnTo>
                  <a:pt x="65" y="3"/>
                </a:lnTo>
                <a:lnTo>
                  <a:pt x="65" y="1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2" name="Freeform 1050"/>
          <p:cNvSpPr>
            <a:spLocks noEditPoints="1"/>
          </p:cNvSpPr>
          <p:nvPr/>
        </p:nvSpPr>
        <p:spPr bwMode="auto">
          <a:xfrm rot="5400000">
            <a:off x="4552951" y="4876800"/>
            <a:ext cx="74612" cy="65087"/>
          </a:xfrm>
          <a:custGeom>
            <a:avLst/>
            <a:gdLst>
              <a:gd name="T0" fmla="*/ 51 w 56"/>
              <a:gd name="T1" fmla="*/ 18 h 49"/>
              <a:gd name="T2" fmla="*/ 54 w 56"/>
              <a:gd name="T3" fmla="*/ 27 h 49"/>
              <a:gd name="T4" fmla="*/ 54 w 56"/>
              <a:gd name="T5" fmla="*/ 36 h 49"/>
              <a:gd name="T6" fmla="*/ 51 w 56"/>
              <a:gd name="T7" fmla="*/ 45 h 49"/>
              <a:gd name="T8" fmla="*/ 40 w 56"/>
              <a:gd name="T9" fmla="*/ 49 h 49"/>
              <a:gd name="T10" fmla="*/ 33 w 56"/>
              <a:gd name="T11" fmla="*/ 47 h 49"/>
              <a:gd name="T12" fmla="*/ 27 w 56"/>
              <a:gd name="T13" fmla="*/ 43 h 49"/>
              <a:gd name="T14" fmla="*/ 24 w 56"/>
              <a:gd name="T15" fmla="*/ 36 h 49"/>
              <a:gd name="T16" fmla="*/ 24 w 56"/>
              <a:gd name="T17" fmla="*/ 29 h 49"/>
              <a:gd name="T18" fmla="*/ 20 w 56"/>
              <a:gd name="T19" fmla="*/ 15 h 49"/>
              <a:gd name="T20" fmla="*/ 18 w 56"/>
              <a:gd name="T21" fmla="*/ 15 h 49"/>
              <a:gd name="T22" fmla="*/ 11 w 56"/>
              <a:gd name="T23" fmla="*/ 16 h 49"/>
              <a:gd name="T24" fmla="*/ 7 w 56"/>
              <a:gd name="T25" fmla="*/ 25 h 49"/>
              <a:gd name="T26" fmla="*/ 9 w 56"/>
              <a:gd name="T27" fmla="*/ 34 h 49"/>
              <a:gd name="T28" fmla="*/ 16 w 56"/>
              <a:gd name="T29" fmla="*/ 38 h 49"/>
              <a:gd name="T30" fmla="*/ 11 w 56"/>
              <a:gd name="T31" fmla="*/ 47 h 49"/>
              <a:gd name="T32" fmla="*/ 4 w 56"/>
              <a:gd name="T33" fmla="*/ 40 h 49"/>
              <a:gd name="T34" fmla="*/ 0 w 56"/>
              <a:gd name="T35" fmla="*/ 31 h 49"/>
              <a:gd name="T36" fmla="*/ 0 w 56"/>
              <a:gd name="T37" fmla="*/ 18 h 49"/>
              <a:gd name="T38" fmla="*/ 4 w 56"/>
              <a:gd name="T39" fmla="*/ 9 h 49"/>
              <a:gd name="T40" fmla="*/ 7 w 56"/>
              <a:gd name="T41" fmla="*/ 6 h 49"/>
              <a:gd name="T42" fmla="*/ 15 w 56"/>
              <a:gd name="T43" fmla="*/ 4 h 49"/>
              <a:gd name="T44" fmla="*/ 31 w 56"/>
              <a:gd name="T45" fmla="*/ 4 h 49"/>
              <a:gd name="T46" fmla="*/ 43 w 56"/>
              <a:gd name="T47" fmla="*/ 4 h 49"/>
              <a:gd name="T48" fmla="*/ 51 w 56"/>
              <a:gd name="T49" fmla="*/ 2 h 49"/>
              <a:gd name="T50" fmla="*/ 54 w 56"/>
              <a:gd name="T51" fmla="*/ 11 h 49"/>
              <a:gd name="T52" fmla="*/ 47 w 56"/>
              <a:gd name="T53" fmla="*/ 13 h 49"/>
              <a:gd name="T54" fmla="*/ 31 w 56"/>
              <a:gd name="T55" fmla="*/ 20 h 49"/>
              <a:gd name="T56" fmla="*/ 33 w 56"/>
              <a:gd name="T57" fmla="*/ 33 h 49"/>
              <a:gd name="T58" fmla="*/ 34 w 56"/>
              <a:gd name="T59" fmla="*/ 36 h 49"/>
              <a:gd name="T60" fmla="*/ 38 w 56"/>
              <a:gd name="T61" fmla="*/ 38 h 49"/>
              <a:gd name="T62" fmla="*/ 42 w 56"/>
              <a:gd name="T63" fmla="*/ 38 h 49"/>
              <a:gd name="T64" fmla="*/ 45 w 56"/>
              <a:gd name="T65" fmla="*/ 34 h 49"/>
              <a:gd name="T66" fmla="*/ 45 w 56"/>
              <a:gd name="T67" fmla="*/ 25 h 49"/>
              <a:gd name="T68" fmla="*/ 42 w 56"/>
              <a:gd name="T69" fmla="*/ 18 h 49"/>
              <a:gd name="T70" fmla="*/ 36 w 56"/>
              <a:gd name="T71" fmla="*/ 15 h 49"/>
              <a:gd name="T72" fmla="*/ 29 w 56"/>
              <a:gd name="T73" fmla="*/ 15 h 4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6"/>
              <a:gd name="T112" fmla="*/ 0 h 49"/>
              <a:gd name="T113" fmla="*/ 56 w 56"/>
              <a:gd name="T114" fmla="*/ 49 h 4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6" h="49">
                <a:moveTo>
                  <a:pt x="47" y="13"/>
                </a:moveTo>
                <a:lnTo>
                  <a:pt x="51" y="18"/>
                </a:lnTo>
                <a:lnTo>
                  <a:pt x="54" y="24"/>
                </a:lnTo>
                <a:lnTo>
                  <a:pt x="54" y="27"/>
                </a:lnTo>
                <a:lnTo>
                  <a:pt x="56" y="33"/>
                </a:lnTo>
                <a:lnTo>
                  <a:pt x="54" y="36"/>
                </a:lnTo>
                <a:lnTo>
                  <a:pt x="52" y="42"/>
                </a:lnTo>
                <a:lnTo>
                  <a:pt x="51" y="45"/>
                </a:lnTo>
                <a:lnTo>
                  <a:pt x="45" y="47"/>
                </a:lnTo>
                <a:lnTo>
                  <a:pt x="40" y="49"/>
                </a:lnTo>
                <a:lnTo>
                  <a:pt x="36" y="49"/>
                </a:lnTo>
                <a:lnTo>
                  <a:pt x="33" y="47"/>
                </a:lnTo>
                <a:lnTo>
                  <a:pt x="29" y="45"/>
                </a:lnTo>
                <a:lnTo>
                  <a:pt x="27" y="43"/>
                </a:lnTo>
                <a:lnTo>
                  <a:pt x="25" y="40"/>
                </a:lnTo>
                <a:lnTo>
                  <a:pt x="24" y="36"/>
                </a:lnTo>
                <a:lnTo>
                  <a:pt x="24" y="34"/>
                </a:lnTo>
                <a:lnTo>
                  <a:pt x="24" y="29"/>
                </a:lnTo>
                <a:lnTo>
                  <a:pt x="22" y="20"/>
                </a:lnTo>
                <a:lnTo>
                  <a:pt x="20" y="15"/>
                </a:lnTo>
                <a:lnTo>
                  <a:pt x="18" y="15"/>
                </a:lnTo>
                <a:lnTo>
                  <a:pt x="13" y="15"/>
                </a:lnTo>
                <a:lnTo>
                  <a:pt x="11" y="16"/>
                </a:lnTo>
                <a:lnTo>
                  <a:pt x="9" y="20"/>
                </a:lnTo>
                <a:lnTo>
                  <a:pt x="7" y="25"/>
                </a:lnTo>
                <a:lnTo>
                  <a:pt x="9" y="31"/>
                </a:lnTo>
                <a:lnTo>
                  <a:pt x="9" y="34"/>
                </a:lnTo>
                <a:lnTo>
                  <a:pt x="13" y="36"/>
                </a:lnTo>
                <a:lnTo>
                  <a:pt x="16" y="38"/>
                </a:lnTo>
                <a:lnTo>
                  <a:pt x="16" y="47"/>
                </a:lnTo>
                <a:lnTo>
                  <a:pt x="11" y="47"/>
                </a:lnTo>
                <a:lnTo>
                  <a:pt x="7" y="43"/>
                </a:lnTo>
                <a:lnTo>
                  <a:pt x="4" y="40"/>
                </a:lnTo>
                <a:lnTo>
                  <a:pt x="2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5" y="7"/>
                </a:lnTo>
                <a:lnTo>
                  <a:pt x="7" y="6"/>
                </a:lnTo>
                <a:lnTo>
                  <a:pt x="11" y="4"/>
                </a:lnTo>
                <a:lnTo>
                  <a:pt x="15" y="4"/>
                </a:lnTo>
                <a:lnTo>
                  <a:pt x="20" y="4"/>
                </a:lnTo>
                <a:lnTo>
                  <a:pt x="31" y="4"/>
                </a:lnTo>
                <a:lnTo>
                  <a:pt x="38" y="4"/>
                </a:lnTo>
                <a:lnTo>
                  <a:pt x="43" y="4"/>
                </a:lnTo>
                <a:lnTo>
                  <a:pt x="47" y="4"/>
                </a:lnTo>
                <a:lnTo>
                  <a:pt x="51" y="2"/>
                </a:lnTo>
                <a:lnTo>
                  <a:pt x="54" y="0"/>
                </a:lnTo>
                <a:lnTo>
                  <a:pt x="54" y="11"/>
                </a:lnTo>
                <a:lnTo>
                  <a:pt x="51" y="13"/>
                </a:lnTo>
                <a:lnTo>
                  <a:pt x="47" y="13"/>
                </a:lnTo>
                <a:close/>
                <a:moveTo>
                  <a:pt x="29" y="15"/>
                </a:moveTo>
                <a:lnTo>
                  <a:pt x="31" y="20"/>
                </a:lnTo>
                <a:lnTo>
                  <a:pt x="31" y="27"/>
                </a:lnTo>
                <a:lnTo>
                  <a:pt x="33" y="33"/>
                </a:lnTo>
                <a:lnTo>
                  <a:pt x="33" y="34"/>
                </a:lnTo>
                <a:lnTo>
                  <a:pt x="34" y="36"/>
                </a:lnTo>
                <a:lnTo>
                  <a:pt x="36" y="38"/>
                </a:lnTo>
                <a:lnTo>
                  <a:pt x="38" y="38"/>
                </a:lnTo>
                <a:lnTo>
                  <a:pt x="40" y="40"/>
                </a:lnTo>
                <a:lnTo>
                  <a:pt x="42" y="38"/>
                </a:lnTo>
                <a:lnTo>
                  <a:pt x="45" y="36"/>
                </a:lnTo>
                <a:lnTo>
                  <a:pt x="45" y="34"/>
                </a:lnTo>
                <a:lnTo>
                  <a:pt x="47" y="29"/>
                </a:lnTo>
                <a:lnTo>
                  <a:pt x="45" y="25"/>
                </a:lnTo>
                <a:lnTo>
                  <a:pt x="45" y="22"/>
                </a:lnTo>
                <a:lnTo>
                  <a:pt x="42" y="18"/>
                </a:lnTo>
                <a:lnTo>
                  <a:pt x="38" y="16"/>
                </a:lnTo>
                <a:lnTo>
                  <a:pt x="36" y="15"/>
                </a:lnTo>
                <a:lnTo>
                  <a:pt x="31" y="15"/>
                </a:lnTo>
                <a:lnTo>
                  <a:pt x="29" y="15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3" name="Rectangle 1051"/>
          <p:cNvSpPr>
            <a:spLocks noChangeArrowheads="1"/>
          </p:cNvSpPr>
          <p:nvPr/>
        </p:nvSpPr>
        <p:spPr bwMode="auto">
          <a:xfrm rot="5400000">
            <a:off x="4591843" y="4888707"/>
            <a:ext cx="100013" cy="127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4" name="Freeform 1052"/>
          <p:cNvSpPr>
            <a:spLocks/>
          </p:cNvSpPr>
          <p:nvPr/>
        </p:nvSpPr>
        <p:spPr bwMode="auto">
          <a:xfrm rot="5400000">
            <a:off x="4693443" y="4856957"/>
            <a:ext cx="100013" cy="76200"/>
          </a:xfrm>
          <a:custGeom>
            <a:avLst/>
            <a:gdLst>
              <a:gd name="T0" fmla="*/ 74 w 74"/>
              <a:gd name="T1" fmla="*/ 56 h 56"/>
              <a:gd name="T2" fmla="*/ 0 w 74"/>
              <a:gd name="T3" fmla="*/ 56 h 56"/>
              <a:gd name="T4" fmla="*/ 0 w 74"/>
              <a:gd name="T5" fmla="*/ 45 h 56"/>
              <a:gd name="T6" fmla="*/ 58 w 74"/>
              <a:gd name="T7" fmla="*/ 9 h 56"/>
              <a:gd name="T8" fmla="*/ 0 w 74"/>
              <a:gd name="T9" fmla="*/ 9 h 56"/>
              <a:gd name="T10" fmla="*/ 0 w 74"/>
              <a:gd name="T11" fmla="*/ 0 h 56"/>
              <a:gd name="T12" fmla="*/ 74 w 74"/>
              <a:gd name="T13" fmla="*/ 0 h 56"/>
              <a:gd name="T14" fmla="*/ 74 w 74"/>
              <a:gd name="T15" fmla="*/ 9 h 56"/>
              <a:gd name="T16" fmla="*/ 16 w 74"/>
              <a:gd name="T17" fmla="*/ 47 h 56"/>
              <a:gd name="T18" fmla="*/ 74 w 74"/>
              <a:gd name="T19" fmla="*/ 47 h 56"/>
              <a:gd name="T20" fmla="*/ 74 w 74"/>
              <a:gd name="T21" fmla="*/ 56 h 5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"/>
              <a:gd name="T34" fmla="*/ 0 h 56"/>
              <a:gd name="T35" fmla="*/ 74 w 74"/>
              <a:gd name="T36" fmla="*/ 56 h 5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" h="56">
                <a:moveTo>
                  <a:pt x="74" y="56"/>
                </a:moveTo>
                <a:lnTo>
                  <a:pt x="0" y="56"/>
                </a:lnTo>
                <a:lnTo>
                  <a:pt x="0" y="45"/>
                </a:lnTo>
                <a:lnTo>
                  <a:pt x="58" y="9"/>
                </a:lnTo>
                <a:lnTo>
                  <a:pt x="0" y="9"/>
                </a:lnTo>
                <a:lnTo>
                  <a:pt x="0" y="0"/>
                </a:lnTo>
                <a:lnTo>
                  <a:pt x="74" y="0"/>
                </a:lnTo>
                <a:lnTo>
                  <a:pt x="74" y="9"/>
                </a:lnTo>
                <a:lnTo>
                  <a:pt x="16" y="47"/>
                </a:lnTo>
                <a:lnTo>
                  <a:pt x="74" y="47"/>
                </a:lnTo>
                <a:lnTo>
                  <a:pt x="74" y="5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5" name="Freeform 1053"/>
          <p:cNvSpPr>
            <a:spLocks/>
          </p:cNvSpPr>
          <p:nvPr/>
        </p:nvSpPr>
        <p:spPr bwMode="auto">
          <a:xfrm rot="5400000">
            <a:off x="4788694" y="4880769"/>
            <a:ext cx="74612" cy="57150"/>
          </a:xfrm>
          <a:custGeom>
            <a:avLst/>
            <a:gdLst>
              <a:gd name="T0" fmla="*/ 54 w 56"/>
              <a:gd name="T1" fmla="*/ 9 h 41"/>
              <a:gd name="T2" fmla="*/ 45 w 56"/>
              <a:gd name="T3" fmla="*/ 9 h 41"/>
              <a:gd name="T4" fmla="*/ 51 w 56"/>
              <a:gd name="T5" fmla="*/ 14 h 41"/>
              <a:gd name="T6" fmla="*/ 54 w 56"/>
              <a:gd name="T7" fmla="*/ 19 h 41"/>
              <a:gd name="T8" fmla="*/ 56 w 56"/>
              <a:gd name="T9" fmla="*/ 25 h 41"/>
              <a:gd name="T10" fmla="*/ 54 w 56"/>
              <a:gd name="T11" fmla="*/ 28 h 41"/>
              <a:gd name="T12" fmla="*/ 54 w 56"/>
              <a:gd name="T13" fmla="*/ 32 h 41"/>
              <a:gd name="T14" fmla="*/ 51 w 56"/>
              <a:gd name="T15" fmla="*/ 36 h 41"/>
              <a:gd name="T16" fmla="*/ 49 w 56"/>
              <a:gd name="T17" fmla="*/ 39 h 41"/>
              <a:gd name="T18" fmla="*/ 45 w 56"/>
              <a:gd name="T19" fmla="*/ 39 h 41"/>
              <a:gd name="T20" fmla="*/ 42 w 56"/>
              <a:gd name="T21" fmla="*/ 41 h 41"/>
              <a:gd name="T22" fmla="*/ 38 w 56"/>
              <a:gd name="T23" fmla="*/ 41 h 41"/>
              <a:gd name="T24" fmla="*/ 34 w 56"/>
              <a:gd name="T25" fmla="*/ 41 h 41"/>
              <a:gd name="T26" fmla="*/ 0 w 56"/>
              <a:gd name="T27" fmla="*/ 41 h 41"/>
              <a:gd name="T28" fmla="*/ 0 w 56"/>
              <a:gd name="T29" fmla="*/ 32 h 41"/>
              <a:gd name="T30" fmla="*/ 29 w 56"/>
              <a:gd name="T31" fmla="*/ 32 h 41"/>
              <a:gd name="T32" fmla="*/ 36 w 56"/>
              <a:gd name="T33" fmla="*/ 32 h 41"/>
              <a:gd name="T34" fmla="*/ 40 w 56"/>
              <a:gd name="T35" fmla="*/ 32 h 41"/>
              <a:gd name="T36" fmla="*/ 42 w 56"/>
              <a:gd name="T37" fmla="*/ 30 h 41"/>
              <a:gd name="T38" fmla="*/ 45 w 56"/>
              <a:gd name="T39" fmla="*/ 28 h 41"/>
              <a:gd name="T40" fmla="*/ 47 w 56"/>
              <a:gd name="T41" fmla="*/ 25 h 41"/>
              <a:gd name="T42" fmla="*/ 47 w 56"/>
              <a:gd name="T43" fmla="*/ 21 h 41"/>
              <a:gd name="T44" fmla="*/ 45 w 56"/>
              <a:gd name="T45" fmla="*/ 18 h 41"/>
              <a:gd name="T46" fmla="*/ 45 w 56"/>
              <a:gd name="T47" fmla="*/ 16 h 41"/>
              <a:gd name="T48" fmla="*/ 42 w 56"/>
              <a:gd name="T49" fmla="*/ 12 h 41"/>
              <a:gd name="T50" fmla="*/ 40 w 56"/>
              <a:gd name="T51" fmla="*/ 10 h 41"/>
              <a:gd name="T52" fmla="*/ 34 w 56"/>
              <a:gd name="T53" fmla="*/ 10 h 41"/>
              <a:gd name="T54" fmla="*/ 29 w 56"/>
              <a:gd name="T55" fmla="*/ 9 h 41"/>
              <a:gd name="T56" fmla="*/ 0 w 56"/>
              <a:gd name="T57" fmla="*/ 9 h 41"/>
              <a:gd name="T58" fmla="*/ 0 w 56"/>
              <a:gd name="T59" fmla="*/ 0 h 41"/>
              <a:gd name="T60" fmla="*/ 54 w 56"/>
              <a:gd name="T61" fmla="*/ 0 h 41"/>
              <a:gd name="T62" fmla="*/ 54 w 56"/>
              <a:gd name="T63" fmla="*/ 9 h 4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6"/>
              <a:gd name="T97" fmla="*/ 0 h 41"/>
              <a:gd name="T98" fmla="*/ 56 w 56"/>
              <a:gd name="T99" fmla="*/ 41 h 4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6" h="41">
                <a:moveTo>
                  <a:pt x="54" y="9"/>
                </a:moveTo>
                <a:lnTo>
                  <a:pt x="45" y="9"/>
                </a:lnTo>
                <a:lnTo>
                  <a:pt x="51" y="14"/>
                </a:lnTo>
                <a:lnTo>
                  <a:pt x="54" y="19"/>
                </a:lnTo>
                <a:lnTo>
                  <a:pt x="56" y="25"/>
                </a:lnTo>
                <a:lnTo>
                  <a:pt x="54" y="28"/>
                </a:lnTo>
                <a:lnTo>
                  <a:pt x="54" y="32"/>
                </a:lnTo>
                <a:lnTo>
                  <a:pt x="51" y="36"/>
                </a:lnTo>
                <a:lnTo>
                  <a:pt x="49" y="39"/>
                </a:lnTo>
                <a:lnTo>
                  <a:pt x="45" y="39"/>
                </a:lnTo>
                <a:lnTo>
                  <a:pt x="42" y="41"/>
                </a:lnTo>
                <a:lnTo>
                  <a:pt x="38" y="41"/>
                </a:lnTo>
                <a:lnTo>
                  <a:pt x="34" y="41"/>
                </a:lnTo>
                <a:lnTo>
                  <a:pt x="0" y="41"/>
                </a:lnTo>
                <a:lnTo>
                  <a:pt x="0" y="32"/>
                </a:lnTo>
                <a:lnTo>
                  <a:pt x="29" y="32"/>
                </a:lnTo>
                <a:lnTo>
                  <a:pt x="36" y="32"/>
                </a:lnTo>
                <a:lnTo>
                  <a:pt x="40" y="32"/>
                </a:lnTo>
                <a:lnTo>
                  <a:pt x="42" y="30"/>
                </a:lnTo>
                <a:lnTo>
                  <a:pt x="45" y="28"/>
                </a:lnTo>
                <a:lnTo>
                  <a:pt x="47" y="25"/>
                </a:lnTo>
                <a:lnTo>
                  <a:pt x="47" y="21"/>
                </a:lnTo>
                <a:lnTo>
                  <a:pt x="45" y="18"/>
                </a:lnTo>
                <a:lnTo>
                  <a:pt x="45" y="16"/>
                </a:lnTo>
                <a:lnTo>
                  <a:pt x="42" y="12"/>
                </a:lnTo>
                <a:lnTo>
                  <a:pt x="40" y="10"/>
                </a:lnTo>
                <a:lnTo>
                  <a:pt x="34" y="10"/>
                </a:lnTo>
                <a:lnTo>
                  <a:pt x="29" y="9"/>
                </a:lnTo>
                <a:lnTo>
                  <a:pt x="0" y="9"/>
                </a:lnTo>
                <a:lnTo>
                  <a:pt x="0" y="0"/>
                </a:lnTo>
                <a:lnTo>
                  <a:pt x="54" y="0"/>
                </a:lnTo>
                <a:lnTo>
                  <a:pt x="54" y="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6" name="Freeform 1054"/>
          <p:cNvSpPr>
            <a:spLocks/>
          </p:cNvSpPr>
          <p:nvPr/>
        </p:nvSpPr>
        <p:spPr bwMode="auto">
          <a:xfrm rot="5400000">
            <a:off x="4879181" y="4858545"/>
            <a:ext cx="73025" cy="100012"/>
          </a:xfrm>
          <a:custGeom>
            <a:avLst/>
            <a:gdLst>
              <a:gd name="T0" fmla="*/ 54 w 54"/>
              <a:gd name="T1" fmla="*/ 74 h 74"/>
              <a:gd name="T2" fmla="*/ 0 w 54"/>
              <a:gd name="T3" fmla="*/ 74 h 74"/>
              <a:gd name="T4" fmla="*/ 0 w 54"/>
              <a:gd name="T5" fmla="*/ 65 h 74"/>
              <a:gd name="T6" fmla="*/ 9 w 54"/>
              <a:gd name="T7" fmla="*/ 65 h 74"/>
              <a:gd name="T8" fmla="*/ 5 w 54"/>
              <a:gd name="T9" fmla="*/ 61 h 74"/>
              <a:gd name="T10" fmla="*/ 2 w 54"/>
              <a:gd name="T11" fmla="*/ 57 h 74"/>
              <a:gd name="T12" fmla="*/ 0 w 54"/>
              <a:gd name="T13" fmla="*/ 54 h 74"/>
              <a:gd name="T14" fmla="*/ 0 w 54"/>
              <a:gd name="T15" fmla="*/ 48 h 74"/>
              <a:gd name="T16" fmla="*/ 0 w 54"/>
              <a:gd name="T17" fmla="*/ 43 h 74"/>
              <a:gd name="T18" fmla="*/ 2 w 54"/>
              <a:gd name="T19" fmla="*/ 39 h 74"/>
              <a:gd name="T20" fmla="*/ 5 w 54"/>
              <a:gd name="T21" fmla="*/ 36 h 74"/>
              <a:gd name="T22" fmla="*/ 9 w 54"/>
              <a:gd name="T23" fmla="*/ 34 h 74"/>
              <a:gd name="T24" fmla="*/ 4 w 54"/>
              <a:gd name="T25" fmla="*/ 29 h 74"/>
              <a:gd name="T26" fmla="*/ 0 w 54"/>
              <a:gd name="T27" fmla="*/ 23 h 74"/>
              <a:gd name="T28" fmla="*/ 0 w 54"/>
              <a:gd name="T29" fmla="*/ 16 h 74"/>
              <a:gd name="T30" fmla="*/ 0 w 54"/>
              <a:gd name="T31" fmla="*/ 12 h 74"/>
              <a:gd name="T32" fmla="*/ 2 w 54"/>
              <a:gd name="T33" fmla="*/ 7 h 74"/>
              <a:gd name="T34" fmla="*/ 4 w 54"/>
              <a:gd name="T35" fmla="*/ 3 h 74"/>
              <a:gd name="T36" fmla="*/ 7 w 54"/>
              <a:gd name="T37" fmla="*/ 2 h 74"/>
              <a:gd name="T38" fmla="*/ 13 w 54"/>
              <a:gd name="T39" fmla="*/ 0 h 74"/>
              <a:gd name="T40" fmla="*/ 18 w 54"/>
              <a:gd name="T41" fmla="*/ 0 h 74"/>
              <a:gd name="T42" fmla="*/ 54 w 54"/>
              <a:gd name="T43" fmla="*/ 0 h 74"/>
              <a:gd name="T44" fmla="*/ 54 w 54"/>
              <a:gd name="T45" fmla="*/ 9 h 74"/>
              <a:gd name="T46" fmla="*/ 22 w 54"/>
              <a:gd name="T47" fmla="*/ 9 h 74"/>
              <a:gd name="T48" fmla="*/ 16 w 54"/>
              <a:gd name="T49" fmla="*/ 11 h 74"/>
              <a:gd name="T50" fmla="*/ 13 w 54"/>
              <a:gd name="T51" fmla="*/ 11 h 74"/>
              <a:gd name="T52" fmla="*/ 11 w 54"/>
              <a:gd name="T53" fmla="*/ 12 h 74"/>
              <a:gd name="T54" fmla="*/ 9 w 54"/>
              <a:gd name="T55" fmla="*/ 14 h 74"/>
              <a:gd name="T56" fmla="*/ 9 w 54"/>
              <a:gd name="T57" fmla="*/ 16 h 74"/>
              <a:gd name="T58" fmla="*/ 7 w 54"/>
              <a:gd name="T59" fmla="*/ 20 h 74"/>
              <a:gd name="T60" fmla="*/ 9 w 54"/>
              <a:gd name="T61" fmla="*/ 25 h 74"/>
              <a:gd name="T62" fmla="*/ 11 w 54"/>
              <a:gd name="T63" fmla="*/ 29 h 74"/>
              <a:gd name="T64" fmla="*/ 15 w 54"/>
              <a:gd name="T65" fmla="*/ 30 h 74"/>
              <a:gd name="T66" fmla="*/ 18 w 54"/>
              <a:gd name="T67" fmla="*/ 32 h 74"/>
              <a:gd name="T68" fmla="*/ 24 w 54"/>
              <a:gd name="T69" fmla="*/ 32 h 74"/>
              <a:gd name="T70" fmla="*/ 54 w 54"/>
              <a:gd name="T71" fmla="*/ 32 h 74"/>
              <a:gd name="T72" fmla="*/ 54 w 54"/>
              <a:gd name="T73" fmla="*/ 41 h 74"/>
              <a:gd name="T74" fmla="*/ 20 w 54"/>
              <a:gd name="T75" fmla="*/ 41 h 74"/>
              <a:gd name="T76" fmla="*/ 15 w 54"/>
              <a:gd name="T77" fmla="*/ 43 h 74"/>
              <a:gd name="T78" fmla="*/ 11 w 54"/>
              <a:gd name="T79" fmla="*/ 43 h 74"/>
              <a:gd name="T80" fmla="*/ 9 w 54"/>
              <a:gd name="T81" fmla="*/ 47 h 74"/>
              <a:gd name="T82" fmla="*/ 7 w 54"/>
              <a:gd name="T83" fmla="*/ 50 h 74"/>
              <a:gd name="T84" fmla="*/ 9 w 54"/>
              <a:gd name="T85" fmla="*/ 54 h 74"/>
              <a:gd name="T86" fmla="*/ 11 w 54"/>
              <a:gd name="T87" fmla="*/ 57 h 74"/>
              <a:gd name="T88" fmla="*/ 13 w 54"/>
              <a:gd name="T89" fmla="*/ 61 h 74"/>
              <a:gd name="T90" fmla="*/ 16 w 54"/>
              <a:gd name="T91" fmla="*/ 63 h 74"/>
              <a:gd name="T92" fmla="*/ 20 w 54"/>
              <a:gd name="T93" fmla="*/ 63 h 74"/>
              <a:gd name="T94" fmla="*/ 27 w 54"/>
              <a:gd name="T95" fmla="*/ 65 h 74"/>
              <a:gd name="T96" fmla="*/ 54 w 54"/>
              <a:gd name="T97" fmla="*/ 65 h 74"/>
              <a:gd name="T98" fmla="*/ 54 w 54"/>
              <a:gd name="T99" fmla="*/ 74 h 7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4"/>
              <a:gd name="T151" fmla="*/ 0 h 74"/>
              <a:gd name="T152" fmla="*/ 54 w 54"/>
              <a:gd name="T153" fmla="*/ 74 h 7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4" h="74">
                <a:moveTo>
                  <a:pt x="54" y="74"/>
                </a:moveTo>
                <a:lnTo>
                  <a:pt x="0" y="74"/>
                </a:lnTo>
                <a:lnTo>
                  <a:pt x="0" y="65"/>
                </a:lnTo>
                <a:lnTo>
                  <a:pt x="9" y="65"/>
                </a:lnTo>
                <a:lnTo>
                  <a:pt x="5" y="61"/>
                </a:lnTo>
                <a:lnTo>
                  <a:pt x="2" y="57"/>
                </a:lnTo>
                <a:lnTo>
                  <a:pt x="0" y="54"/>
                </a:lnTo>
                <a:lnTo>
                  <a:pt x="0" y="48"/>
                </a:lnTo>
                <a:lnTo>
                  <a:pt x="0" y="43"/>
                </a:lnTo>
                <a:lnTo>
                  <a:pt x="2" y="39"/>
                </a:lnTo>
                <a:lnTo>
                  <a:pt x="5" y="36"/>
                </a:lnTo>
                <a:lnTo>
                  <a:pt x="9" y="34"/>
                </a:lnTo>
                <a:lnTo>
                  <a:pt x="4" y="29"/>
                </a:lnTo>
                <a:lnTo>
                  <a:pt x="0" y="23"/>
                </a:lnTo>
                <a:lnTo>
                  <a:pt x="0" y="16"/>
                </a:lnTo>
                <a:lnTo>
                  <a:pt x="0" y="12"/>
                </a:lnTo>
                <a:lnTo>
                  <a:pt x="2" y="7"/>
                </a:lnTo>
                <a:lnTo>
                  <a:pt x="4" y="3"/>
                </a:lnTo>
                <a:lnTo>
                  <a:pt x="7" y="2"/>
                </a:lnTo>
                <a:lnTo>
                  <a:pt x="13" y="0"/>
                </a:lnTo>
                <a:lnTo>
                  <a:pt x="18" y="0"/>
                </a:lnTo>
                <a:lnTo>
                  <a:pt x="54" y="0"/>
                </a:lnTo>
                <a:lnTo>
                  <a:pt x="54" y="9"/>
                </a:lnTo>
                <a:lnTo>
                  <a:pt x="22" y="9"/>
                </a:lnTo>
                <a:lnTo>
                  <a:pt x="16" y="11"/>
                </a:lnTo>
                <a:lnTo>
                  <a:pt x="13" y="11"/>
                </a:lnTo>
                <a:lnTo>
                  <a:pt x="11" y="12"/>
                </a:lnTo>
                <a:lnTo>
                  <a:pt x="9" y="14"/>
                </a:lnTo>
                <a:lnTo>
                  <a:pt x="9" y="16"/>
                </a:lnTo>
                <a:lnTo>
                  <a:pt x="7" y="20"/>
                </a:lnTo>
                <a:lnTo>
                  <a:pt x="9" y="25"/>
                </a:lnTo>
                <a:lnTo>
                  <a:pt x="11" y="29"/>
                </a:lnTo>
                <a:lnTo>
                  <a:pt x="15" y="30"/>
                </a:lnTo>
                <a:lnTo>
                  <a:pt x="18" y="32"/>
                </a:lnTo>
                <a:lnTo>
                  <a:pt x="24" y="32"/>
                </a:lnTo>
                <a:lnTo>
                  <a:pt x="54" y="32"/>
                </a:lnTo>
                <a:lnTo>
                  <a:pt x="54" y="41"/>
                </a:lnTo>
                <a:lnTo>
                  <a:pt x="20" y="41"/>
                </a:lnTo>
                <a:lnTo>
                  <a:pt x="15" y="43"/>
                </a:lnTo>
                <a:lnTo>
                  <a:pt x="11" y="43"/>
                </a:lnTo>
                <a:lnTo>
                  <a:pt x="9" y="47"/>
                </a:lnTo>
                <a:lnTo>
                  <a:pt x="7" y="50"/>
                </a:lnTo>
                <a:lnTo>
                  <a:pt x="9" y="54"/>
                </a:lnTo>
                <a:lnTo>
                  <a:pt x="11" y="57"/>
                </a:lnTo>
                <a:lnTo>
                  <a:pt x="13" y="61"/>
                </a:lnTo>
                <a:lnTo>
                  <a:pt x="16" y="63"/>
                </a:lnTo>
                <a:lnTo>
                  <a:pt x="20" y="63"/>
                </a:lnTo>
                <a:lnTo>
                  <a:pt x="27" y="65"/>
                </a:lnTo>
                <a:lnTo>
                  <a:pt x="54" y="65"/>
                </a:lnTo>
                <a:lnTo>
                  <a:pt x="54" y="74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7" name="Freeform 1055"/>
          <p:cNvSpPr>
            <a:spLocks noEditPoints="1"/>
          </p:cNvSpPr>
          <p:nvPr/>
        </p:nvSpPr>
        <p:spPr bwMode="auto">
          <a:xfrm rot="5400000">
            <a:off x="4964113" y="4864100"/>
            <a:ext cx="101600" cy="63500"/>
          </a:xfrm>
          <a:custGeom>
            <a:avLst/>
            <a:gdLst>
              <a:gd name="T0" fmla="*/ 74 w 76"/>
              <a:gd name="T1" fmla="*/ 36 h 45"/>
              <a:gd name="T2" fmla="*/ 74 w 76"/>
              <a:gd name="T3" fmla="*/ 45 h 45"/>
              <a:gd name="T4" fmla="*/ 0 w 76"/>
              <a:gd name="T5" fmla="*/ 45 h 45"/>
              <a:gd name="T6" fmla="*/ 0 w 76"/>
              <a:gd name="T7" fmla="*/ 36 h 45"/>
              <a:gd name="T8" fmla="*/ 27 w 76"/>
              <a:gd name="T9" fmla="*/ 36 h 45"/>
              <a:gd name="T10" fmla="*/ 24 w 76"/>
              <a:gd name="T11" fmla="*/ 31 h 45"/>
              <a:gd name="T12" fmla="*/ 20 w 76"/>
              <a:gd name="T13" fmla="*/ 27 h 45"/>
              <a:gd name="T14" fmla="*/ 20 w 76"/>
              <a:gd name="T15" fmla="*/ 22 h 45"/>
              <a:gd name="T16" fmla="*/ 20 w 76"/>
              <a:gd name="T17" fmla="*/ 16 h 45"/>
              <a:gd name="T18" fmla="*/ 22 w 76"/>
              <a:gd name="T19" fmla="*/ 13 h 45"/>
              <a:gd name="T20" fmla="*/ 24 w 76"/>
              <a:gd name="T21" fmla="*/ 9 h 45"/>
              <a:gd name="T22" fmla="*/ 27 w 76"/>
              <a:gd name="T23" fmla="*/ 5 h 45"/>
              <a:gd name="T24" fmla="*/ 31 w 76"/>
              <a:gd name="T25" fmla="*/ 2 h 45"/>
              <a:gd name="T26" fmla="*/ 36 w 76"/>
              <a:gd name="T27" fmla="*/ 0 h 45"/>
              <a:gd name="T28" fmla="*/ 42 w 76"/>
              <a:gd name="T29" fmla="*/ 0 h 45"/>
              <a:gd name="T30" fmla="*/ 47 w 76"/>
              <a:gd name="T31" fmla="*/ 0 h 45"/>
              <a:gd name="T32" fmla="*/ 54 w 76"/>
              <a:gd name="T33" fmla="*/ 0 h 45"/>
              <a:gd name="T34" fmla="*/ 62 w 76"/>
              <a:gd name="T35" fmla="*/ 2 h 45"/>
              <a:gd name="T36" fmla="*/ 67 w 76"/>
              <a:gd name="T37" fmla="*/ 5 h 45"/>
              <a:gd name="T38" fmla="*/ 72 w 76"/>
              <a:gd name="T39" fmla="*/ 11 h 45"/>
              <a:gd name="T40" fmla="*/ 74 w 76"/>
              <a:gd name="T41" fmla="*/ 16 h 45"/>
              <a:gd name="T42" fmla="*/ 76 w 76"/>
              <a:gd name="T43" fmla="*/ 22 h 45"/>
              <a:gd name="T44" fmla="*/ 74 w 76"/>
              <a:gd name="T45" fmla="*/ 27 h 45"/>
              <a:gd name="T46" fmla="*/ 71 w 76"/>
              <a:gd name="T47" fmla="*/ 32 h 45"/>
              <a:gd name="T48" fmla="*/ 65 w 76"/>
              <a:gd name="T49" fmla="*/ 36 h 45"/>
              <a:gd name="T50" fmla="*/ 74 w 76"/>
              <a:gd name="T51" fmla="*/ 36 h 45"/>
              <a:gd name="T52" fmla="*/ 47 w 76"/>
              <a:gd name="T53" fmla="*/ 36 h 45"/>
              <a:gd name="T54" fmla="*/ 53 w 76"/>
              <a:gd name="T55" fmla="*/ 36 h 45"/>
              <a:gd name="T56" fmla="*/ 56 w 76"/>
              <a:gd name="T57" fmla="*/ 34 h 45"/>
              <a:gd name="T58" fmla="*/ 60 w 76"/>
              <a:gd name="T59" fmla="*/ 32 h 45"/>
              <a:gd name="T60" fmla="*/ 63 w 76"/>
              <a:gd name="T61" fmla="*/ 31 h 45"/>
              <a:gd name="T62" fmla="*/ 65 w 76"/>
              <a:gd name="T63" fmla="*/ 27 h 45"/>
              <a:gd name="T64" fmla="*/ 67 w 76"/>
              <a:gd name="T65" fmla="*/ 22 h 45"/>
              <a:gd name="T66" fmla="*/ 65 w 76"/>
              <a:gd name="T67" fmla="*/ 18 h 45"/>
              <a:gd name="T68" fmla="*/ 62 w 76"/>
              <a:gd name="T69" fmla="*/ 13 h 45"/>
              <a:gd name="T70" fmla="*/ 58 w 76"/>
              <a:gd name="T71" fmla="*/ 11 h 45"/>
              <a:gd name="T72" fmla="*/ 53 w 76"/>
              <a:gd name="T73" fmla="*/ 9 h 45"/>
              <a:gd name="T74" fmla="*/ 47 w 76"/>
              <a:gd name="T75" fmla="*/ 9 h 45"/>
              <a:gd name="T76" fmla="*/ 42 w 76"/>
              <a:gd name="T77" fmla="*/ 9 h 45"/>
              <a:gd name="T78" fmla="*/ 36 w 76"/>
              <a:gd name="T79" fmla="*/ 11 h 45"/>
              <a:gd name="T80" fmla="*/ 33 w 76"/>
              <a:gd name="T81" fmla="*/ 13 h 45"/>
              <a:gd name="T82" fmla="*/ 29 w 76"/>
              <a:gd name="T83" fmla="*/ 16 h 45"/>
              <a:gd name="T84" fmla="*/ 27 w 76"/>
              <a:gd name="T85" fmla="*/ 22 h 45"/>
              <a:gd name="T86" fmla="*/ 29 w 76"/>
              <a:gd name="T87" fmla="*/ 27 h 45"/>
              <a:gd name="T88" fmla="*/ 33 w 76"/>
              <a:gd name="T89" fmla="*/ 31 h 45"/>
              <a:gd name="T90" fmla="*/ 36 w 76"/>
              <a:gd name="T91" fmla="*/ 34 h 45"/>
              <a:gd name="T92" fmla="*/ 42 w 76"/>
              <a:gd name="T93" fmla="*/ 34 h 45"/>
              <a:gd name="T94" fmla="*/ 47 w 76"/>
              <a:gd name="T95" fmla="*/ 36 h 4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6"/>
              <a:gd name="T145" fmla="*/ 0 h 45"/>
              <a:gd name="T146" fmla="*/ 76 w 76"/>
              <a:gd name="T147" fmla="*/ 45 h 4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6" h="45">
                <a:moveTo>
                  <a:pt x="74" y="36"/>
                </a:moveTo>
                <a:lnTo>
                  <a:pt x="74" y="45"/>
                </a:lnTo>
                <a:lnTo>
                  <a:pt x="0" y="45"/>
                </a:lnTo>
                <a:lnTo>
                  <a:pt x="0" y="36"/>
                </a:lnTo>
                <a:lnTo>
                  <a:pt x="27" y="36"/>
                </a:lnTo>
                <a:lnTo>
                  <a:pt x="24" y="31"/>
                </a:lnTo>
                <a:lnTo>
                  <a:pt x="20" y="27"/>
                </a:lnTo>
                <a:lnTo>
                  <a:pt x="20" y="22"/>
                </a:lnTo>
                <a:lnTo>
                  <a:pt x="20" y="16"/>
                </a:lnTo>
                <a:lnTo>
                  <a:pt x="22" y="13"/>
                </a:lnTo>
                <a:lnTo>
                  <a:pt x="24" y="9"/>
                </a:lnTo>
                <a:lnTo>
                  <a:pt x="27" y="5"/>
                </a:lnTo>
                <a:lnTo>
                  <a:pt x="31" y="2"/>
                </a:lnTo>
                <a:lnTo>
                  <a:pt x="36" y="0"/>
                </a:lnTo>
                <a:lnTo>
                  <a:pt x="42" y="0"/>
                </a:lnTo>
                <a:lnTo>
                  <a:pt x="47" y="0"/>
                </a:lnTo>
                <a:lnTo>
                  <a:pt x="54" y="0"/>
                </a:lnTo>
                <a:lnTo>
                  <a:pt x="62" y="2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2"/>
                </a:lnTo>
                <a:lnTo>
                  <a:pt x="74" y="27"/>
                </a:lnTo>
                <a:lnTo>
                  <a:pt x="71" y="32"/>
                </a:lnTo>
                <a:lnTo>
                  <a:pt x="65" y="36"/>
                </a:lnTo>
                <a:lnTo>
                  <a:pt x="74" y="36"/>
                </a:lnTo>
                <a:close/>
                <a:moveTo>
                  <a:pt x="47" y="36"/>
                </a:moveTo>
                <a:lnTo>
                  <a:pt x="53" y="36"/>
                </a:lnTo>
                <a:lnTo>
                  <a:pt x="56" y="34"/>
                </a:lnTo>
                <a:lnTo>
                  <a:pt x="60" y="32"/>
                </a:lnTo>
                <a:lnTo>
                  <a:pt x="63" y="31"/>
                </a:lnTo>
                <a:lnTo>
                  <a:pt x="65" y="27"/>
                </a:lnTo>
                <a:lnTo>
                  <a:pt x="67" y="22"/>
                </a:lnTo>
                <a:lnTo>
                  <a:pt x="65" y="18"/>
                </a:lnTo>
                <a:lnTo>
                  <a:pt x="62" y="13"/>
                </a:lnTo>
                <a:lnTo>
                  <a:pt x="58" y="11"/>
                </a:lnTo>
                <a:lnTo>
                  <a:pt x="53" y="9"/>
                </a:lnTo>
                <a:lnTo>
                  <a:pt x="47" y="9"/>
                </a:lnTo>
                <a:lnTo>
                  <a:pt x="42" y="9"/>
                </a:lnTo>
                <a:lnTo>
                  <a:pt x="36" y="11"/>
                </a:lnTo>
                <a:lnTo>
                  <a:pt x="33" y="13"/>
                </a:lnTo>
                <a:lnTo>
                  <a:pt x="29" y="16"/>
                </a:lnTo>
                <a:lnTo>
                  <a:pt x="27" y="22"/>
                </a:lnTo>
                <a:lnTo>
                  <a:pt x="29" y="27"/>
                </a:lnTo>
                <a:lnTo>
                  <a:pt x="33" y="31"/>
                </a:lnTo>
                <a:lnTo>
                  <a:pt x="36" y="34"/>
                </a:lnTo>
                <a:lnTo>
                  <a:pt x="42" y="34"/>
                </a:lnTo>
                <a:lnTo>
                  <a:pt x="47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8" name="Freeform 1056"/>
          <p:cNvSpPr>
            <a:spLocks noEditPoints="1"/>
          </p:cNvSpPr>
          <p:nvPr/>
        </p:nvSpPr>
        <p:spPr bwMode="auto">
          <a:xfrm rot="5400000">
            <a:off x="5058570" y="4876006"/>
            <a:ext cx="74612" cy="66675"/>
          </a:xfrm>
          <a:custGeom>
            <a:avLst/>
            <a:gdLst>
              <a:gd name="T0" fmla="*/ 38 w 56"/>
              <a:gd name="T1" fmla="*/ 9 h 48"/>
              <a:gd name="T2" fmla="*/ 40 w 56"/>
              <a:gd name="T3" fmla="*/ 0 h 48"/>
              <a:gd name="T4" fmla="*/ 45 w 56"/>
              <a:gd name="T5" fmla="*/ 3 h 48"/>
              <a:gd name="T6" fmla="*/ 51 w 56"/>
              <a:gd name="T7" fmla="*/ 9 h 48"/>
              <a:gd name="T8" fmla="*/ 52 w 56"/>
              <a:gd name="T9" fmla="*/ 12 h 48"/>
              <a:gd name="T10" fmla="*/ 54 w 56"/>
              <a:gd name="T11" fmla="*/ 18 h 48"/>
              <a:gd name="T12" fmla="*/ 56 w 56"/>
              <a:gd name="T13" fmla="*/ 23 h 48"/>
              <a:gd name="T14" fmla="*/ 54 w 56"/>
              <a:gd name="T15" fmla="*/ 30 h 48"/>
              <a:gd name="T16" fmla="*/ 52 w 56"/>
              <a:gd name="T17" fmla="*/ 38 h 48"/>
              <a:gd name="T18" fmla="*/ 49 w 56"/>
              <a:gd name="T19" fmla="*/ 41 h 48"/>
              <a:gd name="T20" fmla="*/ 43 w 56"/>
              <a:gd name="T21" fmla="*/ 47 h 48"/>
              <a:gd name="T22" fmla="*/ 36 w 56"/>
              <a:gd name="T23" fmla="*/ 48 h 48"/>
              <a:gd name="T24" fmla="*/ 27 w 56"/>
              <a:gd name="T25" fmla="*/ 48 h 48"/>
              <a:gd name="T26" fmla="*/ 20 w 56"/>
              <a:gd name="T27" fmla="*/ 48 h 48"/>
              <a:gd name="T28" fmla="*/ 13 w 56"/>
              <a:gd name="T29" fmla="*/ 47 h 48"/>
              <a:gd name="T30" fmla="*/ 7 w 56"/>
              <a:gd name="T31" fmla="*/ 41 h 48"/>
              <a:gd name="T32" fmla="*/ 2 w 56"/>
              <a:gd name="T33" fmla="*/ 38 h 48"/>
              <a:gd name="T34" fmla="*/ 0 w 56"/>
              <a:gd name="T35" fmla="*/ 30 h 48"/>
              <a:gd name="T36" fmla="*/ 0 w 56"/>
              <a:gd name="T37" fmla="*/ 23 h 48"/>
              <a:gd name="T38" fmla="*/ 0 w 56"/>
              <a:gd name="T39" fmla="*/ 18 h 48"/>
              <a:gd name="T40" fmla="*/ 2 w 56"/>
              <a:gd name="T41" fmla="*/ 10 h 48"/>
              <a:gd name="T42" fmla="*/ 7 w 56"/>
              <a:gd name="T43" fmla="*/ 7 h 48"/>
              <a:gd name="T44" fmla="*/ 13 w 56"/>
              <a:gd name="T45" fmla="*/ 3 h 48"/>
              <a:gd name="T46" fmla="*/ 18 w 56"/>
              <a:gd name="T47" fmla="*/ 0 h 48"/>
              <a:gd name="T48" fmla="*/ 27 w 56"/>
              <a:gd name="T49" fmla="*/ 0 h 48"/>
              <a:gd name="T50" fmla="*/ 29 w 56"/>
              <a:gd name="T51" fmla="*/ 0 h 48"/>
              <a:gd name="T52" fmla="*/ 29 w 56"/>
              <a:gd name="T53" fmla="*/ 0 h 48"/>
              <a:gd name="T54" fmla="*/ 29 w 56"/>
              <a:gd name="T55" fmla="*/ 39 h 48"/>
              <a:gd name="T56" fmla="*/ 34 w 56"/>
              <a:gd name="T57" fmla="*/ 38 h 48"/>
              <a:gd name="T58" fmla="*/ 38 w 56"/>
              <a:gd name="T59" fmla="*/ 38 h 48"/>
              <a:gd name="T60" fmla="*/ 42 w 56"/>
              <a:gd name="T61" fmla="*/ 34 h 48"/>
              <a:gd name="T62" fmla="*/ 45 w 56"/>
              <a:gd name="T63" fmla="*/ 29 h 48"/>
              <a:gd name="T64" fmla="*/ 47 w 56"/>
              <a:gd name="T65" fmla="*/ 23 h 48"/>
              <a:gd name="T66" fmla="*/ 45 w 56"/>
              <a:gd name="T67" fmla="*/ 18 h 48"/>
              <a:gd name="T68" fmla="*/ 45 w 56"/>
              <a:gd name="T69" fmla="*/ 14 h 48"/>
              <a:gd name="T70" fmla="*/ 42 w 56"/>
              <a:gd name="T71" fmla="*/ 12 h 48"/>
              <a:gd name="T72" fmla="*/ 38 w 56"/>
              <a:gd name="T73" fmla="*/ 9 h 48"/>
              <a:gd name="T74" fmla="*/ 22 w 56"/>
              <a:gd name="T75" fmla="*/ 39 h 48"/>
              <a:gd name="T76" fmla="*/ 22 w 56"/>
              <a:gd name="T77" fmla="*/ 9 h 48"/>
              <a:gd name="T78" fmla="*/ 16 w 56"/>
              <a:gd name="T79" fmla="*/ 10 h 48"/>
              <a:gd name="T80" fmla="*/ 13 w 56"/>
              <a:gd name="T81" fmla="*/ 12 h 48"/>
              <a:gd name="T82" fmla="*/ 9 w 56"/>
              <a:gd name="T83" fmla="*/ 18 h 48"/>
              <a:gd name="T84" fmla="*/ 7 w 56"/>
              <a:gd name="T85" fmla="*/ 23 h 48"/>
              <a:gd name="T86" fmla="*/ 9 w 56"/>
              <a:gd name="T87" fmla="*/ 30 h 48"/>
              <a:gd name="T88" fmla="*/ 11 w 56"/>
              <a:gd name="T89" fmla="*/ 34 h 48"/>
              <a:gd name="T90" fmla="*/ 16 w 56"/>
              <a:gd name="T91" fmla="*/ 38 h 48"/>
              <a:gd name="T92" fmla="*/ 22 w 56"/>
              <a:gd name="T93" fmla="*/ 39 h 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8"/>
              <a:gd name="T143" fmla="*/ 56 w 56"/>
              <a:gd name="T144" fmla="*/ 48 h 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8">
                <a:moveTo>
                  <a:pt x="38" y="9"/>
                </a:moveTo>
                <a:lnTo>
                  <a:pt x="40" y="0"/>
                </a:lnTo>
                <a:lnTo>
                  <a:pt x="45" y="3"/>
                </a:lnTo>
                <a:lnTo>
                  <a:pt x="51" y="9"/>
                </a:lnTo>
                <a:lnTo>
                  <a:pt x="52" y="12"/>
                </a:lnTo>
                <a:lnTo>
                  <a:pt x="54" y="18"/>
                </a:lnTo>
                <a:lnTo>
                  <a:pt x="56" y="23"/>
                </a:lnTo>
                <a:lnTo>
                  <a:pt x="54" y="30"/>
                </a:lnTo>
                <a:lnTo>
                  <a:pt x="52" y="38"/>
                </a:lnTo>
                <a:lnTo>
                  <a:pt x="49" y="41"/>
                </a:lnTo>
                <a:lnTo>
                  <a:pt x="43" y="47"/>
                </a:lnTo>
                <a:lnTo>
                  <a:pt x="36" y="48"/>
                </a:lnTo>
                <a:lnTo>
                  <a:pt x="27" y="48"/>
                </a:lnTo>
                <a:lnTo>
                  <a:pt x="20" y="48"/>
                </a:lnTo>
                <a:lnTo>
                  <a:pt x="13" y="47"/>
                </a:lnTo>
                <a:lnTo>
                  <a:pt x="7" y="41"/>
                </a:lnTo>
                <a:lnTo>
                  <a:pt x="2" y="38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0"/>
                </a:lnTo>
                <a:lnTo>
                  <a:pt x="7" y="7"/>
                </a:lnTo>
                <a:lnTo>
                  <a:pt x="13" y="3"/>
                </a:lnTo>
                <a:lnTo>
                  <a:pt x="18" y="0"/>
                </a:lnTo>
                <a:lnTo>
                  <a:pt x="27" y="0"/>
                </a:lnTo>
                <a:lnTo>
                  <a:pt x="29" y="0"/>
                </a:lnTo>
                <a:lnTo>
                  <a:pt x="29" y="39"/>
                </a:lnTo>
                <a:lnTo>
                  <a:pt x="34" y="38"/>
                </a:lnTo>
                <a:lnTo>
                  <a:pt x="38" y="38"/>
                </a:lnTo>
                <a:lnTo>
                  <a:pt x="42" y="34"/>
                </a:lnTo>
                <a:lnTo>
                  <a:pt x="45" y="29"/>
                </a:lnTo>
                <a:lnTo>
                  <a:pt x="47" y="23"/>
                </a:lnTo>
                <a:lnTo>
                  <a:pt x="45" y="18"/>
                </a:lnTo>
                <a:lnTo>
                  <a:pt x="45" y="14"/>
                </a:lnTo>
                <a:lnTo>
                  <a:pt x="42" y="12"/>
                </a:lnTo>
                <a:lnTo>
                  <a:pt x="38" y="9"/>
                </a:lnTo>
                <a:close/>
                <a:moveTo>
                  <a:pt x="22" y="39"/>
                </a:moveTo>
                <a:lnTo>
                  <a:pt x="22" y="9"/>
                </a:lnTo>
                <a:lnTo>
                  <a:pt x="16" y="10"/>
                </a:lnTo>
                <a:lnTo>
                  <a:pt x="13" y="12"/>
                </a:lnTo>
                <a:lnTo>
                  <a:pt x="9" y="18"/>
                </a:lnTo>
                <a:lnTo>
                  <a:pt x="7" y="23"/>
                </a:lnTo>
                <a:lnTo>
                  <a:pt x="9" y="30"/>
                </a:lnTo>
                <a:lnTo>
                  <a:pt x="11" y="34"/>
                </a:lnTo>
                <a:lnTo>
                  <a:pt x="16" y="38"/>
                </a:lnTo>
                <a:lnTo>
                  <a:pt x="22" y="3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9" name="Freeform 1057"/>
          <p:cNvSpPr>
            <a:spLocks/>
          </p:cNvSpPr>
          <p:nvPr/>
        </p:nvSpPr>
        <p:spPr bwMode="auto">
          <a:xfrm rot="5400000">
            <a:off x="5128419" y="4890294"/>
            <a:ext cx="73025" cy="36513"/>
          </a:xfrm>
          <a:custGeom>
            <a:avLst/>
            <a:gdLst>
              <a:gd name="T0" fmla="*/ 54 w 54"/>
              <a:gd name="T1" fmla="*/ 27 h 27"/>
              <a:gd name="T2" fmla="*/ 0 w 54"/>
              <a:gd name="T3" fmla="*/ 27 h 27"/>
              <a:gd name="T4" fmla="*/ 0 w 54"/>
              <a:gd name="T5" fmla="*/ 18 h 27"/>
              <a:gd name="T6" fmla="*/ 7 w 54"/>
              <a:gd name="T7" fmla="*/ 18 h 27"/>
              <a:gd name="T8" fmla="*/ 4 w 54"/>
              <a:gd name="T9" fmla="*/ 16 h 27"/>
              <a:gd name="T10" fmla="*/ 2 w 54"/>
              <a:gd name="T11" fmla="*/ 15 h 27"/>
              <a:gd name="T12" fmla="*/ 0 w 54"/>
              <a:gd name="T13" fmla="*/ 11 h 27"/>
              <a:gd name="T14" fmla="*/ 0 w 54"/>
              <a:gd name="T15" fmla="*/ 9 h 27"/>
              <a:gd name="T16" fmla="*/ 0 w 54"/>
              <a:gd name="T17" fmla="*/ 4 h 27"/>
              <a:gd name="T18" fmla="*/ 2 w 54"/>
              <a:gd name="T19" fmla="*/ 0 h 27"/>
              <a:gd name="T20" fmla="*/ 11 w 54"/>
              <a:gd name="T21" fmla="*/ 2 h 27"/>
              <a:gd name="T22" fmla="*/ 9 w 54"/>
              <a:gd name="T23" fmla="*/ 6 h 27"/>
              <a:gd name="T24" fmla="*/ 7 w 54"/>
              <a:gd name="T25" fmla="*/ 9 h 27"/>
              <a:gd name="T26" fmla="*/ 9 w 54"/>
              <a:gd name="T27" fmla="*/ 11 h 27"/>
              <a:gd name="T28" fmla="*/ 9 w 54"/>
              <a:gd name="T29" fmla="*/ 13 h 27"/>
              <a:gd name="T30" fmla="*/ 13 w 54"/>
              <a:gd name="T31" fmla="*/ 15 h 27"/>
              <a:gd name="T32" fmla="*/ 15 w 54"/>
              <a:gd name="T33" fmla="*/ 16 h 27"/>
              <a:gd name="T34" fmla="*/ 20 w 54"/>
              <a:gd name="T35" fmla="*/ 18 h 27"/>
              <a:gd name="T36" fmla="*/ 25 w 54"/>
              <a:gd name="T37" fmla="*/ 18 h 27"/>
              <a:gd name="T38" fmla="*/ 54 w 54"/>
              <a:gd name="T39" fmla="*/ 18 h 27"/>
              <a:gd name="T40" fmla="*/ 54 w 54"/>
              <a:gd name="T41" fmla="*/ 27 h 2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4"/>
              <a:gd name="T64" fmla="*/ 0 h 27"/>
              <a:gd name="T65" fmla="*/ 54 w 54"/>
              <a:gd name="T66" fmla="*/ 27 h 2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4" h="27">
                <a:moveTo>
                  <a:pt x="54" y="27"/>
                </a:moveTo>
                <a:lnTo>
                  <a:pt x="0" y="27"/>
                </a:lnTo>
                <a:lnTo>
                  <a:pt x="0" y="18"/>
                </a:lnTo>
                <a:lnTo>
                  <a:pt x="7" y="18"/>
                </a:lnTo>
                <a:lnTo>
                  <a:pt x="4" y="16"/>
                </a:lnTo>
                <a:lnTo>
                  <a:pt x="2" y="15"/>
                </a:lnTo>
                <a:lnTo>
                  <a:pt x="0" y="11"/>
                </a:lnTo>
                <a:lnTo>
                  <a:pt x="0" y="9"/>
                </a:lnTo>
                <a:lnTo>
                  <a:pt x="0" y="4"/>
                </a:lnTo>
                <a:lnTo>
                  <a:pt x="2" y="0"/>
                </a:lnTo>
                <a:lnTo>
                  <a:pt x="11" y="2"/>
                </a:lnTo>
                <a:lnTo>
                  <a:pt x="9" y="6"/>
                </a:lnTo>
                <a:lnTo>
                  <a:pt x="7" y="9"/>
                </a:lnTo>
                <a:lnTo>
                  <a:pt x="9" y="11"/>
                </a:lnTo>
                <a:lnTo>
                  <a:pt x="9" y="13"/>
                </a:lnTo>
                <a:lnTo>
                  <a:pt x="13" y="15"/>
                </a:lnTo>
                <a:lnTo>
                  <a:pt x="15" y="16"/>
                </a:lnTo>
                <a:lnTo>
                  <a:pt x="20" y="18"/>
                </a:lnTo>
                <a:lnTo>
                  <a:pt x="25" y="18"/>
                </a:lnTo>
                <a:lnTo>
                  <a:pt x="54" y="18"/>
                </a:lnTo>
                <a:lnTo>
                  <a:pt x="54" y="2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0" name="Freeform 1058"/>
          <p:cNvSpPr>
            <a:spLocks noEditPoints="1"/>
          </p:cNvSpPr>
          <p:nvPr/>
        </p:nvSpPr>
        <p:spPr bwMode="auto">
          <a:xfrm rot="5400000">
            <a:off x="5216526" y="4878387"/>
            <a:ext cx="74612" cy="61913"/>
          </a:xfrm>
          <a:custGeom>
            <a:avLst/>
            <a:gdLst>
              <a:gd name="T0" fmla="*/ 27 w 56"/>
              <a:gd name="T1" fmla="*/ 47 h 47"/>
              <a:gd name="T2" fmla="*/ 18 w 56"/>
              <a:gd name="T3" fmla="*/ 47 h 47"/>
              <a:gd name="T4" fmla="*/ 11 w 56"/>
              <a:gd name="T5" fmla="*/ 44 h 47"/>
              <a:gd name="T6" fmla="*/ 5 w 56"/>
              <a:gd name="T7" fmla="*/ 40 h 47"/>
              <a:gd name="T8" fmla="*/ 2 w 56"/>
              <a:gd name="T9" fmla="*/ 35 h 47"/>
              <a:gd name="T10" fmla="*/ 0 w 56"/>
              <a:gd name="T11" fmla="*/ 29 h 47"/>
              <a:gd name="T12" fmla="*/ 0 w 56"/>
              <a:gd name="T13" fmla="*/ 24 h 47"/>
              <a:gd name="T14" fmla="*/ 0 w 56"/>
              <a:gd name="T15" fmla="*/ 17 h 47"/>
              <a:gd name="T16" fmla="*/ 2 w 56"/>
              <a:gd name="T17" fmla="*/ 11 h 47"/>
              <a:gd name="T18" fmla="*/ 7 w 56"/>
              <a:gd name="T19" fmla="*/ 6 h 47"/>
              <a:gd name="T20" fmla="*/ 13 w 56"/>
              <a:gd name="T21" fmla="*/ 2 h 47"/>
              <a:gd name="T22" fmla="*/ 18 w 56"/>
              <a:gd name="T23" fmla="*/ 0 h 47"/>
              <a:gd name="T24" fmla="*/ 27 w 56"/>
              <a:gd name="T25" fmla="*/ 0 h 47"/>
              <a:gd name="T26" fmla="*/ 33 w 56"/>
              <a:gd name="T27" fmla="*/ 0 h 47"/>
              <a:gd name="T28" fmla="*/ 38 w 56"/>
              <a:gd name="T29" fmla="*/ 0 h 47"/>
              <a:gd name="T30" fmla="*/ 43 w 56"/>
              <a:gd name="T31" fmla="*/ 2 h 47"/>
              <a:gd name="T32" fmla="*/ 49 w 56"/>
              <a:gd name="T33" fmla="*/ 6 h 47"/>
              <a:gd name="T34" fmla="*/ 52 w 56"/>
              <a:gd name="T35" fmla="*/ 11 h 47"/>
              <a:gd name="T36" fmla="*/ 54 w 56"/>
              <a:gd name="T37" fmla="*/ 17 h 47"/>
              <a:gd name="T38" fmla="*/ 56 w 56"/>
              <a:gd name="T39" fmla="*/ 24 h 47"/>
              <a:gd name="T40" fmla="*/ 54 w 56"/>
              <a:gd name="T41" fmla="*/ 31 h 47"/>
              <a:gd name="T42" fmla="*/ 52 w 56"/>
              <a:gd name="T43" fmla="*/ 36 h 47"/>
              <a:gd name="T44" fmla="*/ 49 w 56"/>
              <a:gd name="T45" fmla="*/ 42 h 47"/>
              <a:gd name="T46" fmla="*/ 43 w 56"/>
              <a:gd name="T47" fmla="*/ 45 h 47"/>
              <a:gd name="T48" fmla="*/ 36 w 56"/>
              <a:gd name="T49" fmla="*/ 47 h 47"/>
              <a:gd name="T50" fmla="*/ 27 w 56"/>
              <a:gd name="T51" fmla="*/ 47 h 47"/>
              <a:gd name="T52" fmla="*/ 27 w 56"/>
              <a:gd name="T53" fmla="*/ 38 h 47"/>
              <a:gd name="T54" fmla="*/ 33 w 56"/>
              <a:gd name="T55" fmla="*/ 38 h 47"/>
              <a:gd name="T56" fmla="*/ 38 w 56"/>
              <a:gd name="T57" fmla="*/ 36 h 47"/>
              <a:gd name="T58" fmla="*/ 42 w 56"/>
              <a:gd name="T59" fmla="*/ 35 h 47"/>
              <a:gd name="T60" fmla="*/ 45 w 56"/>
              <a:gd name="T61" fmla="*/ 29 h 47"/>
              <a:gd name="T62" fmla="*/ 47 w 56"/>
              <a:gd name="T63" fmla="*/ 24 h 47"/>
              <a:gd name="T64" fmla="*/ 45 w 56"/>
              <a:gd name="T65" fmla="*/ 18 h 47"/>
              <a:gd name="T66" fmla="*/ 42 w 56"/>
              <a:gd name="T67" fmla="*/ 13 h 47"/>
              <a:gd name="T68" fmla="*/ 38 w 56"/>
              <a:gd name="T69" fmla="*/ 11 h 47"/>
              <a:gd name="T70" fmla="*/ 33 w 56"/>
              <a:gd name="T71" fmla="*/ 9 h 47"/>
              <a:gd name="T72" fmla="*/ 27 w 56"/>
              <a:gd name="T73" fmla="*/ 9 h 47"/>
              <a:gd name="T74" fmla="*/ 22 w 56"/>
              <a:gd name="T75" fmla="*/ 9 h 47"/>
              <a:gd name="T76" fmla="*/ 16 w 56"/>
              <a:gd name="T77" fmla="*/ 11 h 47"/>
              <a:gd name="T78" fmla="*/ 13 w 56"/>
              <a:gd name="T79" fmla="*/ 13 h 47"/>
              <a:gd name="T80" fmla="*/ 9 w 56"/>
              <a:gd name="T81" fmla="*/ 18 h 47"/>
              <a:gd name="T82" fmla="*/ 7 w 56"/>
              <a:gd name="T83" fmla="*/ 24 h 47"/>
              <a:gd name="T84" fmla="*/ 9 w 56"/>
              <a:gd name="T85" fmla="*/ 29 h 47"/>
              <a:gd name="T86" fmla="*/ 13 w 56"/>
              <a:gd name="T87" fmla="*/ 35 h 47"/>
              <a:gd name="T88" fmla="*/ 16 w 56"/>
              <a:gd name="T89" fmla="*/ 36 h 47"/>
              <a:gd name="T90" fmla="*/ 22 w 56"/>
              <a:gd name="T91" fmla="*/ 38 h 47"/>
              <a:gd name="T92" fmla="*/ 27 w 56"/>
              <a:gd name="T93" fmla="*/ 38 h 4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7"/>
              <a:gd name="T143" fmla="*/ 56 w 56"/>
              <a:gd name="T144" fmla="*/ 47 h 4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7">
                <a:moveTo>
                  <a:pt x="27" y="47"/>
                </a:moveTo>
                <a:lnTo>
                  <a:pt x="18" y="47"/>
                </a:lnTo>
                <a:lnTo>
                  <a:pt x="11" y="44"/>
                </a:lnTo>
                <a:lnTo>
                  <a:pt x="5" y="40"/>
                </a:lnTo>
                <a:lnTo>
                  <a:pt x="2" y="35"/>
                </a:lnTo>
                <a:lnTo>
                  <a:pt x="0" y="29"/>
                </a:lnTo>
                <a:lnTo>
                  <a:pt x="0" y="24"/>
                </a:lnTo>
                <a:lnTo>
                  <a:pt x="0" y="17"/>
                </a:lnTo>
                <a:lnTo>
                  <a:pt x="2" y="11"/>
                </a:lnTo>
                <a:lnTo>
                  <a:pt x="7" y="6"/>
                </a:lnTo>
                <a:lnTo>
                  <a:pt x="13" y="2"/>
                </a:lnTo>
                <a:lnTo>
                  <a:pt x="18" y="0"/>
                </a:lnTo>
                <a:lnTo>
                  <a:pt x="27" y="0"/>
                </a:lnTo>
                <a:lnTo>
                  <a:pt x="33" y="0"/>
                </a:lnTo>
                <a:lnTo>
                  <a:pt x="38" y="0"/>
                </a:lnTo>
                <a:lnTo>
                  <a:pt x="43" y="2"/>
                </a:lnTo>
                <a:lnTo>
                  <a:pt x="49" y="6"/>
                </a:lnTo>
                <a:lnTo>
                  <a:pt x="52" y="11"/>
                </a:lnTo>
                <a:lnTo>
                  <a:pt x="54" y="17"/>
                </a:lnTo>
                <a:lnTo>
                  <a:pt x="56" y="24"/>
                </a:lnTo>
                <a:lnTo>
                  <a:pt x="54" y="31"/>
                </a:lnTo>
                <a:lnTo>
                  <a:pt x="52" y="36"/>
                </a:lnTo>
                <a:lnTo>
                  <a:pt x="49" y="42"/>
                </a:lnTo>
                <a:lnTo>
                  <a:pt x="43" y="45"/>
                </a:lnTo>
                <a:lnTo>
                  <a:pt x="36" y="47"/>
                </a:lnTo>
                <a:lnTo>
                  <a:pt x="27" y="47"/>
                </a:lnTo>
                <a:close/>
                <a:moveTo>
                  <a:pt x="27" y="38"/>
                </a:moveTo>
                <a:lnTo>
                  <a:pt x="33" y="38"/>
                </a:lnTo>
                <a:lnTo>
                  <a:pt x="38" y="36"/>
                </a:lnTo>
                <a:lnTo>
                  <a:pt x="42" y="35"/>
                </a:lnTo>
                <a:lnTo>
                  <a:pt x="45" y="29"/>
                </a:lnTo>
                <a:lnTo>
                  <a:pt x="47" y="24"/>
                </a:lnTo>
                <a:lnTo>
                  <a:pt x="45" y="18"/>
                </a:lnTo>
                <a:lnTo>
                  <a:pt x="42" y="13"/>
                </a:lnTo>
                <a:lnTo>
                  <a:pt x="38" y="11"/>
                </a:lnTo>
                <a:lnTo>
                  <a:pt x="33" y="9"/>
                </a:lnTo>
                <a:lnTo>
                  <a:pt x="27" y="9"/>
                </a:lnTo>
                <a:lnTo>
                  <a:pt x="22" y="9"/>
                </a:lnTo>
                <a:lnTo>
                  <a:pt x="16" y="11"/>
                </a:lnTo>
                <a:lnTo>
                  <a:pt x="13" y="13"/>
                </a:lnTo>
                <a:lnTo>
                  <a:pt x="9" y="18"/>
                </a:lnTo>
                <a:lnTo>
                  <a:pt x="7" y="24"/>
                </a:lnTo>
                <a:lnTo>
                  <a:pt x="9" y="29"/>
                </a:lnTo>
                <a:lnTo>
                  <a:pt x="13" y="35"/>
                </a:lnTo>
                <a:lnTo>
                  <a:pt x="16" y="36"/>
                </a:lnTo>
                <a:lnTo>
                  <a:pt x="22" y="38"/>
                </a:lnTo>
                <a:lnTo>
                  <a:pt x="27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1" name="Freeform 1059"/>
          <p:cNvSpPr>
            <a:spLocks/>
          </p:cNvSpPr>
          <p:nvPr/>
        </p:nvSpPr>
        <p:spPr bwMode="auto">
          <a:xfrm rot="5400000">
            <a:off x="5271294" y="4872831"/>
            <a:ext cx="103188" cy="41275"/>
          </a:xfrm>
          <a:custGeom>
            <a:avLst/>
            <a:gdLst>
              <a:gd name="T0" fmla="*/ 76 w 76"/>
              <a:gd name="T1" fmla="*/ 23 h 31"/>
              <a:gd name="T2" fmla="*/ 31 w 76"/>
              <a:gd name="T3" fmla="*/ 23 h 31"/>
              <a:gd name="T4" fmla="*/ 31 w 76"/>
              <a:gd name="T5" fmla="*/ 31 h 31"/>
              <a:gd name="T6" fmla="*/ 22 w 76"/>
              <a:gd name="T7" fmla="*/ 31 h 31"/>
              <a:gd name="T8" fmla="*/ 22 w 76"/>
              <a:gd name="T9" fmla="*/ 23 h 31"/>
              <a:gd name="T10" fmla="*/ 17 w 76"/>
              <a:gd name="T11" fmla="*/ 23 h 31"/>
              <a:gd name="T12" fmla="*/ 13 w 76"/>
              <a:gd name="T13" fmla="*/ 23 h 31"/>
              <a:gd name="T14" fmla="*/ 9 w 76"/>
              <a:gd name="T15" fmla="*/ 22 h 31"/>
              <a:gd name="T16" fmla="*/ 6 w 76"/>
              <a:gd name="T17" fmla="*/ 20 h 31"/>
              <a:gd name="T18" fmla="*/ 4 w 76"/>
              <a:gd name="T19" fmla="*/ 16 h 31"/>
              <a:gd name="T20" fmla="*/ 2 w 76"/>
              <a:gd name="T21" fmla="*/ 13 h 31"/>
              <a:gd name="T22" fmla="*/ 0 w 76"/>
              <a:gd name="T23" fmla="*/ 7 h 31"/>
              <a:gd name="T24" fmla="*/ 2 w 76"/>
              <a:gd name="T25" fmla="*/ 3 h 31"/>
              <a:gd name="T26" fmla="*/ 2 w 76"/>
              <a:gd name="T27" fmla="*/ 0 h 31"/>
              <a:gd name="T28" fmla="*/ 9 w 76"/>
              <a:gd name="T29" fmla="*/ 0 h 31"/>
              <a:gd name="T30" fmla="*/ 9 w 76"/>
              <a:gd name="T31" fmla="*/ 3 h 31"/>
              <a:gd name="T32" fmla="*/ 9 w 76"/>
              <a:gd name="T33" fmla="*/ 5 h 31"/>
              <a:gd name="T34" fmla="*/ 9 w 76"/>
              <a:gd name="T35" fmla="*/ 9 h 31"/>
              <a:gd name="T36" fmla="*/ 11 w 76"/>
              <a:gd name="T37" fmla="*/ 11 h 31"/>
              <a:gd name="T38" fmla="*/ 13 w 76"/>
              <a:gd name="T39" fmla="*/ 13 h 31"/>
              <a:gd name="T40" fmla="*/ 18 w 76"/>
              <a:gd name="T41" fmla="*/ 13 h 31"/>
              <a:gd name="T42" fmla="*/ 22 w 76"/>
              <a:gd name="T43" fmla="*/ 13 h 31"/>
              <a:gd name="T44" fmla="*/ 22 w 76"/>
              <a:gd name="T45" fmla="*/ 3 h 31"/>
              <a:gd name="T46" fmla="*/ 31 w 76"/>
              <a:gd name="T47" fmla="*/ 3 h 31"/>
              <a:gd name="T48" fmla="*/ 31 w 76"/>
              <a:gd name="T49" fmla="*/ 13 h 31"/>
              <a:gd name="T50" fmla="*/ 76 w 76"/>
              <a:gd name="T51" fmla="*/ 13 h 31"/>
              <a:gd name="T52" fmla="*/ 76 w 76"/>
              <a:gd name="T53" fmla="*/ 23 h 3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76"/>
              <a:gd name="T82" fmla="*/ 0 h 31"/>
              <a:gd name="T83" fmla="*/ 76 w 76"/>
              <a:gd name="T84" fmla="*/ 31 h 3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76" h="31">
                <a:moveTo>
                  <a:pt x="76" y="23"/>
                </a:moveTo>
                <a:lnTo>
                  <a:pt x="31" y="23"/>
                </a:lnTo>
                <a:lnTo>
                  <a:pt x="31" y="31"/>
                </a:lnTo>
                <a:lnTo>
                  <a:pt x="22" y="31"/>
                </a:lnTo>
                <a:lnTo>
                  <a:pt x="22" y="23"/>
                </a:lnTo>
                <a:lnTo>
                  <a:pt x="17" y="23"/>
                </a:lnTo>
                <a:lnTo>
                  <a:pt x="13" y="23"/>
                </a:lnTo>
                <a:lnTo>
                  <a:pt x="9" y="22"/>
                </a:lnTo>
                <a:lnTo>
                  <a:pt x="6" y="20"/>
                </a:lnTo>
                <a:lnTo>
                  <a:pt x="4" y="16"/>
                </a:lnTo>
                <a:lnTo>
                  <a:pt x="2" y="13"/>
                </a:lnTo>
                <a:lnTo>
                  <a:pt x="0" y="7"/>
                </a:lnTo>
                <a:lnTo>
                  <a:pt x="2" y="3"/>
                </a:lnTo>
                <a:lnTo>
                  <a:pt x="2" y="0"/>
                </a:lnTo>
                <a:lnTo>
                  <a:pt x="9" y="0"/>
                </a:lnTo>
                <a:lnTo>
                  <a:pt x="9" y="3"/>
                </a:lnTo>
                <a:lnTo>
                  <a:pt x="9" y="5"/>
                </a:lnTo>
                <a:lnTo>
                  <a:pt x="9" y="9"/>
                </a:lnTo>
                <a:lnTo>
                  <a:pt x="11" y="11"/>
                </a:lnTo>
                <a:lnTo>
                  <a:pt x="13" y="13"/>
                </a:lnTo>
                <a:lnTo>
                  <a:pt x="18" y="13"/>
                </a:lnTo>
                <a:lnTo>
                  <a:pt x="22" y="13"/>
                </a:lnTo>
                <a:lnTo>
                  <a:pt x="22" y="3"/>
                </a:lnTo>
                <a:lnTo>
                  <a:pt x="31" y="3"/>
                </a:lnTo>
                <a:lnTo>
                  <a:pt x="31" y="13"/>
                </a:lnTo>
                <a:lnTo>
                  <a:pt x="76" y="13"/>
                </a:lnTo>
                <a:lnTo>
                  <a:pt x="76" y="23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2" name="Freeform 1060"/>
          <p:cNvSpPr>
            <a:spLocks/>
          </p:cNvSpPr>
          <p:nvPr/>
        </p:nvSpPr>
        <p:spPr bwMode="auto">
          <a:xfrm rot="5400000">
            <a:off x="5376862" y="4849813"/>
            <a:ext cx="104775" cy="88900"/>
          </a:xfrm>
          <a:custGeom>
            <a:avLst/>
            <a:gdLst>
              <a:gd name="T0" fmla="*/ 49 w 78"/>
              <a:gd name="T1" fmla="*/ 11 h 65"/>
              <a:gd name="T2" fmla="*/ 53 w 78"/>
              <a:gd name="T3" fmla="*/ 0 h 65"/>
              <a:gd name="T4" fmla="*/ 60 w 78"/>
              <a:gd name="T5" fmla="*/ 4 h 65"/>
              <a:gd name="T6" fmla="*/ 65 w 78"/>
              <a:gd name="T7" fmla="*/ 7 h 65"/>
              <a:gd name="T8" fmla="*/ 71 w 78"/>
              <a:gd name="T9" fmla="*/ 11 h 65"/>
              <a:gd name="T10" fmla="*/ 74 w 78"/>
              <a:gd name="T11" fmla="*/ 16 h 65"/>
              <a:gd name="T12" fmla="*/ 76 w 78"/>
              <a:gd name="T13" fmla="*/ 24 h 65"/>
              <a:gd name="T14" fmla="*/ 78 w 78"/>
              <a:gd name="T15" fmla="*/ 31 h 65"/>
              <a:gd name="T16" fmla="*/ 76 w 78"/>
              <a:gd name="T17" fmla="*/ 38 h 65"/>
              <a:gd name="T18" fmla="*/ 74 w 78"/>
              <a:gd name="T19" fmla="*/ 44 h 65"/>
              <a:gd name="T20" fmla="*/ 73 w 78"/>
              <a:gd name="T21" fmla="*/ 49 h 65"/>
              <a:gd name="T22" fmla="*/ 69 w 78"/>
              <a:gd name="T23" fmla="*/ 54 h 65"/>
              <a:gd name="T24" fmla="*/ 64 w 78"/>
              <a:gd name="T25" fmla="*/ 58 h 65"/>
              <a:gd name="T26" fmla="*/ 58 w 78"/>
              <a:gd name="T27" fmla="*/ 60 h 65"/>
              <a:gd name="T28" fmla="*/ 49 w 78"/>
              <a:gd name="T29" fmla="*/ 63 h 65"/>
              <a:gd name="T30" fmla="*/ 38 w 78"/>
              <a:gd name="T31" fmla="*/ 65 h 65"/>
              <a:gd name="T32" fmla="*/ 27 w 78"/>
              <a:gd name="T33" fmla="*/ 63 h 65"/>
              <a:gd name="T34" fmla="*/ 18 w 78"/>
              <a:gd name="T35" fmla="*/ 60 h 65"/>
              <a:gd name="T36" fmla="*/ 13 w 78"/>
              <a:gd name="T37" fmla="*/ 56 h 65"/>
              <a:gd name="T38" fmla="*/ 9 w 78"/>
              <a:gd name="T39" fmla="*/ 53 h 65"/>
              <a:gd name="T40" fmla="*/ 6 w 78"/>
              <a:gd name="T41" fmla="*/ 49 h 65"/>
              <a:gd name="T42" fmla="*/ 2 w 78"/>
              <a:gd name="T43" fmla="*/ 40 h 65"/>
              <a:gd name="T44" fmla="*/ 0 w 78"/>
              <a:gd name="T45" fmla="*/ 31 h 65"/>
              <a:gd name="T46" fmla="*/ 2 w 78"/>
              <a:gd name="T47" fmla="*/ 24 h 65"/>
              <a:gd name="T48" fmla="*/ 4 w 78"/>
              <a:gd name="T49" fmla="*/ 18 h 65"/>
              <a:gd name="T50" fmla="*/ 8 w 78"/>
              <a:gd name="T51" fmla="*/ 13 h 65"/>
              <a:gd name="T52" fmla="*/ 11 w 78"/>
              <a:gd name="T53" fmla="*/ 9 h 65"/>
              <a:gd name="T54" fmla="*/ 17 w 78"/>
              <a:gd name="T55" fmla="*/ 6 h 65"/>
              <a:gd name="T56" fmla="*/ 22 w 78"/>
              <a:gd name="T57" fmla="*/ 4 h 65"/>
              <a:gd name="T58" fmla="*/ 26 w 78"/>
              <a:gd name="T59" fmla="*/ 13 h 65"/>
              <a:gd name="T60" fmla="*/ 18 w 78"/>
              <a:gd name="T61" fmla="*/ 16 h 65"/>
              <a:gd name="T62" fmla="*/ 13 w 78"/>
              <a:gd name="T63" fmla="*/ 20 h 65"/>
              <a:gd name="T64" fmla="*/ 11 w 78"/>
              <a:gd name="T65" fmla="*/ 26 h 65"/>
              <a:gd name="T66" fmla="*/ 9 w 78"/>
              <a:gd name="T67" fmla="*/ 31 h 65"/>
              <a:gd name="T68" fmla="*/ 11 w 78"/>
              <a:gd name="T69" fmla="*/ 38 h 65"/>
              <a:gd name="T70" fmla="*/ 13 w 78"/>
              <a:gd name="T71" fmla="*/ 45 h 65"/>
              <a:gd name="T72" fmla="*/ 18 w 78"/>
              <a:gd name="T73" fmla="*/ 49 h 65"/>
              <a:gd name="T74" fmla="*/ 24 w 78"/>
              <a:gd name="T75" fmla="*/ 53 h 65"/>
              <a:gd name="T76" fmla="*/ 31 w 78"/>
              <a:gd name="T77" fmla="*/ 54 h 65"/>
              <a:gd name="T78" fmla="*/ 38 w 78"/>
              <a:gd name="T79" fmla="*/ 54 h 65"/>
              <a:gd name="T80" fmla="*/ 47 w 78"/>
              <a:gd name="T81" fmla="*/ 54 h 65"/>
              <a:gd name="T82" fmla="*/ 55 w 78"/>
              <a:gd name="T83" fmla="*/ 53 h 65"/>
              <a:gd name="T84" fmla="*/ 60 w 78"/>
              <a:gd name="T85" fmla="*/ 49 h 65"/>
              <a:gd name="T86" fmla="*/ 65 w 78"/>
              <a:gd name="T87" fmla="*/ 44 h 65"/>
              <a:gd name="T88" fmla="*/ 67 w 78"/>
              <a:gd name="T89" fmla="*/ 38 h 65"/>
              <a:gd name="T90" fmla="*/ 69 w 78"/>
              <a:gd name="T91" fmla="*/ 31 h 65"/>
              <a:gd name="T92" fmla="*/ 67 w 78"/>
              <a:gd name="T93" fmla="*/ 24 h 65"/>
              <a:gd name="T94" fmla="*/ 64 w 78"/>
              <a:gd name="T95" fmla="*/ 18 h 65"/>
              <a:gd name="T96" fmla="*/ 60 w 78"/>
              <a:gd name="T97" fmla="*/ 15 h 65"/>
              <a:gd name="T98" fmla="*/ 56 w 78"/>
              <a:gd name="T99" fmla="*/ 13 h 65"/>
              <a:gd name="T100" fmla="*/ 49 w 78"/>
              <a:gd name="T101" fmla="*/ 11 h 6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8"/>
              <a:gd name="T154" fmla="*/ 0 h 65"/>
              <a:gd name="T155" fmla="*/ 78 w 78"/>
              <a:gd name="T156" fmla="*/ 65 h 6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8" h="65">
                <a:moveTo>
                  <a:pt x="49" y="11"/>
                </a:moveTo>
                <a:lnTo>
                  <a:pt x="53" y="0"/>
                </a:lnTo>
                <a:lnTo>
                  <a:pt x="60" y="4"/>
                </a:lnTo>
                <a:lnTo>
                  <a:pt x="65" y="7"/>
                </a:lnTo>
                <a:lnTo>
                  <a:pt x="71" y="11"/>
                </a:lnTo>
                <a:lnTo>
                  <a:pt x="74" y="16"/>
                </a:lnTo>
                <a:lnTo>
                  <a:pt x="76" y="24"/>
                </a:lnTo>
                <a:lnTo>
                  <a:pt x="78" y="31"/>
                </a:lnTo>
                <a:lnTo>
                  <a:pt x="76" y="38"/>
                </a:lnTo>
                <a:lnTo>
                  <a:pt x="74" y="44"/>
                </a:lnTo>
                <a:lnTo>
                  <a:pt x="73" y="49"/>
                </a:lnTo>
                <a:lnTo>
                  <a:pt x="69" y="54"/>
                </a:lnTo>
                <a:lnTo>
                  <a:pt x="64" y="58"/>
                </a:lnTo>
                <a:lnTo>
                  <a:pt x="58" y="60"/>
                </a:lnTo>
                <a:lnTo>
                  <a:pt x="49" y="63"/>
                </a:lnTo>
                <a:lnTo>
                  <a:pt x="38" y="65"/>
                </a:lnTo>
                <a:lnTo>
                  <a:pt x="27" y="63"/>
                </a:lnTo>
                <a:lnTo>
                  <a:pt x="18" y="60"/>
                </a:lnTo>
                <a:lnTo>
                  <a:pt x="13" y="56"/>
                </a:lnTo>
                <a:lnTo>
                  <a:pt x="9" y="53"/>
                </a:lnTo>
                <a:lnTo>
                  <a:pt x="6" y="49"/>
                </a:lnTo>
                <a:lnTo>
                  <a:pt x="2" y="40"/>
                </a:lnTo>
                <a:lnTo>
                  <a:pt x="0" y="31"/>
                </a:lnTo>
                <a:lnTo>
                  <a:pt x="2" y="24"/>
                </a:lnTo>
                <a:lnTo>
                  <a:pt x="4" y="18"/>
                </a:lnTo>
                <a:lnTo>
                  <a:pt x="8" y="13"/>
                </a:lnTo>
                <a:lnTo>
                  <a:pt x="11" y="9"/>
                </a:lnTo>
                <a:lnTo>
                  <a:pt x="17" y="6"/>
                </a:lnTo>
                <a:lnTo>
                  <a:pt x="22" y="4"/>
                </a:lnTo>
                <a:lnTo>
                  <a:pt x="26" y="13"/>
                </a:lnTo>
                <a:lnTo>
                  <a:pt x="18" y="16"/>
                </a:lnTo>
                <a:lnTo>
                  <a:pt x="13" y="20"/>
                </a:lnTo>
                <a:lnTo>
                  <a:pt x="11" y="26"/>
                </a:lnTo>
                <a:lnTo>
                  <a:pt x="9" y="31"/>
                </a:lnTo>
                <a:lnTo>
                  <a:pt x="11" y="38"/>
                </a:lnTo>
                <a:lnTo>
                  <a:pt x="13" y="45"/>
                </a:lnTo>
                <a:lnTo>
                  <a:pt x="18" y="49"/>
                </a:lnTo>
                <a:lnTo>
                  <a:pt x="24" y="53"/>
                </a:lnTo>
                <a:lnTo>
                  <a:pt x="31" y="54"/>
                </a:lnTo>
                <a:lnTo>
                  <a:pt x="38" y="54"/>
                </a:lnTo>
                <a:lnTo>
                  <a:pt x="47" y="54"/>
                </a:lnTo>
                <a:lnTo>
                  <a:pt x="55" y="53"/>
                </a:lnTo>
                <a:lnTo>
                  <a:pt x="60" y="49"/>
                </a:lnTo>
                <a:lnTo>
                  <a:pt x="65" y="44"/>
                </a:lnTo>
                <a:lnTo>
                  <a:pt x="67" y="38"/>
                </a:lnTo>
                <a:lnTo>
                  <a:pt x="69" y="31"/>
                </a:lnTo>
                <a:lnTo>
                  <a:pt x="67" y="24"/>
                </a:lnTo>
                <a:lnTo>
                  <a:pt x="64" y="18"/>
                </a:lnTo>
                <a:lnTo>
                  <a:pt x="60" y="15"/>
                </a:lnTo>
                <a:lnTo>
                  <a:pt x="56" y="13"/>
                </a:lnTo>
                <a:lnTo>
                  <a:pt x="49" y="11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3" name="Freeform 1061"/>
          <p:cNvSpPr>
            <a:spLocks/>
          </p:cNvSpPr>
          <p:nvPr/>
        </p:nvSpPr>
        <p:spPr bwMode="auto">
          <a:xfrm rot="5400000">
            <a:off x="5468937" y="4867276"/>
            <a:ext cx="100013" cy="55562"/>
          </a:xfrm>
          <a:custGeom>
            <a:avLst/>
            <a:gdLst>
              <a:gd name="T0" fmla="*/ 74 w 74"/>
              <a:gd name="T1" fmla="*/ 42 h 42"/>
              <a:gd name="T2" fmla="*/ 0 w 74"/>
              <a:gd name="T3" fmla="*/ 42 h 42"/>
              <a:gd name="T4" fmla="*/ 0 w 74"/>
              <a:gd name="T5" fmla="*/ 33 h 42"/>
              <a:gd name="T6" fmla="*/ 27 w 74"/>
              <a:gd name="T7" fmla="*/ 33 h 42"/>
              <a:gd name="T8" fmla="*/ 24 w 74"/>
              <a:gd name="T9" fmla="*/ 27 h 42"/>
              <a:gd name="T10" fmla="*/ 20 w 74"/>
              <a:gd name="T11" fmla="*/ 24 h 42"/>
              <a:gd name="T12" fmla="*/ 20 w 74"/>
              <a:gd name="T13" fmla="*/ 17 h 42"/>
              <a:gd name="T14" fmla="*/ 20 w 74"/>
              <a:gd name="T15" fmla="*/ 13 h 42"/>
              <a:gd name="T16" fmla="*/ 22 w 74"/>
              <a:gd name="T17" fmla="*/ 8 h 42"/>
              <a:gd name="T18" fmla="*/ 25 w 74"/>
              <a:gd name="T19" fmla="*/ 4 h 42"/>
              <a:gd name="T20" fmla="*/ 29 w 74"/>
              <a:gd name="T21" fmla="*/ 2 h 42"/>
              <a:gd name="T22" fmla="*/ 33 w 74"/>
              <a:gd name="T23" fmla="*/ 0 h 42"/>
              <a:gd name="T24" fmla="*/ 40 w 74"/>
              <a:gd name="T25" fmla="*/ 0 h 42"/>
              <a:gd name="T26" fmla="*/ 74 w 74"/>
              <a:gd name="T27" fmla="*/ 0 h 42"/>
              <a:gd name="T28" fmla="*/ 74 w 74"/>
              <a:gd name="T29" fmla="*/ 9 h 42"/>
              <a:gd name="T30" fmla="*/ 40 w 74"/>
              <a:gd name="T31" fmla="*/ 9 h 42"/>
              <a:gd name="T32" fmla="*/ 35 w 74"/>
              <a:gd name="T33" fmla="*/ 11 h 42"/>
              <a:gd name="T34" fmla="*/ 31 w 74"/>
              <a:gd name="T35" fmla="*/ 13 h 42"/>
              <a:gd name="T36" fmla="*/ 29 w 74"/>
              <a:gd name="T37" fmla="*/ 15 h 42"/>
              <a:gd name="T38" fmla="*/ 27 w 74"/>
              <a:gd name="T39" fmla="*/ 20 h 42"/>
              <a:gd name="T40" fmla="*/ 29 w 74"/>
              <a:gd name="T41" fmla="*/ 24 h 42"/>
              <a:gd name="T42" fmla="*/ 31 w 74"/>
              <a:gd name="T43" fmla="*/ 27 h 42"/>
              <a:gd name="T44" fmla="*/ 33 w 74"/>
              <a:gd name="T45" fmla="*/ 29 h 42"/>
              <a:gd name="T46" fmla="*/ 36 w 74"/>
              <a:gd name="T47" fmla="*/ 31 h 42"/>
              <a:gd name="T48" fmla="*/ 40 w 74"/>
              <a:gd name="T49" fmla="*/ 33 h 42"/>
              <a:gd name="T50" fmla="*/ 45 w 74"/>
              <a:gd name="T51" fmla="*/ 33 h 42"/>
              <a:gd name="T52" fmla="*/ 74 w 74"/>
              <a:gd name="T53" fmla="*/ 33 h 42"/>
              <a:gd name="T54" fmla="*/ 74 w 74"/>
              <a:gd name="T55" fmla="*/ 42 h 4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4"/>
              <a:gd name="T85" fmla="*/ 0 h 42"/>
              <a:gd name="T86" fmla="*/ 74 w 74"/>
              <a:gd name="T87" fmla="*/ 42 h 4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4" h="42">
                <a:moveTo>
                  <a:pt x="74" y="42"/>
                </a:moveTo>
                <a:lnTo>
                  <a:pt x="0" y="42"/>
                </a:lnTo>
                <a:lnTo>
                  <a:pt x="0" y="33"/>
                </a:lnTo>
                <a:lnTo>
                  <a:pt x="27" y="33"/>
                </a:lnTo>
                <a:lnTo>
                  <a:pt x="24" y="27"/>
                </a:lnTo>
                <a:lnTo>
                  <a:pt x="20" y="24"/>
                </a:lnTo>
                <a:lnTo>
                  <a:pt x="20" y="17"/>
                </a:lnTo>
                <a:lnTo>
                  <a:pt x="20" y="13"/>
                </a:lnTo>
                <a:lnTo>
                  <a:pt x="22" y="8"/>
                </a:lnTo>
                <a:lnTo>
                  <a:pt x="25" y="4"/>
                </a:lnTo>
                <a:lnTo>
                  <a:pt x="29" y="2"/>
                </a:lnTo>
                <a:lnTo>
                  <a:pt x="33" y="0"/>
                </a:lnTo>
                <a:lnTo>
                  <a:pt x="40" y="0"/>
                </a:lnTo>
                <a:lnTo>
                  <a:pt x="74" y="0"/>
                </a:lnTo>
                <a:lnTo>
                  <a:pt x="74" y="9"/>
                </a:lnTo>
                <a:lnTo>
                  <a:pt x="40" y="9"/>
                </a:lnTo>
                <a:lnTo>
                  <a:pt x="35" y="11"/>
                </a:lnTo>
                <a:lnTo>
                  <a:pt x="31" y="13"/>
                </a:lnTo>
                <a:lnTo>
                  <a:pt x="29" y="15"/>
                </a:lnTo>
                <a:lnTo>
                  <a:pt x="27" y="20"/>
                </a:lnTo>
                <a:lnTo>
                  <a:pt x="29" y="24"/>
                </a:lnTo>
                <a:lnTo>
                  <a:pt x="31" y="27"/>
                </a:lnTo>
                <a:lnTo>
                  <a:pt x="33" y="29"/>
                </a:lnTo>
                <a:lnTo>
                  <a:pt x="36" y="31"/>
                </a:lnTo>
                <a:lnTo>
                  <a:pt x="40" y="33"/>
                </a:lnTo>
                <a:lnTo>
                  <a:pt x="45" y="33"/>
                </a:lnTo>
                <a:lnTo>
                  <a:pt x="74" y="33"/>
                </a:lnTo>
                <a:lnTo>
                  <a:pt x="74" y="4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4" name="Freeform 1062"/>
          <p:cNvSpPr>
            <a:spLocks noEditPoints="1"/>
          </p:cNvSpPr>
          <p:nvPr/>
        </p:nvSpPr>
        <p:spPr bwMode="auto">
          <a:xfrm rot="5400000">
            <a:off x="5522118" y="4888707"/>
            <a:ext cx="100013" cy="12700"/>
          </a:xfrm>
          <a:custGeom>
            <a:avLst/>
            <a:gdLst>
              <a:gd name="T0" fmla="*/ 9 w 74"/>
              <a:gd name="T1" fmla="*/ 9 h 9"/>
              <a:gd name="T2" fmla="*/ 0 w 74"/>
              <a:gd name="T3" fmla="*/ 9 h 9"/>
              <a:gd name="T4" fmla="*/ 0 w 74"/>
              <a:gd name="T5" fmla="*/ 0 h 9"/>
              <a:gd name="T6" fmla="*/ 9 w 74"/>
              <a:gd name="T7" fmla="*/ 0 h 9"/>
              <a:gd name="T8" fmla="*/ 9 w 74"/>
              <a:gd name="T9" fmla="*/ 9 h 9"/>
              <a:gd name="T10" fmla="*/ 74 w 74"/>
              <a:gd name="T11" fmla="*/ 9 h 9"/>
              <a:gd name="T12" fmla="*/ 20 w 74"/>
              <a:gd name="T13" fmla="*/ 9 h 9"/>
              <a:gd name="T14" fmla="*/ 20 w 74"/>
              <a:gd name="T15" fmla="*/ 0 h 9"/>
              <a:gd name="T16" fmla="*/ 74 w 74"/>
              <a:gd name="T17" fmla="*/ 0 h 9"/>
              <a:gd name="T18" fmla="*/ 74 w 74"/>
              <a:gd name="T19" fmla="*/ 9 h 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4"/>
              <a:gd name="T31" fmla="*/ 0 h 9"/>
              <a:gd name="T32" fmla="*/ 74 w 74"/>
              <a:gd name="T33" fmla="*/ 9 h 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4" h="9">
                <a:moveTo>
                  <a:pt x="9" y="9"/>
                </a:moveTo>
                <a:lnTo>
                  <a:pt x="0" y="9"/>
                </a:lnTo>
                <a:lnTo>
                  <a:pt x="0" y="0"/>
                </a:lnTo>
                <a:lnTo>
                  <a:pt x="9" y="0"/>
                </a:lnTo>
                <a:lnTo>
                  <a:pt x="9" y="9"/>
                </a:lnTo>
                <a:close/>
                <a:moveTo>
                  <a:pt x="74" y="9"/>
                </a:moveTo>
                <a:lnTo>
                  <a:pt x="20" y="9"/>
                </a:lnTo>
                <a:lnTo>
                  <a:pt x="20" y="0"/>
                </a:lnTo>
                <a:lnTo>
                  <a:pt x="74" y="0"/>
                </a:lnTo>
                <a:lnTo>
                  <a:pt x="74" y="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5" name="Rectangle 1063"/>
          <p:cNvSpPr>
            <a:spLocks noChangeArrowheads="1"/>
          </p:cNvSpPr>
          <p:nvPr/>
        </p:nvSpPr>
        <p:spPr bwMode="auto">
          <a:xfrm rot="5400000">
            <a:off x="5549106" y="4888707"/>
            <a:ext cx="100013" cy="12700"/>
          </a:xfrm>
          <a:prstGeom prst="rect">
            <a:avLst/>
          </a:prstGeom>
          <a:solidFill>
            <a:srgbClr val="00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6" name="Freeform 1064"/>
          <p:cNvSpPr>
            <a:spLocks noEditPoints="1"/>
          </p:cNvSpPr>
          <p:nvPr/>
        </p:nvSpPr>
        <p:spPr bwMode="auto">
          <a:xfrm rot="5400000">
            <a:off x="5596732" y="4863306"/>
            <a:ext cx="101600" cy="65087"/>
          </a:xfrm>
          <a:custGeom>
            <a:avLst/>
            <a:gdLst>
              <a:gd name="T0" fmla="*/ 74 w 76"/>
              <a:gd name="T1" fmla="*/ 11 h 47"/>
              <a:gd name="T2" fmla="*/ 65 w 76"/>
              <a:gd name="T3" fmla="*/ 11 h 47"/>
              <a:gd name="T4" fmla="*/ 71 w 76"/>
              <a:gd name="T5" fmla="*/ 14 h 47"/>
              <a:gd name="T6" fmla="*/ 74 w 76"/>
              <a:gd name="T7" fmla="*/ 18 h 47"/>
              <a:gd name="T8" fmla="*/ 76 w 76"/>
              <a:gd name="T9" fmla="*/ 23 h 47"/>
              <a:gd name="T10" fmla="*/ 74 w 76"/>
              <a:gd name="T11" fmla="*/ 31 h 47"/>
              <a:gd name="T12" fmla="*/ 72 w 76"/>
              <a:gd name="T13" fmla="*/ 36 h 47"/>
              <a:gd name="T14" fmla="*/ 67 w 76"/>
              <a:gd name="T15" fmla="*/ 40 h 47"/>
              <a:gd name="T16" fmla="*/ 62 w 76"/>
              <a:gd name="T17" fmla="*/ 43 h 47"/>
              <a:gd name="T18" fmla="*/ 54 w 76"/>
              <a:gd name="T19" fmla="*/ 45 h 47"/>
              <a:gd name="T20" fmla="*/ 47 w 76"/>
              <a:gd name="T21" fmla="*/ 47 h 47"/>
              <a:gd name="T22" fmla="*/ 40 w 76"/>
              <a:gd name="T23" fmla="*/ 45 h 47"/>
              <a:gd name="T24" fmla="*/ 33 w 76"/>
              <a:gd name="T25" fmla="*/ 43 h 47"/>
              <a:gd name="T26" fmla="*/ 27 w 76"/>
              <a:gd name="T27" fmla="*/ 40 h 47"/>
              <a:gd name="T28" fmla="*/ 24 w 76"/>
              <a:gd name="T29" fmla="*/ 36 h 47"/>
              <a:gd name="T30" fmla="*/ 20 w 76"/>
              <a:gd name="T31" fmla="*/ 31 h 47"/>
              <a:gd name="T32" fmla="*/ 20 w 76"/>
              <a:gd name="T33" fmla="*/ 23 h 47"/>
              <a:gd name="T34" fmla="*/ 20 w 76"/>
              <a:gd name="T35" fmla="*/ 20 h 47"/>
              <a:gd name="T36" fmla="*/ 22 w 76"/>
              <a:gd name="T37" fmla="*/ 16 h 47"/>
              <a:gd name="T38" fmla="*/ 24 w 76"/>
              <a:gd name="T39" fmla="*/ 13 h 47"/>
              <a:gd name="T40" fmla="*/ 27 w 76"/>
              <a:gd name="T41" fmla="*/ 11 h 47"/>
              <a:gd name="T42" fmla="*/ 0 w 76"/>
              <a:gd name="T43" fmla="*/ 11 h 47"/>
              <a:gd name="T44" fmla="*/ 0 w 76"/>
              <a:gd name="T45" fmla="*/ 0 h 47"/>
              <a:gd name="T46" fmla="*/ 74 w 76"/>
              <a:gd name="T47" fmla="*/ 0 h 47"/>
              <a:gd name="T48" fmla="*/ 74 w 76"/>
              <a:gd name="T49" fmla="*/ 11 h 47"/>
              <a:gd name="T50" fmla="*/ 47 w 76"/>
              <a:gd name="T51" fmla="*/ 36 h 47"/>
              <a:gd name="T52" fmla="*/ 53 w 76"/>
              <a:gd name="T53" fmla="*/ 36 h 47"/>
              <a:gd name="T54" fmla="*/ 58 w 76"/>
              <a:gd name="T55" fmla="*/ 34 h 47"/>
              <a:gd name="T56" fmla="*/ 62 w 76"/>
              <a:gd name="T57" fmla="*/ 32 h 47"/>
              <a:gd name="T58" fmla="*/ 65 w 76"/>
              <a:gd name="T59" fmla="*/ 29 h 47"/>
              <a:gd name="T60" fmla="*/ 67 w 76"/>
              <a:gd name="T61" fmla="*/ 23 h 47"/>
              <a:gd name="T62" fmla="*/ 65 w 76"/>
              <a:gd name="T63" fmla="*/ 18 h 47"/>
              <a:gd name="T64" fmla="*/ 62 w 76"/>
              <a:gd name="T65" fmla="*/ 14 h 47"/>
              <a:gd name="T66" fmla="*/ 58 w 76"/>
              <a:gd name="T67" fmla="*/ 11 h 47"/>
              <a:gd name="T68" fmla="*/ 54 w 76"/>
              <a:gd name="T69" fmla="*/ 11 h 47"/>
              <a:gd name="T70" fmla="*/ 49 w 76"/>
              <a:gd name="T71" fmla="*/ 11 h 47"/>
              <a:gd name="T72" fmla="*/ 42 w 76"/>
              <a:gd name="T73" fmla="*/ 11 h 47"/>
              <a:gd name="T74" fmla="*/ 36 w 76"/>
              <a:gd name="T75" fmla="*/ 11 h 47"/>
              <a:gd name="T76" fmla="*/ 33 w 76"/>
              <a:gd name="T77" fmla="*/ 14 h 47"/>
              <a:gd name="T78" fmla="*/ 29 w 76"/>
              <a:gd name="T79" fmla="*/ 18 h 47"/>
              <a:gd name="T80" fmla="*/ 27 w 76"/>
              <a:gd name="T81" fmla="*/ 23 h 47"/>
              <a:gd name="T82" fmla="*/ 29 w 76"/>
              <a:gd name="T83" fmla="*/ 29 h 47"/>
              <a:gd name="T84" fmla="*/ 33 w 76"/>
              <a:gd name="T85" fmla="*/ 32 h 47"/>
              <a:gd name="T86" fmla="*/ 36 w 76"/>
              <a:gd name="T87" fmla="*/ 34 h 47"/>
              <a:gd name="T88" fmla="*/ 42 w 76"/>
              <a:gd name="T89" fmla="*/ 36 h 47"/>
              <a:gd name="T90" fmla="*/ 47 w 76"/>
              <a:gd name="T91" fmla="*/ 36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6"/>
              <a:gd name="T139" fmla="*/ 0 h 47"/>
              <a:gd name="T140" fmla="*/ 76 w 76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6" h="47">
                <a:moveTo>
                  <a:pt x="74" y="11"/>
                </a:moveTo>
                <a:lnTo>
                  <a:pt x="65" y="11"/>
                </a:lnTo>
                <a:lnTo>
                  <a:pt x="71" y="14"/>
                </a:lnTo>
                <a:lnTo>
                  <a:pt x="74" y="18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7" y="40"/>
                </a:lnTo>
                <a:lnTo>
                  <a:pt x="62" y="43"/>
                </a:lnTo>
                <a:lnTo>
                  <a:pt x="54" y="45"/>
                </a:lnTo>
                <a:lnTo>
                  <a:pt x="47" y="47"/>
                </a:lnTo>
                <a:lnTo>
                  <a:pt x="40" y="45"/>
                </a:lnTo>
                <a:lnTo>
                  <a:pt x="33" y="43"/>
                </a:lnTo>
                <a:lnTo>
                  <a:pt x="27" y="40"/>
                </a:lnTo>
                <a:lnTo>
                  <a:pt x="24" y="36"/>
                </a:lnTo>
                <a:lnTo>
                  <a:pt x="20" y="31"/>
                </a:lnTo>
                <a:lnTo>
                  <a:pt x="20" y="23"/>
                </a:lnTo>
                <a:lnTo>
                  <a:pt x="20" y="20"/>
                </a:lnTo>
                <a:lnTo>
                  <a:pt x="22" y="16"/>
                </a:lnTo>
                <a:lnTo>
                  <a:pt x="24" y="13"/>
                </a:lnTo>
                <a:lnTo>
                  <a:pt x="27" y="11"/>
                </a:lnTo>
                <a:lnTo>
                  <a:pt x="0" y="11"/>
                </a:lnTo>
                <a:lnTo>
                  <a:pt x="0" y="0"/>
                </a:lnTo>
                <a:lnTo>
                  <a:pt x="74" y="0"/>
                </a:lnTo>
                <a:lnTo>
                  <a:pt x="74" y="11"/>
                </a:lnTo>
                <a:close/>
                <a:moveTo>
                  <a:pt x="47" y="36"/>
                </a:moveTo>
                <a:lnTo>
                  <a:pt x="53" y="36"/>
                </a:lnTo>
                <a:lnTo>
                  <a:pt x="58" y="34"/>
                </a:lnTo>
                <a:lnTo>
                  <a:pt x="62" y="32"/>
                </a:lnTo>
                <a:lnTo>
                  <a:pt x="65" y="29"/>
                </a:lnTo>
                <a:lnTo>
                  <a:pt x="67" y="23"/>
                </a:lnTo>
                <a:lnTo>
                  <a:pt x="65" y="18"/>
                </a:lnTo>
                <a:lnTo>
                  <a:pt x="62" y="14"/>
                </a:lnTo>
                <a:lnTo>
                  <a:pt x="58" y="11"/>
                </a:lnTo>
                <a:lnTo>
                  <a:pt x="54" y="11"/>
                </a:lnTo>
                <a:lnTo>
                  <a:pt x="49" y="11"/>
                </a:lnTo>
                <a:lnTo>
                  <a:pt x="42" y="11"/>
                </a:lnTo>
                <a:lnTo>
                  <a:pt x="36" y="11"/>
                </a:lnTo>
                <a:lnTo>
                  <a:pt x="33" y="14"/>
                </a:lnTo>
                <a:lnTo>
                  <a:pt x="29" y="18"/>
                </a:lnTo>
                <a:lnTo>
                  <a:pt x="27" y="23"/>
                </a:lnTo>
                <a:lnTo>
                  <a:pt x="29" y="29"/>
                </a:lnTo>
                <a:lnTo>
                  <a:pt x="33" y="32"/>
                </a:lnTo>
                <a:lnTo>
                  <a:pt x="36" y="34"/>
                </a:lnTo>
                <a:lnTo>
                  <a:pt x="42" y="36"/>
                </a:lnTo>
                <a:lnTo>
                  <a:pt x="47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7" name="Freeform 1065"/>
          <p:cNvSpPr>
            <a:spLocks/>
          </p:cNvSpPr>
          <p:nvPr/>
        </p:nvSpPr>
        <p:spPr bwMode="auto">
          <a:xfrm rot="5400000">
            <a:off x="5684837" y="4889501"/>
            <a:ext cx="73025" cy="38100"/>
          </a:xfrm>
          <a:custGeom>
            <a:avLst/>
            <a:gdLst>
              <a:gd name="T0" fmla="*/ 54 w 54"/>
              <a:gd name="T1" fmla="*/ 29 h 29"/>
              <a:gd name="T2" fmla="*/ 0 w 54"/>
              <a:gd name="T3" fmla="*/ 29 h 29"/>
              <a:gd name="T4" fmla="*/ 0 w 54"/>
              <a:gd name="T5" fmla="*/ 20 h 29"/>
              <a:gd name="T6" fmla="*/ 7 w 54"/>
              <a:gd name="T7" fmla="*/ 20 h 29"/>
              <a:gd name="T8" fmla="*/ 4 w 54"/>
              <a:gd name="T9" fmla="*/ 16 h 29"/>
              <a:gd name="T10" fmla="*/ 2 w 54"/>
              <a:gd name="T11" fmla="*/ 14 h 29"/>
              <a:gd name="T12" fmla="*/ 0 w 54"/>
              <a:gd name="T13" fmla="*/ 12 h 29"/>
              <a:gd name="T14" fmla="*/ 0 w 54"/>
              <a:gd name="T15" fmla="*/ 9 h 29"/>
              <a:gd name="T16" fmla="*/ 0 w 54"/>
              <a:gd name="T17" fmla="*/ 5 h 29"/>
              <a:gd name="T18" fmla="*/ 2 w 54"/>
              <a:gd name="T19" fmla="*/ 0 h 29"/>
              <a:gd name="T20" fmla="*/ 11 w 54"/>
              <a:gd name="T21" fmla="*/ 3 h 29"/>
              <a:gd name="T22" fmla="*/ 9 w 54"/>
              <a:gd name="T23" fmla="*/ 7 h 29"/>
              <a:gd name="T24" fmla="*/ 7 w 54"/>
              <a:gd name="T25" fmla="*/ 9 h 29"/>
              <a:gd name="T26" fmla="*/ 9 w 54"/>
              <a:gd name="T27" fmla="*/ 12 h 29"/>
              <a:gd name="T28" fmla="*/ 9 w 54"/>
              <a:gd name="T29" fmla="*/ 14 h 29"/>
              <a:gd name="T30" fmla="*/ 13 w 54"/>
              <a:gd name="T31" fmla="*/ 16 h 29"/>
              <a:gd name="T32" fmla="*/ 15 w 54"/>
              <a:gd name="T33" fmla="*/ 18 h 29"/>
              <a:gd name="T34" fmla="*/ 20 w 54"/>
              <a:gd name="T35" fmla="*/ 18 h 29"/>
              <a:gd name="T36" fmla="*/ 25 w 54"/>
              <a:gd name="T37" fmla="*/ 18 h 29"/>
              <a:gd name="T38" fmla="*/ 54 w 54"/>
              <a:gd name="T39" fmla="*/ 18 h 29"/>
              <a:gd name="T40" fmla="*/ 54 w 54"/>
              <a:gd name="T41" fmla="*/ 29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4"/>
              <a:gd name="T64" fmla="*/ 0 h 29"/>
              <a:gd name="T65" fmla="*/ 54 w 54"/>
              <a:gd name="T66" fmla="*/ 29 h 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4" h="29">
                <a:moveTo>
                  <a:pt x="54" y="29"/>
                </a:moveTo>
                <a:lnTo>
                  <a:pt x="0" y="29"/>
                </a:lnTo>
                <a:lnTo>
                  <a:pt x="0" y="20"/>
                </a:lnTo>
                <a:lnTo>
                  <a:pt x="7" y="20"/>
                </a:lnTo>
                <a:lnTo>
                  <a:pt x="4" y="16"/>
                </a:lnTo>
                <a:lnTo>
                  <a:pt x="2" y="14"/>
                </a:lnTo>
                <a:lnTo>
                  <a:pt x="0" y="12"/>
                </a:lnTo>
                <a:lnTo>
                  <a:pt x="0" y="9"/>
                </a:lnTo>
                <a:lnTo>
                  <a:pt x="0" y="5"/>
                </a:lnTo>
                <a:lnTo>
                  <a:pt x="2" y="0"/>
                </a:lnTo>
                <a:lnTo>
                  <a:pt x="11" y="3"/>
                </a:lnTo>
                <a:lnTo>
                  <a:pt x="9" y="7"/>
                </a:lnTo>
                <a:lnTo>
                  <a:pt x="7" y="9"/>
                </a:lnTo>
                <a:lnTo>
                  <a:pt x="9" y="12"/>
                </a:lnTo>
                <a:lnTo>
                  <a:pt x="9" y="14"/>
                </a:lnTo>
                <a:lnTo>
                  <a:pt x="13" y="16"/>
                </a:lnTo>
                <a:lnTo>
                  <a:pt x="15" y="18"/>
                </a:lnTo>
                <a:lnTo>
                  <a:pt x="20" y="18"/>
                </a:lnTo>
                <a:lnTo>
                  <a:pt x="25" y="18"/>
                </a:lnTo>
                <a:lnTo>
                  <a:pt x="54" y="18"/>
                </a:lnTo>
                <a:lnTo>
                  <a:pt x="54" y="2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8" name="Freeform 1066"/>
          <p:cNvSpPr>
            <a:spLocks noEditPoints="1"/>
          </p:cNvSpPr>
          <p:nvPr/>
        </p:nvSpPr>
        <p:spPr bwMode="auto">
          <a:xfrm rot="5400000">
            <a:off x="5734051" y="4876800"/>
            <a:ext cx="74612" cy="65087"/>
          </a:xfrm>
          <a:custGeom>
            <a:avLst/>
            <a:gdLst>
              <a:gd name="T0" fmla="*/ 38 w 56"/>
              <a:gd name="T1" fmla="*/ 9 h 49"/>
              <a:gd name="T2" fmla="*/ 40 w 56"/>
              <a:gd name="T3" fmla="*/ 0 h 49"/>
              <a:gd name="T4" fmla="*/ 45 w 56"/>
              <a:gd name="T5" fmla="*/ 2 h 49"/>
              <a:gd name="T6" fmla="*/ 51 w 56"/>
              <a:gd name="T7" fmla="*/ 7 h 49"/>
              <a:gd name="T8" fmla="*/ 52 w 56"/>
              <a:gd name="T9" fmla="*/ 13 h 49"/>
              <a:gd name="T10" fmla="*/ 54 w 56"/>
              <a:gd name="T11" fmla="*/ 16 h 49"/>
              <a:gd name="T12" fmla="*/ 56 w 56"/>
              <a:gd name="T13" fmla="*/ 24 h 49"/>
              <a:gd name="T14" fmla="*/ 54 w 56"/>
              <a:gd name="T15" fmla="*/ 31 h 49"/>
              <a:gd name="T16" fmla="*/ 52 w 56"/>
              <a:gd name="T17" fmla="*/ 36 h 49"/>
              <a:gd name="T18" fmla="*/ 49 w 56"/>
              <a:gd name="T19" fmla="*/ 42 h 49"/>
              <a:gd name="T20" fmla="*/ 43 w 56"/>
              <a:gd name="T21" fmla="*/ 45 h 49"/>
              <a:gd name="T22" fmla="*/ 36 w 56"/>
              <a:gd name="T23" fmla="*/ 47 h 49"/>
              <a:gd name="T24" fmla="*/ 27 w 56"/>
              <a:gd name="T25" fmla="*/ 49 h 49"/>
              <a:gd name="T26" fmla="*/ 20 w 56"/>
              <a:gd name="T27" fmla="*/ 47 h 49"/>
              <a:gd name="T28" fmla="*/ 13 w 56"/>
              <a:gd name="T29" fmla="*/ 45 h 49"/>
              <a:gd name="T30" fmla="*/ 7 w 56"/>
              <a:gd name="T31" fmla="*/ 42 h 49"/>
              <a:gd name="T32" fmla="*/ 2 w 56"/>
              <a:gd name="T33" fmla="*/ 36 h 49"/>
              <a:gd name="T34" fmla="*/ 0 w 56"/>
              <a:gd name="T35" fmla="*/ 31 h 49"/>
              <a:gd name="T36" fmla="*/ 0 w 56"/>
              <a:gd name="T37" fmla="*/ 24 h 49"/>
              <a:gd name="T38" fmla="*/ 0 w 56"/>
              <a:gd name="T39" fmla="*/ 16 h 49"/>
              <a:gd name="T40" fmla="*/ 2 w 56"/>
              <a:gd name="T41" fmla="*/ 11 h 49"/>
              <a:gd name="T42" fmla="*/ 7 w 56"/>
              <a:gd name="T43" fmla="*/ 5 h 49"/>
              <a:gd name="T44" fmla="*/ 13 w 56"/>
              <a:gd name="T45" fmla="*/ 2 h 49"/>
              <a:gd name="T46" fmla="*/ 18 w 56"/>
              <a:gd name="T47" fmla="*/ 0 h 49"/>
              <a:gd name="T48" fmla="*/ 27 w 56"/>
              <a:gd name="T49" fmla="*/ 0 h 49"/>
              <a:gd name="T50" fmla="*/ 29 w 56"/>
              <a:gd name="T51" fmla="*/ 0 h 49"/>
              <a:gd name="T52" fmla="*/ 29 w 56"/>
              <a:gd name="T53" fmla="*/ 0 h 49"/>
              <a:gd name="T54" fmla="*/ 29 w 56"/>
              <a:gd name="T55" fmla="*/ 38 h 49"/>
              <a:gd name="T56" fmla="*/ 34 w 56"/>
              <a:gd name="T57" fmla="*/ 38 h 49"/>
              <a:gd name="T58" fmla="*/ 38 w 56"/>
              <a:gd name="T59" fmla="*/ 36 h 49"/>
              <a:gd name="T60" fmla="*/ 42 w 56"/>
              <a:gd name="T61" fmla="*/ 34 h 49"/>
              <a:gd name="T62" fmla="*/ 45 w 56"/>
              <a:gd name="T63" fmla="*/ 29 h 49"/>
              <a:gd name="T64" fmla="*/ 47 w 56"/>
              <a:gd name="T65" fmla="*/ 24 h 49"/>
              <a:gd name="T66" fmla="*/ 45 w 56"/>
              <a:gd name="T67" fmla="*/ 18 h 49"/>
              <a:gd name="T68" fmla="*/ 45 w 56"/>
              <a:gd name="T69" fmla="*/ 14 h 49"/>
              <a:gd name="T70" fmla="*/ 42 w 56"/>
              <a:gd name="T71" fmla="*/ 11 h 49"/>
              <a:gd name="T72" fmla="*/ 38 w 56"/>
              <a:gd name="T73" fmla="*/ 9 h 49"/>
              <a:gd name="T74" fmla="*/ 22 w 56"/>
              <a:gd name="T75" fmla="*/ 38 h 49"/>
              <a:gd name="T76" fmla="*/ 22 w 56"/>
              <a:gd name="T77" fmla="*/ 9 h 49"/>
              <a:gd name="T78" fmla="*/ 16 w 56"/>
              <a:gd name="T79" fmla="*/ 11 h 49"/>
              <a:gd name="T80" fmla="*/ 13 w 56"/>
              <a:gd name="T81" fmla="*/ 13 h 49"/>
              <a:gd name="T82" fmla="*/ 9 w 56"/>
              <a:gd name="T83" fmla="*/ 18 h 49"/>
              <a:gd name="T84" fmla="*/ 7 w 56"/>
              <a:gd name="T85" fmla="*/ 24 h 49"/>
              <a:gd name="T86" fmla="*/ 9 w 56"/>
              <a:gd name="T87" fmla="*/ 29 h 49"/>
              <a:gd name="T88" fmla="*/ 11 w 56"/>
              <a:gd name="T89" fmla="*/ 34 h 49"/>
              <a:gd name="T90" fmla="*/ 16 w 56"/>
              <a:gd name="T91" fmla="*/ 38 h 49"/>
              <a:gd name="T92" fmla="*/ 22 w 56"/>
              <a:gd name="T93" fmla="*/ 38 h 4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9"/>
              <a:gd name="T143" fmla="*/ 56 w 56"/>
              <a:gd name="T144" fmla="*/ 49 h 4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9">
                <a:moveTo>
                  <a:pt x="38" y="9"/>
                </a:moveTo>
                <a:lnTo>
                  <a:pt x="40" y="0"/>
                </a:lnTo>
                <a:lnTo>
                  <a:pt x="45" y="2"/>
                </a:lnTo>
                <a:lnTo>
                  <a:pt x="51" y="7"/>
                </a:lnTo>
                <a:lnTo>
                  <a:pt x="52" y="13"/>
                </a:lnTo>
                <a:lnTo>
                  <a:pt x="54" y="16"/>
                </a:lnTo>
                <a:lnTo>
                  <a:pt x="56" y="24"/>
                </a:lnTo>
                <a:lnTo>
                  <a:pt x="54" y="31"/>
                </a:lnTo>
                <a:lnTo>
                  <a:pt x="52" y="36"/>
                </a:lnTo>
                <a:lnTo>
                  <a:pt x="49" y="42"/>
                </a:lnTo>
                <a:lnTo>
                  <a:pt x="43" y="45"/>
                </a:lnTo>
                <a:lnTo>
                  <a:pt x="36" y="47"/>
                </a:lnTo>
                <a:lnTo>
                  <a:pt x="27" y="49"/>
                </a:lnTo>
                <a:lnTo>
                  <a:pt x="20" y="47"/>
                </a:lnTo>
                <a:lnTo>
                  <a:pt x="13" y="45"/>
                </a:lnTo>
                <a:lnTo>
                  <a:pt x="7" y="42"/>
                </a:lnTo>
                <a:lnTo>
                  <a:pt x="2" y="36"/>
                </a:lnTo>
                <a:lnTo>
                  <a:pt x="0" y="31"/>
                </a:lnTo>
                <a:lnTo>
                  <a:pt x="0" y="24"/>
                </a:lnTo>
                <a:lnTo>
                  <a:pt x="0" y="16"/>
                </a:lnTo>
                <a:lnTo>
                  <a:pt x="2" y="11"/>
                </a:lnTo>
                <a:lnTo>
                  <a:pt x="7" y="5"/>
                </a:lnTo>
                <a:lnTo>
                  <a:pt x="13" y="2"/>
                </a:lnTo>
                <a:lnTo>
                  <a:pt x="18" y="0"/>
                </a:lnTo>
                <a:lnTo>
                  <a:pt x="27" y="0"/>
                </a:lnTo>
                <a:lnTo>
                  <a:pt x="29" y="0"/>
                </a:lnTo>
                <a:lnTo>
                  <a:pt x="29" y="38"/>
                </a:lnTo>
                <a:lnTo>
                  <a:pt x="34" y="38"/>
                </a:lnTo>
                <a:lnTo>
                  <a:pt x="38" y="36"/>
                </a:lnTo>
                <a:lnTo>
                  <a:pt x="42" y="34"/>
                </a:lnTo>
                <a:lnTo>
                  <a:pt x="45" y="29"/>
                </a:lnTo>
                <a:lnTo>
                  <a:pt x="47" y="24"/>
                </a:lnTo>
                <a:lnTo>
                  <a:pt x="45" y="18"/>
                </a:lnTo>
                <a:lnTo>
                  <a:pt x="45" y="14"/>
                </a:lnTo>
                <a:lnTo>
                  <a:pt x="42" y="11"/>
                </a:lnTo>
                <a:lnTo>
                  <a:pt x="38" y="9"/>
                </a:lnTo>
                <a:close/>
                <a:moveTo>
                  <a:pt x="22" y="38"/>
                </a:moveTo>
                <a:lnTo>
                  <a:pt x="22" y="9"/>
                </a:lnTo>
                <a:lnTo>
                  <a:pt x="16" y="11"/>
                </a:lnTo>
                <a:lnTo>
                  <a:pt x="13" y="13"/>
                </a:lnTo>
                <a:lnTo>
                  <a:pt x="9" y="18"/>
                </a:lnTo>
                <a:lnTo>
                  <a:pt x="7" y="24"/>
                </a:lnTo>
                <a:lnTo>
                  <a:pt x="9" y="29"/>
                </a:lnTo>
                <a:lnTo>
                  <a:pt x="11" y="34"/>
                </a:lnTo>
                <a:lnTo>
                  <a:pt x="16" y="38"/>
                </a:lnTo>
                <a:lnTo>
                  <a:pt x="22" y="3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9" name="Freeform 1067"/>
          <p:cNvSpPr>
            <a:spLocks/>
          </p:cNvSpPr>
          <p:nvPr/>
        </p:nvSpPr>
        <p:spPr bwMode="auto">
          <a:xfrm rot="5400000">
            <a:off x="5818188" y="4881563"/>
            <a:ext cx="73025" cy="53975"/>
          </a:xfrm>
          <a:custGeom>
            <a:avLst/>
            <a:gdLst>
              <a:gd name="T0" fmla="*/ 54 w 54"/>
              <a:gd name="T1" fmla="*/ 42 h 42"/>
              <a:gd name="T2" fmla="*/ 0 w 54"/>
              <a:gd name="T3" fmla="*/ 42 h 42"/>
              <a:gd name="T4" fmla="*/ 0 w 54"/>
              <a:gd name="T5" fmla="*/ 31 h 42"/>
              <a:gd name="T6" fmla="*/ 7 w 54"/>
              <a:gd name="T7" fmla="*/ 31 h 42"/>
              <a:gd name="T8" fmla="*/ 4 w 54"/>
              <a:gd name="T9" fmla="*/ 27 h 42"/>
              <a:gd name="T10" fmla="*/ 0 w 54"/>
              <a:gd name="T11" fmla="*/ 22 h 42"/>
              <a:gd name="T12" fmla="*/ 0 w 54"/>
              <a:gd name="T13" fmla="*/ 16 h 42"/>
              <a:gd name="T14" fmla="*/ 0 w 54"/>
              <a:gd name="T15" fmla="*/ 13 h 42"/>
              <a:gd name="T16" fmla="*/ 2 w 54"/>
              <a:gd name="T17" fmla="*/ 7 h 42"/>
              <a:gd name="T18" fmla="*/ 4 w 54"/>
              <a:gd name="T19" fmla="*/ 6 h 42"/>
              <a:gd name="T20" fmla="*/ 5 w 54"/>
              <a:gd name="T21" fmla="*/ 2 h 42"/>
              <a:gd name="T22" fmla="*/ 9 w 54"/>
              <a:gd name="T23" fmla="*/ 0 h 42"/>
              <a:gd name="T24" fmla="*/ 13 w 54"/>
              <a:gd name="T25" fmla="*/ 0 h 42"/>
              <a:gd name="T26" fmla="*/ 16 w 54"/>
              <a:gd name="T27" fmla="*/ 0 h 42"/>
              <a:gd name="T28" fmla="*/ 22 w 54"/>
              <a:gd name="T29" fmla="*/ 0 h 42"/>
              <a:gd name="T30" fmla="*/ 54 w 54"/>
              <a:gd name="T31" fmla="*/ 0 h 42"/>
              <a:gd name="T32" fmla="*/ 54 w 54"/>
              <a:gd name="T33" fmla="*/ 9 h 42"/>
              <a:gd name="T34" fmla="*/ 22 w 54"/>
              <a:gd name="T35" fmla="*/ 9 h 42"/>
              <a:gd name="T36" fmla="*/ 18 w 54"/>
              <a:gd name="T37" fmla="*/ 9 h 42"/>
              <a:gd name="T38" fmla="*/ 15 w 54"/>
              <a:gd name="T39" fmla="*/ 11 h 42"/>
              <a:gd name="T40" fmla="*/ 11 w 54"/>
              <a:gd name="T41" fmla="*/ 11 h 42"/>
              <a:gd name="T42" fmla="*/ 9 w 54"/>
              <a:gd name="T43" fmla="*/ 13 h 42"/>
              <a:gd name="T44" fmla="*/ 9 w 54"/>
              <a:gd name="T45" fmla="*/ 16 h 42"/>
              <a:gd name="T46" fmla="*/ 7 w 54"/>
              <a:gd name="T47" fmla="*/ 18 h 42"/>
              <a:gd name="T48" fmla="*/ 9 w 54"/>
              <a:gd name="T49" fmla="*/ 24 h 42"/>
              <a:gd name="T50" fmla="*/ 11 w 54"/>
              <a:gd name="T51" fmla="*/ 27 h 42"/>
              <a:gd name="T52" fmla="*/ 15 w 54"/>
              <a:gd name="T53" fmla="*/ 31 h 42"/>
              <a:gd name="T54" fmla="*/ 20 w 54"/>
              <a:gd name="T55" fmla="*/ 31 h 42"/>
              <a:gd name="T56" fmla="*/ 25 w 54"/>
              <a:gd name="T57" fmla="*/ 31 h 42"/>
              <a:gd name="T58" fmla="*/ 54 w 54"/>
              <a:gd name="T59" fmla="*/ 31 h 42"/>
              <a:gd name="T60" fmla="*/ 54 w 54"/>
              <a:gd name="T61" fmla="*/ 42 h 4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"/>
              <a:gd name="T94" fmla="*/ 0 h 42"/>
              <a:gd name="T95" fmla="*/ 54 w 54"/>
              <a:gd name="T96" fmla="*/ 42 h 4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" h="42">
                <a:moveTo>
                  <a:pt x="54" y="42"/>
                </a:moveTo>
                <a:lnTo>
                  <a:pt x="0" y="42"/>
                </a:lnTo>
                <a:lnTo>
                  <a:pt x="0" y="31"/>
                </a:lnTo>
                <a:lnTo>
                  <a:pt x="7" y="31"/>
                </a:lnTo>
                <a:lnTo>
                  <a:pt x="4" y="27"/>
                </a:lnTo>
                <a:lnTo>
                  <a:pt x="0" y="22"/>
                </a:lnTo>
                <a:lnTo>
                  <a:pt x="0" y="16"/>
                </a:lnTo>
                <a:lnTo>
                  <a:pt x="0" y="13"/>
                </a:lnTo>
                <a:lnTo>
                  <a:pt x="2" y="7"/>
                </a:lnTo>
                <a:lnTo>
                  <a:pt x="4" y="6"/>
                </a:lnTo>
                <a:lnTo>
                  <a:pt x="5" y="2"/>
                </a:lnTo>
                <a:lnTo>
                  <a:pt x="9" y="0"/>
                </a:lnTo>
                <a:lnTo>
                  <a:pt x="13" y="0"/>
                </a:lnTo>
                <a:lnTo>
                  <a:pt x="16" y="0"/>
                </a:lnTo>
                <a:lnTo>
                  <a:pt x="22" y="0"/>
                </a:lnTo>
                <a:lnTo>
                  <a:pt x="54" y="0"/>
                </a:lnTo>
                <a:lnTo>
                  <a:pt x="54" y="9"/>
                </a:lnTo>
                <a:lnTo>
                  <a:pt x="22" y="9"/>
                </a:lnTo>
                <a:lnTo>
                  <a:pt x="18" y="9"/>
                </a:lnTo>
                <a:lnTo>
                  <a:pt x="15" y="11"/>
                </a:lnTo>
                <a:lnTo>
                  <a:pt x="11" y="11"/>
                </a:lnTo>
                <a:lnTo>
                  <a:pt x="9" y="13"/>
                </a:lnTo>
                <a:lnTo>
                  <a:pt x="9" y="16"/>
                </a:lnTo>
                <a:lnTo>
                  <a:pt x="7" y="18"/>
                </a:lnTo>
                <a:lnTo>
                  <a:pt x="9" y="24"/>
                </a:lnTo>
                <a:lnTo>
                  <a:pt x="11" y="27"/>
                </a:lnTo>
                <a:lnTo>
                  <a:pt x="15" y="31"/>
                </a:lnTo>
                <a:lnTo>
                  <a:pt x="20" y="31"/>
                </a:lnTo>
                <a:lnTo>
                  <a:pt x="25" y="31"/>
                </a:lnTo>
                <a:lnTo>
                  <a:pt x="54" y="31"/>
                </a:lnTo>
                <a:lnTo>
                  <a:pt x="54" y="4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0" name="Freeform 1068"/>
          <p:cNvSpPr>
            <a:spLocks/>
          </p:cNvSpPr>
          <p:nvPr/>
        </p:nvSpPr>
        <p:spPr bwMode="auto">
          <a:xfrm rot="5400000">
            <a:off x="5918994" y="4855369"/>
            <a:ext cx="100013" cy="79375"/>
          </a:xfrm>
          <a:custGeom>
            <a:avLst/>
            <a:gdLst>
              <a:gd name="T0" fmla="*/ 74 w 74"/>
              <a:gd name="T1" fmla="*/ 35 h 60"/>
              <a:gd name="T2" fmla="*/ 9 w 74"/>
              <a:gd name="T3" fmla="*/ 35 h 60"/>
              <a:gd name="T4" fmla="*/ 9 w 74"/>
              <a:gd name="T5" fmla="*/ 60 h 60"/>
              <a:gd name="T6" fmla="*/ 0 w 74"/>
              <a:gd name="T7" fmla="*/ 60 h 60"/>
              <a:gd name="T8" fmla="*/ 0 w 74"/>
              <a:gd name="T9" fmla="*/ 0 h 60"/>
              <a:gd name="T10" fmla="*/ 9 w 74"/>
              <a:gd name="T11" fmla="*/ 0 h 60"/>
              <a:gd name="T12" fmla="*/ 9 w 74"/>
              <a:gd name="T13" fmla="*/ 26 h 60"/>
              <a:gd name="T14" fmla="*/ 74 w 74"/>
              <a:gd name="T15" fmla="*/ 26 h 60"/>
              <a:gd name="T16" fmla="*/ 74 w 74"/>
              <a:gd name="T17" fmla="*/ 3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4"/>
              <a:gd name="T28" fmla="*/ 0 h 60"/>
              <a:gd name="T29" fmla="*/ 74 w 74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4" h="60">
                <a:moveTo>
                  <a:pt x="74" y="35"/>
                </a:moveTo>
                <a:lnTo>
                  <a:pt x="9" y="35"/>
                </a:lnTo>
                <a:lnTo>
                  <a:pt x="9" y="60"/>
                </a:lnTo>
                <a:lnTo>
                  <a:pt x="0" y="60"/>
                </a:lnTo>
                <a:lnTo>
                  <a:pt x="0" y="0"/>
                </a:lnTo>
                <a:lnTo>
                  <a:pt x="9" y="0"/>
                </a:lnTo>
                <a:lnTo>
                  <a:pt x="9" y="26"/>
                </a:lnTo>
                <a:lnTo>
                  <a:pt x="74" y="26"/>
                </a:lnTo>
                <a:lnTo>
                  <a:pt x="74" y="3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1" name="Freeform 1069"/>
          <p:cNvSpPr>
            <a:spLocks noEditPoints="1"/>
          </p:cNvSpPr>
          <p:nvPr/>
        </p:nvSpPr>
        <p:spPr bwMode="auto">
          <a:xfrm rot="5400000">
            <a:off x="6013451" y="4876800"/>
            <a:ext cx="74612" cy="65087"/>
          </a:xfrm>
          <a:custGeom>
            <a:avLst/>
            <a:gdLst>
              <a:gd name="T0" fmla="*/ 51 w 56"/>
              <a:gd name="T1" fmla="*/ 18 h 49"/>
              <a:gd name="T2" fmla="*/ 54 w 56"/>
              <a:gd name="T3" fmla="*/ 27 h 49"/>
              <a:gd name="T4" fmla="*/ 54 w 56"/>
              <a:gd name="T5" fmla="*/ 36 h 49"/>
              <a:gd name="T6" fmla="*/ 51 w 56"/>
              <a:gd name="T7" fmla="*/ 45 h 49"/>
              <a:gd name="T8" fmla="*/ 40 w 56"/>
              <a:gd name="T9" fmla="*/ 49 h 49"/>
              <a:gd name="T10" fmla="*/ 33 w 56"/>
              <a:gd name="T11" fmla="*/ 47 h 49"/>
              <a:gd name="T12" fmla="*/ 27 w 56"/>
              <a:gd name="T13" fmla="*/ 44 h 49"/>
              <a:gd name="T14" fmla="*/ 24 w 56"/>
              <a:gd name="T15" fmla="*/ 36 h 49"/>
              <a:gd name="T16" fmla="*/ 24 w 56"/>
              <a:gd name="T17" fmla="*/ 29 h 49"/>
              <a:gd name="T18" fmla="*/ 20 w 56"/>
              <a:gd name="T19" fmla="*/ 15 h 49"/>
              <a:gd name="T20" fmla="*/ 18 w 56"/>
              <a:gd name="T21" fmla="*/ 15 h 49"/>
              <a:gd name="T22" fmla="*/ 11 w 56"/>
              <a:gd name="T23" fmla="*/ 17 h 49"/>
              <a:gd name="T24" fmla="*/ 7 w 56"/>
              <a:gd name="T25" fmla="*/ 26 h 49"/>
              <a:gd name="T26" fmla="*/ 9 w 56"/>
              <a:gd name="T27" fmla="*/ 35 h 49"/>
              <a:gd name="T28" fmla="*/ 16 w 56"/>
              <a:gd name="T29" fmla="*/ 38 h 49"/>
              <a:gd name="T30" fmla="*/ 11 w 56"/>
              <a:gd name="T31" fmla="*/ 45 h 49"/>
              <a:gd name="T32" fmla="*/ 4 w 56"/>
              <a:gd name="T33" fmla="*/ 40 h 49"/>
              <a:gd name="T34" fmla="*/ 0 w 56"/>
              <a:gd name="T35" fmla="*/ 31 h 49"/>
              <a:gd name="T36" fmla="*/ 0 w 56"/>
              <a:gd name="T37" fmla="*/ 18 h 49"/>
              <a:gd name="T38" fmla="*/ 4 w 56"/>
              <a:gd name="T39" fmla="*/ 9 h 49"/>
              <a:gd name="T40" fmla="*/ 7 w 56"/>
              <a:gd name="T41" fmla="*/ 6 h 49"/>
              <a:gd name="T42" fmla="*/ 15 w 56"/>
              <a:gd name="T43" fmla="*/ 4 h 49"/>
              <a:gd name="T44" fmla="*/ 31 w 56"/>
              <a:gd name="T45" fmla="*/ 4 h 49"/>
              <a:gd name="T46" fmla="*/ 43 w 56"/>
              <a:gd name="T47" fmla="*/ 4 h 49"/>
              <a:gd name="T48" fmla="*/ 51 w 56"/>
              <a:gd name="T49" fmla="*/ 2 h 49"/>
              <a:gd name="T50" fmla="*/ 54 w 56"/>
              <a:gd name="T51" fmla="*/ 11 h 49"/>
              <a:gd name="T52" fmla="*/ 47 w 56"/>
              <a:gd name="T53" fmla="*/ 13 h 49"/>
              <a:gd name="T54" fmla="*/ 31 w 56"/>
              <a:gd name="T55" fmla="*/ 20 h 49"/>
              <a:gd name="T56" fmla="*/ 33 w 56"/>
              <a:gd name="T57" fmla="*/ 33 h 49"/>
              <a:gd name="T58" fmla="*/ 34 w 56"/>
              <a:gd name="T59" fmla="*/ 36 h 49"/>
              <a:gd name="T60" fmla="*/ 38 w 56"/>
              <a:gd name="T61" fmla="*/ 38 h 49"/>
              <a:gd name="T62" fmla="*/ 42 w 56"/>
              <a:gd name="T63" fmla="*/ 38 h 49"/>
              <a:gd name="T64" fmla="*/ 45 w 56"/>
              <a:gd name="T65" fmla="*/ 35 h 49"/>
              <a:gd name="T66" fmla="*/ 45 w 56"/>
              <a:gd name="T67" fmla="*/ 26 h 49"/>
              <a:gd name="T68" fmla="*/ 42 w 56"/>
              <a:gd name="T69" fmla="*/ 18 h 49"/>
              <a:gd name="T70" fmla="*/ 36 w 56"/>
              <a:gd name="T71" fmla="*/ 15 h 49"/>
              <a:gd name="T72" fmla="*/ 29 w 56"/>
              <a:gd name="T73" fmla="*/ 15 h 4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6"/>
              <a:gd name="T112" fmla="*/ 0 h 49"/>
              <a:gd name="T113" fmla="*/ 56 w 56"/>
              <a:gd name="T114" fmla="*/ 49 h 4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6" h="49">
                <a:moveTo>
                  <a:pt x="47" y="13"/>
                </a:moveTo>
                <a:lnTo>
                  <a:pt x="51" y="18"/>
                </a:lnTo>
                <a:lnTo>
                  <a:pt x="54" y="22"/>
                </a:lnTo>
                <a:lnTo>
                  <a:pt x="54" y="27"/>
                </a:lnTo>
                <a:lnTo>
                  <a:pt x="56" y="33"/>
                </a:lnTo>
                <a:lnTo>
                  <a:pt x="54" y="36"/>
                </a:lnTo>
                <a:lnTo>
                  <a:pt x="52" y="42"/>
                </a:lnTo>
                <a:lnTo>
                  <a:pt x="51" y="45"/>
                </a:lnTo>
                <a:lnTo>
                  <a:pt x="45" y="47"/>
                </a:lnTo>
                <a:lnTo>
                  <a:pt x="40" y="49"/>
                </a:lnTo>
                <a:lnTo>
                  <a:pt x="36" y="49"/>
                </a:lnTo>
                <a:lnTo>
                  <a:pt x="33" y="47"/>
                </a:lnTo>
                <a:lnTo>
                  <a:pt x="29" y="45"/>
                </a:lnTo>
                <a:lnTo>
                  <a:pt x="27" y="44"/>
                </a:lnTo>
                <a:lnTo>
                  <a:pt x="25" y="40"/>
                </a:lnTo>
                <a:lnTo>
                  <a:pt x="24" y="36"/>
                </a:lnTo>
                <a:lnTo>
                  <a:pt x="24" y="35"/>
                </a:lnTo>
                <a:lnTo>
                  <a:pt x="24" y="29"/>
                </a:lnTo>
                <a:lnTo>
                  <a:pt x="22" y="20"/>
                </a:lnTo>
                <a:lnTo>
                  <a:pt x="20" y="15"/>
                </a:lnTo>
                <a:lnTo>
                  <a:pt x="18" y="15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6"/>
                </a:lnTo>
                <a:lnTo>
                  <a:pt x="9" y="31"/>
                </a:lnTo>
                <a:lnTo>
                  <a:pt x="9" y="35"/>
                </a:lnTo>
                <a:lnTo>
                  <a:pt x="13" y="36"/>
                </a:lnTo>
                <a:lnTo>
                  <a:pt x="16" y="38"/>
                </a:lnTo>
                <a:lnTo>
                  <a:pt x="16" y="47"/>
                </a:lnTo>
                <a:lnTo>
                  <a:pt x="11" y="45"/>
                </a:lnTo>
                <a:lnTo>
                  <a:pt x="7" y="44"/>
                </a:lnTo>
                <a:lnTo>
                  <a:pt x="4" y="40"/>
                </a:lnTo>
                <a:lnTo>
                  <a:pt x="2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5" y="8"/>
                </a:lnTo>
                <a:lnTo>
                  <a:pt x="7" y="6"/>
                </a:lnTo>
                <a:lnTo>
                  <a:pt x="11" y="4"/>
                </a:lnTo>
                <a:lnTo>
                  <a:pt x="15" y="4"/>
                </a:lnTo>
                <a:lnTo>
                  <a:pt x="20" y="4"/>
                </a:lnTo>
                <a:lnTo>
                  <a:pt x="31" y="4"/>
                </a:lnTo>
                <a:lnTo>
                  <a:pt x="38" y="4"/>
                </a:lnTo>
                <a:lnTo>
                  <a:pt x="43" y="4"/>
                </a:lnTo>
                <a:lnTo>
                  <a:pt x="47" y="4"/>
                </a:lnTo>
                <a:lnTo>
                  <a:pt x="51" y="2"/>
                </a:lnTo>
                <a:lnTo>
                  <a:pt x="54" y="0"/>
                </a:lnTo>
                <a:lnTo>
                  <a:pt x="54" y="11"/>
                </a:lnTo>
                <a:lnTo>
                  <a:pt x="51" y="13"/>
                </a:lnTo>
                <a:lnTo>
                  <a:pt x="47" y="13"/>
                </a:lnTo>
                <a:close/>
                <a:moveTo>
                  <a:pt x="29" y="15"/>
                </a:moveTo>
                <a:lnTo>
                  <a:pt x="31" y="20"/>
                </a:lnTo>
                <a:lnTo>
                  <a:pt x="31" y="27"/>
                </a:lnTo>
                <a:lnTo>
                  <a:pt x="33" y="33"/>
                </a:lnTo>
                <a:lnTo>
                  <a:pt x="33" y="35"/>
                </a:lnTo>
                <a:lnTo>
                  <a:pt x="34" y="36"/>
                </a:lnTo>
                <a:lnTo>
                  <a:pt x="36" y="38"/>
                </a:lnTo>
                <a:lnTo>
                  <a:pt x="38" y="38"/>
                </a:lnTo>
                <a:lnTo>
                  <a:pt x="40" y="40"/>
                </a:lnTo>
                <a:lnTo>
                  <a:pt x="42" y="38"/>
                </a:lnTo>
                <a:lnTo>
                  <a:pt x="45" y="36"/>
                </a:lnTo>
                <a:lnTo>
                  <a:pt x="45" y="35"/>
                </a:lnTo>
                <a:lnTo>
                  <a:pt x="47" y="29"/>
                </a:lnTo>
                <a:lnTo>
                  <a:pt x="45" y="26"/>
                </a:lnTo>
                <a:lnTo>
                  <a:pt x="45" y="22"/>
                </a:lnTo>
                <a:lnTo>
                  <a:pt x="42" y="18"/>
                </a:lnTo>
                <a:lnTo>
                  <a:pt x="38" y="17"/>
                </a:lnTo>
                <a:lnTo>
                  <a:pt x="36" y="15"/>
                </a:lnTo>
                <a:lnTo>
                  <a:pt x="31" y="15"/>
                </a:lnTo>
                <a:lnTo>
                  <a:pt x="29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2" name="Freeform 1070"/>
          <p:cNvSpPr>
            <a:spLocks noEditPoints="1"/>
          </p:cNvSpPr>
          <p:nvPr/>
        </p:nvSpPr>
        <p:spPr bwMode="auto">
          <a:xfrm rot="5400000">
            <a:off x="6076951" y="4865687"/>
            <a:ext cx="101600" cy="60325"/>
          </a:xfrm>
          <a:custGeom>
            <a:avLst/>
            <a:gdLst>
              <a:gd name="T0" fmla="*/ 74 w 76"/>
              <a:gd name="T1" fmla="*/ 36 h 45"/>
              <a:gd name="T2" fmla="*/ 74 w 76"/>
              <a:gd name="T3" fmla="*/ 45 h 45"/>
              <a:gd name="T4" fmla="*/ 0 w 76"/>
              <a:gd name="T5" fmla="*/ 45 h 45"/>
              <a:gd name="T6" fmla="*/ 0 w 76"/>
              <a:gd name="T7" fmla="*/ 36 h 45"/>
              <a:gd name="T8" fmla="*/ 27 w 76"/>
              <a:gd name="T9" fmla="*/ 36 h 45"/>
              <a:gd name="T10" fmla="*/ 24 w 76"/>
              <a:gd name="T11" fmla="*/ 31 h 45"/>
              <a:gd name="T12" fmla="*/ 20 w 76"/>
              <a:gd name="T13" fmla="*/ 27 h 45"/>
              <a:gd name="T14" fmla="*/ 20 w 76"/>
              <a:gd name="T15" fmla="*/ 22 h 45"/>
              <a:gd name="T16" fmla="*/ 20 w 76"/>
              <a:gd name="T17" fmla="*/ 16 h 45"/>
              <a:gd name="T18" fmla="*/ 22 w 76"/>
              <a:gd name="T19" fmla="*/ 13 h 45"/>
              <a:gd name="T20" fmla="*/ 24 w 76"/>
              <a:gd name="T21" fmla="*/ 9 h 45"/>
              <a:gd name="T22" fmla="*/ 27 w 76"/>
              <a:gd name="T23" fmla="*/ 6 h 45"/>
              <a:gd name="T24" fmla="*/ 31 w 76"/>
              <a:gd name="T25" fmla="*/ 2 h 45"/>
              <a:gd name="T26" fmla="*/ 36 w 76"/>
              <a:gd name="T27" fmla="*/ 0 h 45"/>
              <a:gd name="T28" fmla="*/ 42 w 76"/>
              <a:gd name="T29" fmla="*/ 0 h 45"/>
              <a:gd name="T30" fmla="*/ 47 w 76"/>
              <a:gd name="T31" fmla="*/ 0 h 45"/>
              <a:gd name="T32" fmla="*/ 54 w 76"/>
              <a:gd name="T33" fmla="*/ 0 h 45"/>
              <a:gd name="T34" fmla="*/ 62 w 76"/>
              <a:gd name="T35" fmla="*/ 2 h 45"/>
              <a:gd name="T36" fmla="*/ 67 w 76"/>
              <a:gd name="T37" fmla="*/ 6 h 45"/>
              <a:gd name="T38" fmla="*/ 72 w 76"/>
              <a:gd name="T39" fmla="*/ 11 h 45"/>
              <a:gd name="T40" fmla="*/ 74 w 76"/>
              <a:gd name="T41" fmla="*/ 16 h 45"/>
              <a:gd name="T42" fmla="*/ 76 w 76"/>
              <a:gd name="T43" fmla="*/ 22 h 45"/>
              <a:gd name="T44" fmla="*/ 74 w 76"/>
              <a:gd name="T45" fmla="*/ 27 h 45"/>
              <a:gd name="T46" fmla="*/ 71 w 76"/>
              <a:gd name="T47" fmla="*/ 33 h 45"/>
              <a:gd name="T48" fmla="*/ 65 w 76"/>
              <a:gd name="T49" fmla="*/ 36 h 45"/>
              <a:gd name="T50" fmla="*/ 74 w 76"/>
              <a:gd name="T51" fmla="*/ 36 h 45"/>
              <a:gd name="T52" fmla="*/ 47 w 76"/>
              <a:gd name="T53" fmla="*/ 36 h 45"/>
              <a:gd name="T54" fmla="*/ 53 w 76"/>
              <a:gd name="T55" fmla="*/ 36 h 45"/>
              <a:gd name="T56" fmla="*/ 56 w 76"/>
              <a:gd name="T57" fmla="*/ 35 h 45"/>
              <a:gd name="T58" fmla="*/ 60 w 76"/>
              <a:gd name="T59" fmla="*/ 33 h 45"/>
              <a:gd name="T60" fmla="*/ 63 w 76"/>
              <a:gd name="T61" fmla="*/ 31 h 45"/>
              <a:gd name="T62" fmla="*/ 65 w 76"/>
              <a:gd name="T63" fmla="*/ 27 h 45"/>
              <a:gd name="T64" fmla="*/ 67 w 76"/>
              <a:gd name="T65" fmla="*/ 22 h 45"/>
              <a:gd name="T66" fmla="*/ 65 w 76"/>
              <a:gd name="T67" fmla="*/ 18 h 45"/>
              <a:gd name="T68" fmla="*/ 62 w 76"/>
              <a:gd name="T69" fmla="*/ 13 h 45"/>
              <a:gd name="T70" fmla="*/ 58 w 76"/>
              <a:gd name="T71" fmla="*/ 11 h 45"/>
              <a:gd name="T72" fmla="*/ 53 w 76"/>
              <a:gd name="T73" fmla="*/ 9 h 45"/>
              <a:gd name="T74" fmla="*/ 47 w 76"/>
              <a:gd name="T75" fmla="*/ 9 h 45"/>
              <a:gd name="T76" fmla="*/ 42 w 76"/>
              <a:gd name="T77" fmla="*/ 9 h 45"/>
              <a:gd name="T78" fmla="*/ 36 w 76"/>
              <a:gd name="T79" fmla="*/ 11 h 45"/>
              <a:gd name="T80" fmla="*/ 33 w 76"/>
              <a:gd name="T81" fmla="*/ 13 h 45"/>
              <a:gd name="T82" fmla="*/ 29 w 76"/>
              <a:gd name="T83" fmla="*/ 16 h 45"/>
              <a:gd name="T84" fmla="*/ 27 w 76"/>
              <a:gd name="T85" fmla="*/ 22 h 45"/>
              <a:gd name="T86" fmla="*/ 29 w 76"/>
              <a:gd name="T87" fmla="*/ 27 h 45"/>
              <a:gd name="T88" fmla="*/ 33 w 76"/>
              <a:gd name="T89" fmla="*/ 31 h 45"/>
              <a:gd name="T90" fmla="*/ 36 w 76"/>
              <a:gd name="T91" fmla="*/ 35 h 45"/>
              <a:gd name="T92" fmla="*/ 42 w 76"/>
              <a:gd name="T93" fmla="*/ 35 h 45"/>
              <a:gd name="T94" fmla="*/ 47 w 76"/>
              <a:gd name="T95" fmla="*/ 36 h 4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6"/>
              <a:gd name="T145" fmla="*/ 0 h 45"/>
              <a:gd name="T146" fmla="*/ 76 w 76"/>
              <a:gd name="T147" fmla="*/ 45 h 4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6" h="45">
                <a:moveTo>
                  <a:pt x="74" y="36"/>
                </a:moveTo>
                <a:lnTo>
                  <a:pt x="74" y="45"/>
                </a:lnTo>
                <a:lnTo>
                  <a:pt x="0" y="45"/>
                </a:lnTo>
                <a:lnTo>
                  <a:pt x="0" y="36"/>
                </a:lnTo>
                <a:lnTo>
                  <a:pt x="27" y="36"/>
                </a:lnTo>
                <a:lnTo>
                  <a:pt x="24" y="31"/>
                </a:lnTo>
                <a:lnTo>
                  <a:pt x="20" y="27"/>
                </a:lnTo>
                <a:lnTo>
                  <a:pt x="20" y="22"/>
                </a:lnTo>
                <a:lnTo>
                  <a:pt x="20" y="16"/>
                </a:lnTo>
                <a:lnTo>
                  <a:pt x="22" y="13"/>
                </a:lnTo>
                <a:lnTo>
                  <a:pt x="24" y="9"/>
                </a:lnTo>
                <a:lnTo>
                  <a:pt x="27" y="6"/>
                </a:lnTo>
                <a:lnTo>
                  <a:pt x="31" y="2"/>
                </a:lnTo>
                <a:lnTo>
                  <a:pt x="36" y="0"/>
                </a:lnTo>
                <a:lnTo>
                  <a:pt x="42" y="0"/>
                </a:lnTo>
                <a:lnTo>
                  <a:pt x="47" y="0"/>
                </a:lnTo>
                <a:lnTo>
                  <a:pt x="54" y="0"/>
                </a:lnTo>
                <a:lnTo>
                  <a:pt x="62" y="2"/>
                </a:lnTo>
                <a:lnTo>
                  <a:pt x="67" y="6"/>
                </a:lnTo>
                <a:lnTo>
                  <a:pt x="72" y="11"/>
                </a:lnTo>
                <a:lnTo>
                  <a:pt x="74" y="16"/>
                </a:lnTo>
                <a:lnTo>
                  <a:pt x="76" y="22"/>
                </a:lnTo>
                <a:lnTo>
                  <a:pt x="74" y="27"/>
                </a:lnTo>
                <a:lnTo>
                  <a:pt x="71" y="33"/>
                </a:lnTo>
                <a:lnTo>
                  <a:pt x="65" y="36"/>
                </a:lnTo>
                <a:lnTo>
                  <a:pt x="74" y="36"/>
                </a:lnTo>
                <a:close/>
                <a:moveTo>
                  <a:pt x="47" y="36"/>
                </a:moveTo>
                <a:lnTo>
                  <a:pt x="53" y="36"/>
                </a:lnTo>
                <a:lnTo>
                  <a:pt x="56" y="35"/>
                </a:lnTo>
                <a:lnTo>
                  <a:pt x="60" y="33"/>
                </a:lnTo>
                <a:lnTo>
                  <a:pt x="63" y="31"/>
                </a:lnTo>
                <a:lnTo>
                  <a:pt x="65" y="27"/>
                </a:lnTo>
                <a:lnTo>
                  <a:pt x="67" y="22"/>
                </a:lnTo>
                <a:lnTo>
                  <a:pt x="65" y="18"/>
                </a:lnTo>
                <a:lnTo>
                  <a:pt x="62" y="13"/>
                </a:lnTo>
                <a:lnTo>
                  <a:pt x="58" y="11"/>
                </a:lnTo>
                <a:lnTo>
                  <a:pt x="53" y="9"/>
                </a:lnTo>
                <a:lnTo>
                  <a:pt x="47" y="9"/>
                </a:lnTo>
                <a:lnTo>
                  <a:pt x="42" y="9"/>
                </a:lnTo>
                <a:lnTo>
                  <a:pt x="36" y="11"/>
                </a:lnTo>
                <a:lnTo>
                  <a:pt x="33" y="13"/>
                </a:lnTo>
                <a:lnTo>
                  <a:pt x="29" y="16"/>
                </a:lnTo>
                <a:lnTo>
                  <a:pt x="27" y="22"/>
                </a:lnTo>
                <a:lnTo>
                  <a:pt x="29" y="27"/>
                </a:lnTo>
                <a:lnTo>
                  <a:pt x="33" y="31"/>
                </a:lnTo>
                <a:lnTo>
                  <a:pt x="36" y="35"/>
                </a:lnTo>
                <a:lnTo>
                  <a:pt x="42" y="35"/>
                </a:lnTo>
                <a:lnTo>
                  <a:pt x="47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3" name="Rectangle 1071"/>
          <p:cNvSpPr>
            <a:spLocks noChangeArrowheads="1"/>
          </p:cNvSpPr>
          <p:nvPr/>
        </p:nvSpPr>
        <p:spPr bwMode="auto">
          <a:xfrm rot="5400000">
            <a:off x="6134100" y="4887913"/>
            <a:ext cx="100013" cy="14287"/>
          </a:xfrm>
          <a:prstGeom prst="rect">
            <a:avLst/>
          </a:prstGeom>
          <a:solidFill>
            <a:srgbClr val="00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4" name="Freeform 1072"/>
          <p:cNvSpPr>
            <a:spLocks noEditPoints="1"/>
          </p:cNvSpPr>
          <p:nvPr/>
        </p:nvSpPr>
        <p:spPr bwMode="auto">
          <a:xfrm rot="5400000">
            <a:off x="6196807" y="4876006"/>
            <a:ext cx="74612" cy="66675"/>
          </a:xfrm>
          <a:custGeom>
            <a:avLst/>
            <a:gdLst>
              <a:gd name="T0" fmla="*/ 38 w 56"/>
              <a:gd name="T1" fmla="*/ 11 h 51"/>
              <a:gd name="T2" fmla="*/ 40 w 56"/>
              <a:gd name="T3" fmla="*/ 2 h 51"/>
              <a:gd name="T4" fmla="*/ 45 w 56"/>
              <a:gd name="T5" fmla="*/ 4 h 51"/>
              <a:gd name="T6" fmla="*/ 51 w 56"/>
              <a:gd name="T7" fmla="*/ 9 h 51"/>
              <a:gd name="T8" fmla="*/ 52 w 56"/>
              <a:gd name="T9" fmla="*/ 13 h 51"/>
              <a:gd name="T10" fmla="*/ 54 w 56"/>
              <a:gd name="T11" fmla="*/ 18 h 51"/>
              <a:gd name="T12" fmla="*/ 56 w 56"/>
              <a:gd name="T13" fmla="*/ 25 h 51"/>
              <a:gd name="T14" fmla="*/ 54 w 56"/>
              <a:gd name="T15" fmla="*/ 33 h 51"/>
              <a:gd name="T16" fmla="*/ 52 w 56"/>
              <a:gd name="T17" fmla="*/ 38 h 51"/>
              <a:gd name="T18" fmla="*/ 49 w 56"/>
              <a:gd name="T19" fmla="*/ 43 h 51"/>
              <a:gd name="T20" fmla="*/ 43 w 56"/>
              <a:gd name="T21" fmla="*/ 47 h 51"/>
              <a:gd name="T22" fmla="*/ 36 w 56"/>
              <a:gd name="T23" fmla="*/ 49 h 51"/>
              <a:gd name="T24" fmla="*/ 27 w 56"/>
              <a:gd name="T25" fmla="*/ 51 h 51"/>
              <a:gd name="T26" fmla="*/ 20 w 56"/>
              <a:gd name="T27" fmla="*/ 49 h 51"/>
              <a:gd name="T28" fmla="*/ 13 w 56"/>
              <a:gd name="T29" fmla="*/ 47 h 51"/>
              <a:gd name="T30" fmla="*/ 7 w 56"/>
              <a:gd name="T31" fmla="*/ 43 h 51"/>
              <a:gd name="T32" fmla="*/ 2 w 56"/>
              <a:gd name="T33" fmla="*/ 38 h 51"/>
              <a:gd name="T34" fmla="*/ 0 w 56"/>
              <a:gd name="T35" fmla="*/ 33 h 51"/>
              <a:gd name="T36" fmla="*/ 0 w 56"/>
              <a:gd name="T37" fmla="*/ 25 h 51"/>
              <a:gd name="T38" fmla="*/ 0 w 56"/>
              <a:gd name="T39" fmla="*/ 18 h 51"/>
              <a:gd name="T40" fmla="*/ 2 w 56"/>
              <a:gd name="T41" fmla="*/ 13 h 51"/>
              <a:gd name="T42" fmla="*/ 7 w 56"/>
              <a:gd name="T43" fmla="*/ 7 h 51"/>
              <a:gd name="T44" fmla="*/ 13 w 56"/>
              <a:gd name="T45" fmla="*/ 4 h 51"/>
              <a:gd name="T46" fmla="*/ 18 w 56"/>
              <a:gd name="T47" fmla="*/ 2 h 51"/>
              <a:gd name="T48" fmla="*/ 27 w 56"/>
              <a:gd name="T49" fmla="*/ 0 h 51"/>
              <a:gd name="T50" fmla="*/ 29 w 56"/>
              <a:gd name="T51" fmla="*/ 0 h 51"/>
              <a:gd name="T52" fmla="*/ 29 w 56"/>
              <a:gd name="T53" fmla="*/ 0 h 51"/>
              <a:gd name="T54" fmla="*/ 29 w 56"/>
              <a:gd name="T55" fmla="*/ 40 h 51"/>
              <a:gd name="T56" fmla="*/ 34 w 56"/>
              <a:gd name="T57" fmla="*/ 40 h 51"/>
              <a:gd name="T58" fmla="*/ 38 w 56"/>
              <a:gd name="T59" fmla="*/ 38 h 51"/>
              <a:gd name="T60" fmla="*/ 42 w 56"/>
              <a:gd name="T61" fmla="*/ 36 h 51"/>
              <a:gd name="T62" fmla="*/ 45 w 56"/>
              <a:gd name="T63" fmla="*/ 31 h 51"/>
              <a:gd name="T64" fmla="*/ 47 w 56"/>
              <a:gd name="T65" fmla="*/ 24 h 51"/>
              <a:gd name="T66" fmla="*/ 45 w 56"/>
              <a:gd name="T67" fmla="*/ 20 h 51"/>
              <a:gd name="T68" fmla="*/ 45 w 56"/>
              <a:gd name="T69" fmla="*/ 16 h 51"/>
              <a:gd name="T70" fmla="*/ 42 w 56"/>
              <a:gd name="T71" fmla="*/ 13 h 51"/>
              <a:gd name="T72" fmla="*/ 38 w 56"/>
              <a:gd name="T73" fmla="*/ 11 h 51"/>
              <a:gd name="T74" fmla="*/ 22 w 56"/>
              <a:gd name="T75" fmla="*/ 40 h 51"/>
              <a:gd name="T76" fmla="*/ 22 w 56"/>
              <a:gd name="T77" fmla="*/ 11 h 51"/>
              <a:gd name="T78" fmla="*/ 16 w 56"/>
              <a:gd name="T79" fmla="*/ 11 h 51"/>
              <a:gd name="T80" fmla="*/ 13 w 56"/>
              <a:gd name="T81" fmla="*/ 14 h 51"/>
              <a:gd name="T82" fmla="*/ 9 w 56"/>
              <a:gd name="T83" fmla="*/ 18 h 51"/>
              <a:gd name="T84" fmla="*/ 7 w 56"/>
              <a:gd name="T85" fmla="*/ 25 h 51"/>
              <a:gd name="T86" fmla="*/ 9 w 56"/>
              <a:gd name="T87" fmla="*/ 31 h 51"/>
              <a:gd name="T88" fmla="*/ 11 w 56"/>
              <a:gd name="T89" fmla="*/ 36 h 51"/>
              <a:gd name="T90" fmla="*/ 16 w 56"/>
              <a:gd name="T91" fmla="*/ 40 h 51"/>
              <a:gd name="T92" fmla="*/ 22 w 56"/>
              <a:gd name="T93" fmla="*/ 40 h 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51"/>
              <a:gd name="T143" fmla="*/ 56 w 56"/>
              <a:gd name="T144" fmla="*/ 51 h 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51">
                <a:moveTo>
                  <a:pt x="38" y="11"/>
                </a:moveTo>
                <a:lnTo>
                  <a:pt x="40" y="2"/>
                </a:lnTo>
                <a:lnTo>
                  <a:pt x="45" y="4"/>
                </a:lnTo>
                <a:lnTo>
                  <a:pt x="51" y="9"/>
                </a:lnTo>
                <a:lnTo>
                  <a:pt x="52" y="13"/>
                </a:lnTo>
                <a:lnTo>
                  <a:pt x="54" y="18"/>
                </a:lnTo>
                <a:lnTo>
                  <a:pt x="56" y="25"/>
                </a:lnTo>
                <a:lnTo>
                  <a:pt x="54" y="33"/>
                </a:lnTo>
                <a:lnTo>
                  <a:pt x="52" y="38"/>
                </a:lnTo>
                <a:lnTo>
                  <a:pt x="49" y="43"/>
                </a:lnTo>
                <a:lnTo>
                  <a:pt x="43" y="47"/>
                </a:lnTo>
                <a:lnTo>
                  <a:pt x="36" y="49"/>
                </a:lnTo>
                <a:lnTo>
                  <a:pt x="27" y="51"/>
                </a:lnTo>
                <a:lnTo>
                  <a:pt x="20" y="49"/>
                </a:lnTo>
                <a:lnTo>
                  <a:pt x="13" y="47"/>
                </a:lnTo>
                <a:lnTo>
                  <a:pt x="7" y="43"/>
                </a:lnTo>
                <a:lnTo>
                  <a:pt x="2" y="38"/>
                </a:lnTo>
                <a:lnTo>
                  <a:pt x="0" y="33"/>
                </a:lnTo>
                <a:lnTo>
                  <a:pt x="0" y="25"/>
                </a:lnTo>
                <a:lnTo>
                  <a:pt x="0" y="18"/>
                </a:lnTo>
                <a:lnTo>
                  <a:pt x="2" y="13"/>
                </a:lnTo>
                <a:lnTo>
                  <a:pt x="7" y="7"/>
                </a:lnTo>
                <a:lnTo>
                  <a:pt x="13" y="4"/>
                </a:lnTo>
                <a:lnTo>
                  <a:pt x="18" y="2"/>
                </a:lnTo>
                <a:lnTo>
                  <a:pt x="27" y="0"/>
                </a:lnTo>
                <a:lnTo>
                  <a:pt x="29" y="0"/>
                </a:lnTo>
                <a:lnTo>
                  <a:pt x="29" y="40"/>
                </a:lnTo>
                <a:lnTo>
                  <a:pt x="34" y="40"/>
                </a:lnTo>
                <a:lnTo>
                  <a:pt x="38" y="38"/>
                </a:lnTo>
                <a:lnTo>
                  <a:pt x="42" y="36"/>
                </a:lnTo>
                <a:lnTo>
                  <a:pt x="45" y="31"/>
                </a:lnTo>
                <a:lnTo>
                  <a:pt x="47" y="24"/>
                </a:lnTo>
                <a:lnTo>
                  <a:pt x="45" y="20"/>
                </a:lnTo>
                <a:lnTo>
                  <a:pt x="45" y="16"/>
                </a:lnTo>
                <a:lnTo>
                  <a:pt x="42" y="13"/>
                </a:lnTo>
                <a:lnTo>
                  <a:pt x="38" y="11"/>
                </a:lnTo>
                <a:close/>
                <a:moveTo>
                  <a:pt x="22" y="40"/>
                </a:moveTo>
                <a:lnTo>
                  <a:pt x="22" y="11"/>
                </a:lnTo>
                <a:lnTo>
                  <a:pt x="16" y="11"/>
                </a:lnTo>
                <a:lnTo>
                  <a:pt x="13" y="14"/>
                </a:lnTo>
                <a:lnTo>
                  <a:pt x="9" y="18"/>
                </a:lnTo>
                <a:lnTo>
                  <a:pt x="7" y="25"/>
                </a:lnTo>
                <a:lnTo>
                  <a:pt x="9" y="31"/>
                </a:lnTo>
                <a:lnTo>
                  <a:pt x="11" y="36"/>
                </a:lnTo>
                <a:lnTo>
                  <a:pt x="16" y="40"/>
                </a:lnTo>
                <a:lnTo>
                  <a:pt x="22" y="4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5" name="Freeform 1073"/>
          <p:cNvSpPr>
            <a:spLocks/>
          </p:cNvSpPr>
          <p:nvPr/>
        </p:nvSpPr>
        <p:spPr bwMode="auto">
          <a:xfrm rot="5400000">
            <a:off x="6312693" y="4856957"/>
            <a:ext cx="100013" cy="76200"/>
          </a:xfrm>
          <a:custGeom>
            <a:avLst/>
            <a:gdLst>
              <a:gd name="T0" fmla="*/ 74 w 74"/>
              <a:gd name="T1" fmla="*/ 56 h 56"/>
              <a:gd name="T2" fmla="*/ 0 w 74"/>
              <a:gd name="T3" fmla="*/ 56 h 56"/>
              <a:gd name="T4" fmla="*/ 0 w 74"/>
              <a:gd name="T5" fmla="*/ 3 h 56"/>
              <a:gd name="T6" fmla="*/ 9 w 74"/>
              <a:gd name="T7" fmla="*/ 3 h 56"/>
              <a:gd name="T8" fmla="*/ 9 w 74"/>
              <a:gd name="T9" fmla="*/ 45 h 56"/>
              <a:gd name="T10" fmla="*/ 31 w 74"/>
              <a:gd name="T11" fmla="*/ 45 h 56"/>
              <a:gd name="T12" fmla="*/ 31 w 74"/>
              <a:gd name="T13" fmla="*/ 5 h 56"/>
              <a:gd name="T14" fmla="*/ 40 w 74"/>
              <a:gd name="T15" fmla="*/ 5 h 56"/>
              <a:gd name="T16" fmla="*/ 40 w 74"/>
              <a:gd name="T17" fmla="*/ 45 h 56"/>
              <a:gd name="T18" fmla="*/ 65 w 74"/>
              <a:gd name="T19" fmla="*/ 45 h 56"/>
              <a:gd name="T20" fmla="*/ 65 w 74"/>
              <a:gd name="T21" fmla="*/ 0 h 56"/>
              <a:gd name="T22" fmla="*/ 74 w 74"/>
              <a:gd name="T23" fmla="*/ 0 h 56"/>
              <a:gd name="T24" fmla="*/ 74 w 74"/>
              <a:gd name="T25" fmla="*/ 56 h 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4"/>
              <a:gd name="T40" fmla="*/ 0 h 56"/>
              <a:gd name="T41" fmla="*/ 74 w 74"/>
              <a:gd name="T42" fmla="*/ 56 h 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4" h="56">
                <a:moveTo>
                  <a:pt x="74" y="56"/>
                </a:moveTo>
                <a:lnTo>
                  <a:pt x="0" y="56"/>
                </a:lnTo>
                <a:lnTo>
                  <a:pt x="0" y="3"/>
                </a:lnTo>
                <a:lnTo>
                  <a:pt x="9" y="3"/>
                </a:lnTo>
                <a:lnTo>
                  <a:pt x="9" y="45"/>
                </a:lnTo>
                <a:lnTo>
                  <a:pt x="31" y="45"/>
                </a:lnTo>
                <a:lnTo>
                  <a:pt x="31" y="5"/>
                </a:lnTo>
                <a:lnTo>
                  <a:pt x="40" y="5"/>
                </a:lnTo>
                <a:lnTo>
                  <a:pt x="40" y="45"/>
                </a:lnTo>
                <a:lnTo>
                  <a:pt x="65" y="45"/>
                </a:lnTo>
                <a:lnTo>
                  <a:pt x="65" y="0"/>
                </a:lnTo>
                <a:lnTo>
                  <a:pt x="74" y="0"/>
                </a:lnTo>
                <a:lnTo>
                  <a:pt x="74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6" name="Freeform 1074"/>
          <p:cNvSpPr>
            <a:spLocks/>
          </p:cNvSpPr>
          <p:nvPr/>
        </p:nvSpPr>
        <p:spPr bwMode="auto">
          <a:xfrm rot="5400000">
            <a:off x="6409531" y="4880770"/>
            <a:ext cx="73025" cy="55562"/>
          </a:xfrm>
          <a:custGeom>
            <a:avLst/>
            <a:gdLst>
              <a:gd name="T0" fmla="*/ 54 w 54"/>
              <a:gd name="T1" fmla="*/ 41 h 41"/>
              <a:gd name="T2" fmla="*/ 0 w 54"/>
              <a:gd name="T3" fmla="*/ 41 h 41"/>
              <a:gd name="T4" fmla="*/ 0 w 54"/>
              <a:gd name="T5" fmla="*/ 32 h 41"/>
              <a:gd name="T6" fmla="*/ 7 w 54"/>
              <a:gd name="T7" fmla="*/ 32 h 41"/>
              <a:gd name="T8" fmla="*/ 4 w 54"/>
              <a:gd name="T9" fmla="*/ 27 h 41"/>
              <a:gd name="T10" fmla="*/ 0 w 54"/>
              <a:gd name="T11" fmla="*/ 21 h 41"/>
              <a:gd name="T12" fmla="*/ 0 w 54"/>
              <a:gd name="T13" fmla="*/ 16 h 41"/>
              <a:gd name="T14" fmla="*/ 0 w 54"/>
              <a:gd name="T15" fmla="*/ 12 h 41"/>
              <a:gd name="T16" fmla="*/ 2 w 54"/>
              <a:gd name="T17" fmla="*/ 9 h 41"/>
              <a:gd name="T18" fmla="*/ 4 w 54"/>
              <a:gd name="T19" fmla="*/ 5 h 41"/>
              <a:gd name="T20" fmla="*/ 5 w 54"/>
              <a:gd name="T21" fmla="*/ 2 h 41"/>
              <a:gd name="T22" fmla="*/ 9 w 54"/>
              <a:gd name="T23" fmla="*/ 2 h 41"/>
              <a:gd name="T24" fmla="*/ 13 w 54"/>
              <a:gd name="T25" fmla="*/ 0 h 41"/>
              <a:gd name="T26" fmla="*/ 16 w 54"/>
              <a:gd name="T27" fmla="*/ 0 h 41"/>
              <a:gd name="T28" fmla="*/ 22 w 54"/>
              <a:gd name="T29" fmla="*/ 0 h 41"/>
              <a:gd name="T30" fmla="*/ 54 w 54"/>
              <a:gd name="T31" fmla="*/ 0 h 41"/>
              <a:gd name="T32" fmla="*/ 54 w 54"/>
              <a:gd name="T33" fmla="*/ 9 h 41"/>
              <a:gd name="T34" fmla="*/ 22 w 54"/>
              <a:gd name="T35" fmla="*/ 9 h 41"/>
              <a:gd name="T36" fmla="*/ 18 w 54"/>
              <a:gd name="T37" fmla="*/ 9 h 41"/>
              <a:gd name="T38" fmla="*/ 15 w 54"/>
              <a:gd name="T39" fmla="*/ 11 h 41"/>
              <a:gd name="T40" fmla="*/ 11 w 54"/>
              <a:gd name="T41" fmla="*/ 11 h 41"/>
              <a:gd name="T42" fmla="*/ 9 w 54"/>
              <a:gd name="T43" fmla="*/ 14 h 41"/>
              <a:gd name="T44" fmla="*/ 9 w 54"/>
              <a:gd name="T45" fmla="*/ 16 h 41"/>
              <a:gd name="T46" fmla="*/ 7 w 54"/>
              <a:gd name="T47" fmla="*/ 20 h 41"/>
              <a:gd name="T48" fmla="*/ 9 w 54"/>
              <a:gd name="T49" fmla="*/ 23 h 41"/>
              <a:gd name="T50" fmla="*/ 11 w 54"/>
              <a:gd name="T51" fmla="*/ 29 h 41"/>
              <a:gd name="T52" fmla="*/ 15 w 54"/>
              <a:gd name="T53" fmla="*/ 30 h 41"/>
              <a:gd name="T54" fmla="*/ 20 w 54"/>
              <a:gd name="T55" fmla="*/ 30 h 41"/>
              <a:gd name="T56" fmla="*/ 25 w 54"/>
              <a:gd name="T57" fmla="*/ 32 h 41"/>
              <a:gd name="T58" fmla="*/ 54 w 54"/>
              <a:gd name="T59" fmla="*/ 32 h 41"/>
              <a:gd name="T60" fmla="*/ 54 w 54"/>
              <a:gd name="T61" fmla="*/ 41 h 4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"/>
              <a:gd name="T94" fmla="*/ 0 h 41"/>
              <a:gd name="T95" fmla="*/ 54 w 54"/>
              <a:gd name="T96" fmla="*/ 41 h 4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" h="41">
                <a:moveTo>
                  <a:pt x="54" y="41"/>
                </a:moveTo>
                <a:lnTo>
                  <a:pt x="0" y="41"/>
                </a:lnTo>
                <a:lnTo>
                  <a:pt x="0" y="32"/>
                </a:lnTo>
                <a:lnTo>
                  <a:pt x="7" y="32"/>
                </a:lnTo>
                <a:lnTo>
                  <a:pt x="4" y="27"/>
                </a:lnTo>
                <a:lnTo>
                  <a:pt x="0" y="21"/>
                </a:lnTo>
                <a:lnTo>
                  <a:pt x="0" y="16"/>
                </a:lnTo>
                <a:lnTo>
                  <a:pt x="0" y="12"/>
                </a:lnTo>
                <a:lnTo>
                  <a:pt x="2" y="9"/>
                </a:lnTo>
                <a:lnTo>
                  <a:pt x="4" y="5"/>
                </a:lnTo>
                <a:lnTo>
                  <a:pt x="5" y="2"/>
                </a:lnTo>
                <a:lnTo>
                  <a:pt x="9" y="2"/>
                </a:lnTo>
                <a:lnTo>
                  <a:pt x="13" y="0"/>
                </a:lnTo>
                <a:lnTo>
                  <a:pt x="16" y="0"/>
                </a:lnTo>
                <a:lnTo>
                  <a:pt x="22" y="0"/>
                </a:lnTo>
                <a:lnTo>
                  <a:pt x="54" y="0"/>
                </a:lnTo>
                <a:lnTo>
                  <a:pt x="54" y="9"/>
                </a:lnTo>
                <a:lnTo>
                  <a:pt x="22" y="9"/>
                </a:lnTo>
                <a:lnTo>
                  <a:pt x="18" y="9"/>
                </a:lnTo>
                <a:lnTo>
                  <a:pt x="15" y="11"/>
                </a:lnTo>
                <a:lnTo>
                  <a:pt x="11" y="11"/>
                </a:lnTo>
                <a:lnTo>
                  <a:pt x="9" y="14"/>
                </a:lnTo>
                <a:lnTo>
                  <a:pt x="9" y="16"/>
                </a:lnTo>
                <a:lnTo>
                  <a:pt x="7" y="20"/>
                </a:lnTo>
                <a:lnTo>
                  <a:pt x="9" y="23"/>
                </a:lnTo>
                <a:lnTo>
                  <a:pt x="11" y="29"/>
                </a:lnTo>
                <a:lnTo>
                  <a:pt x="15" y="30"/>
                </a:lnTo>
                <a:lnTo>
                  <a:pt x="20" y="30"/>
                </a:lnTo>
                <a:lnTo>
                  <a:pt x="25" y="32"/>
                </a:lnTo>
                <a:lnTo>
                  <a:pt x="54" y="32"/>
                </a:lnTo>
                <a:lnTo>
                  <a:pt x="54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7" name="Freeform 1075"/>
          <p:cNvSpPr>
            <a:spLocks/>
          </p:cNvSpPr>
          <p:nvPr/>
        </p:nvSpPr>
        <p:spPr bwMode="auto">
          <a:xfrm rot="5400000">
            <a:off x="6452395" y="4879181"/>
            <a:ext cx="100012" cy="34925"/>
          </a:xfrm>
          <a:custGeom>
            <a:avLst/>
            <a:gdLst>
              <a:gd name="T0" fmla="*/ 65 w 74"/>
              <a:gd name="T1" fmla="*/ 2 h 25"/>
              <a:gd name="T2" fmla="*/ 72 w 74"/>
              <a:gd name="T3" fmla="*/ 0 h 25"/>
              <a:gd name="T4" fmla="*/ 72 w 74"/>
              <a:gd name="T5" fmla="*/ 4 h 25"/>
              <a:gd name="T6" fmla="*/ 74 w 74"/>
              <a:gd name="T7" fmla="*/ 7 h 25"/>
              <a:gd name="T8" fmla="*/ 72 w 74"/>
              <a:gd name="T9" fmla="*/ 11 h 25"/>
              <a:gd name="T10" fmla="*/ 72 w 74"/>
              <a:gd name="T11" fmla="*/ 15 h 25"/>
              <a:gd name="T12" fmla="*/ 70 w 74"/>
              <a:gd name="T13" fmla="*/ 16 h 25"/>
              <a:gd name="T14" fmla="*/ 67 w 74"/>
              <a:gd name="T15" fmla="*/ 18 h 25"/>
              <a:gd name="T16" fmla="*/ 63 w 74"/>
              <a:gd name="T17" fmla="*/ 18 h 25"/>
              <a:gd name="T18" fmla="*/ 58 w 74"/>
              <a:gd name="T19" fmla="*/ 20 h 25"/>
              <a:gd name="T20" fmla="*/ 27 w 74"/>
              <a:gd name="T21" fmla="*/ 20 h 25"/>
              <a:gd name="T22" fmla="*/ 27 w 74"/>
              <a:gd name="T23" fmla="*/ 25 h 25"/>
              <a:gd name="T24" fmla="*/ 18 w 74"/>
              <a:gd name="T25" fmla="*/ 25 h 25"/>
              <a:gd name="T26" fmla="*/ 18 w 74"/>
              <a:gd name="T27" fmla="*/ 20 h 25"/>
              <a:gd name="T28" fmla="*/ 5 w 74"/>
              <a:gd name="T29" fmla="*/ 20 h 25"/>
              <a:gd name="T30" fmla="*/ 0 w 74"/>
              <a:gd name="T31" fmla="*/ 9 h 25"/>
              <a:gd name="T32" fmla="*/ 18 w 74"/>
              <a:gd name="T33" fmla="*/ 9 h 25"/>
              <a:gd name="T34" fmla="*/ 18 w 74"/>
              <a:gd name="T35" fmla="*/ 2 h 25"/>
              <a:gd name="T36" fmla="*/ 27 w 74"/>
              <a:gd name="T37" fmla="*/ 2 h 25"/>
              <a:gd name="T38" fmla="*/ 27 w 74"/>
              <a:gd name="T39" fmla="*/ 9 h 25"/>
              <a:gd name="T40" fmla="*/ 58 w 74"/>
              <a:gd name="T41" fmla="*/ 9 h 25"/>
              <a:gd name="T42" fmla="*/ 61 w 74"/>
              <a:gd name="T43" fmla="*/ 9 h 25"/>
              <a:gd name="T44" fmla="*/ 61 w 74"/>
              <a:gd name="T45" fmla="*/ 9 h 25"/>
              <a:gd name="T46" fmla="*/ 63 w 74"/>
              <a:gd name="T47" fmla="*/ 9 h 25"/>
              <a:gd name="T48" fmla="*/ 63 w 74"/>
              <a:gd name="T49" fmla="*/ 7 h 25"/>
              <a:gd name="T50" fmla="*/ 65 w 74"/>
              <a:gd name="T51" fmla="*/ 7 h 25"/>
              <a:gd name="T52" fmla="*/ 65 w 74"/>
              <a:gd name="T53" fmla="*/ 6 h 25"/>
              <a:gd name="T54" fmla="*/ 65 w 74"/>
              <a:gd name="T55" fmla="*/ 4 h 25"/>
              <a:gd name="T56" fmla="*/ 65 w 74"/>
              <a:gd name="T57" fmla="*/ 2 h 2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74"/>
              <a:gd name="T88" fmla="*/ 0 h 25"/>
              <a:gd name="T89" fmla="*/ 74 w 74"/>
              <a:gd name="T90" fmla="*/ 25 h 25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74" h="25">
                <a:moveTo>
                  <a:pt x="65" y="2"/>
                </a:moveTo>
                <a:lnTo>
                  <a:pt x="72" y="0"/>
                </a:lnTo>
                <a:lnTo>
                  <a:pt x="72" y="4"/>
                </a:lnTo>
                <a:lnTo>
                  <a:pt x="74" y="7"/>
                </a:lnTo>
                <a:lnTo>
                  <a:pt x="72" y="11"/>
                </a:lnTo>
                <a:lnTo>
                  <a:pt x="72" y="15"/>
                </a:lnTo>
                <a:lnTo>
                  <a:pt x="70" y="16"/>
                </a:lnTo>
                <a:lnTo>
                  <a:pt x="67" y="18"/>
                </a:lnTo>
                <a:lnTo>
                  <a:pt x="63" y="18"/>
                </a:lnTo>
                <a:lnTo>
                  <a:pt x="58" y="20"/>
                </a:lnTo>
                <a:lnTo>
                  <a:pt x="27" y="20"/>
                </a:lnTo>
                <a:lnTo>
                  <a:pt x="27" y="25"/>
                </a:lnTo>
                <a:lnTo>
                  <a:pt x="18" y="25"/>
                </a:lnTo>
                <a:lnTo>
                  <a:pt x="18" y="20"/>
                </a:lnTo>
                <a:lnTo>
                  <a:pt x="5" y="20"/>
                </a:lnTo>
                <a:lnTo>
                  <a:pt x="0" y="9"/>
                </a:lnTo>
                <a:lnTo>
                  <a:pt x="18" y="9"/>
                </a:lnTo>
                <a:lnTo>
                  <a:pt x="18" y="2"/>
                </a:lnTo>
                <a:lnTo>
                  <a:pt x="27" y="2"/>
                </a:lnTo>
                <a:lnTo>
                  <a:pt x="27" y="9"/>
                </a:lnTo>
                <a:lnTo>
                  <a:pt x="58" y="9"/>
                </a:lnTo>
                <a:lnTo>
                  <a:pt x="61" y="9"/>
                </a:lnTo>
                <a:lnTo>
                  <a:pt x="63" y="9"/>
                </a:lnTo>
                <a:lnTo>
                  <a:pt x="63" y="7"/>
                </a:lnTo>
                <a:lnTo>
                  <a:pt x="65" y="7"/>
                </a:lnTo>
                <a:lnTo>
                  <a:pt x="65" y="6"/>
                </a:lnTo>
                <a:lnTo>
                  <a:pt x="65" y="4"/>
                </a:lnTo>
                <a:lnTo>
                  <a:pt x="65" y="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8" name="Freeform 1076"/>
          <p:cNvSpPr>
            <a:spLocks/>
          </p:cNvSpPr>
          <p:nvPr/>
        </p:nvSpPr>
        <p:spPr bwMode="auto">
          <a:xfrm rot="5400000">
            <a:off x="6509544" y="4888707"/>
            <a:ext cx="73025" cy="39687"/>
          </a:xfrm>
          <a:custGeom>
            <a:avLst/>
            <a:gdLst>
              <a:gd name="T0" fmla="*/ 54 w 54"/>
              <a:gd name="T1" fmla="*/ 29 h 29"/>
              <a:gd name="T2" fmla="*/ 0 w 54"/>
              <a:gd name="T3" fmla="*/ 29 h 29"/>
              <a:gd name="T4" fmla="*/ 0 w 54"/>
              <a:gd name="T5" fmla="*/ 20 h 29"/>
              <a:gd name="T6" fmla="*/ 7 w 54"/>
              <a:gd name="T7" fmla="*/ 20 h 29"/>
              <a:gd name="T8" fmla="*/ 4 w 54"/>
              <a:gd name="T9" fmla="*/ 18 h 29"/>
              <a:gd name="T10" fmla="*/ 2 w 54"/>
              <a:gd name="T11" fmla="*/ 15 h 29"/>
              <a:gd name="T12" fmla="*/ 0 w 54"/>
              <a:gd name="T13" fmla="*/ 13 h 29"/>
              <a:gd name="T14" fmla="*/ 0 w 54"/>
              <a:gd name="T15" fmla="*/ 9 h 29"/>
              <a:gd name="T16" fmla="*/ 0 w 54"/>
              <a:gd name="T17" fmla="*/ 6 h 29"/>
              <a:gd name="T18" fmla="*/ 2 w 54"/>
              <a:gd name="T19" fmla="*/ 0 h 29"/>
              <a:gd name="T20" fmla="*/ 11 w 54"/>
              <a:gd name="T21" fmla="*/ 4 h 29"/>
              <a:gd name="T22" fmla="*/ 9 w 54"/>
              <a:gd name="T23" fmla="*/ 7 h 29"/>
              <a:gd name="T24" fmla="*/ 7 w 54"/>
              <a:gd name="T25" fmla="*/ 9 h 29"/>
              <a:gd name="T26" fmla="*/ 9 w 54"/>
              <a:gd name="T27" fmla="*/ 13 h 29"/>
              <a:gd name="T28" fmla="*/ 9 w 54"/>
              <a:gd name="T29" fmla="*/ 15 h 29"/>
              <a:gd name="T30" fmla="*/ 13 w 54"/>
              <a:gd name="T31" fmla="*/ 16 h 29"/>
              <a:gd name="T32" fmla="*/ 15 w 54"/>
              <a:gd name="T33" fmla="*/ 18 h 29"/>
              <a:gd name="T34" fmla="*/ 20 w 54"/>
              <a:gd name="T35" fmla="*/ 18 h 29"/>
              <a:gd name="T36" fmla="*/ 25 w 54"/>
              <a:gd name="T37" fmla="*/ 18 h 29"/>
              <a:gd name="T38" fmla="*/ 54 w 54"/>
              <a:gd name="T39" fmla="*/ 18 h 29"/>
              <a:gd name="T40" fmla="*/ 54 w 54"/>
              <a:gd name="T41" fmla="*/ 29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4"/>
              <a:gd name="T64" fmla="*/ 0 h 29"/>
              <a:gd name="T65" fmla="*/ 54 w 54"/>
              <a:gd name="T66" fmla="*/ 29 h 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4" h="29">
                <a:moveTo>
                  <a:pt x="54" y="29"/>
                </a:moveTo>
                <a:lnTo>
                  <a:pt x="0" y="29"/>
                </a:lnTo>
                <a:lnTo>
                  <a:pt x="0" y="20"/>
                </a:lnTo>
                <a:lnTo>
                  <a:pt x="7" y="20"/>
                </a:lnTo>
                <a:lnTo>
                  <a:pt x="4" y="18"/>
                </a:lnTo>
                <a:lnTo>
                  <a:pt x="2" y="15"/>
                </a:lnTo>
                <a:lnTo>
                  <a:pt x="0" y="13"/>
                </a:lnTo>
                <a:lnTo>
                  <a:pt x="0" y="9"/>
                </a:lnTo>
                <a:lnTo>
                  <a:pt x="0" y="6"/>
                </a:lnTo>
                <a:lnTo>
                  <a:pt x="2" y="0"/>
                </a:lnTo>
                <a:lnTo>
                  <a:pt x="11" y="4"/>
                </a:lnTo>
                <a:lnTo>
                  <a:pt x="9" y="7"/>
                </a:lnTo>
                <a:lnTo>
                  <a:pt x="7" y="9"/>
                </a:lnTo>
                <a:lnTo>
                  <a:pt x="9" y="13"/>
                </a:lnTo>
                <a:lnTo>
                  <a:pt x="9" y="15"/>
                </a:lnTo>
                <a:lnTo>
                  <a:pt x="13" y="16"/>
                </a:lnTo>
                <a:lnTo>
                  <a:pt x="15" y="18"/>
                </a:lnTo>
                <a:lnTo>
                  <a:pt x="20" y="18"/>
                </a:lnTo>
                <a:lnTo>
                  <a:pt x="25" y="18"/>
                </a:lnTo>
                <a:lnTo>
                  <a:pt x="54" y="18"/>
                </a:lnTo>
                <a:lnTo>
                  <a:pt x="54" y="2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9" name="Freeform 1077"/>
          <p:cNvSpPr>
            <a:spLocks noEditPoints="1"/>
          </p:cNvSpPr>
          <p:nvPr/>
        </p:nvSpPr>
        <p:spPr bwMode="auto">
          <a:xfrm rot="5400000">
            <a:off x="6526212" y="4887913"/>
            <a:ext cx="100013" cy="14288"/>
          </a:xfrm>
          <a:custGeom>
            <a:avLst/>
            <a:gdLst>
              <a:gd name="T0" fmla="*/ 9 w 74"/>
              <a:gd name="T1" fmla="*/ 10 h 10"/>
              <a:gd name="T2" fmla="*/ 0 w 74"/>
              <a:gd name="T3" fmla="*/ 10 h 10"/>
              <a:gd name="T4" fmla="*/ 0 w 74"/>
              <a:gd name="T5" fmla="*/ 0 h 10"/>
              <a:gd name="T6" fmla="*/ 9 w 74"/>
              <a:gd name="T7" fmla="*/ 0 h 10"/>
              <a:gd name="T8" fmla="*/ 9 w 74"/>
              <a:gd name="T9" fmla="*/ 10 h 10"/>
              <a:gd name="T10" fmla="*/ 74 w 74"/>
              <a:gd name="T11" fmla="*/ 10 h 10"/>
              <a:gd name="T12" fmla="*/ 20 w 74"/>
              <a:gd name="T13" fmla="*/ 10 h 10"/>
              <a:gd name="T14" fmla="*/ 20 w 74"/>
              <a:gd name="T15" fmla="*/ 0 h 10"/>
              <a:gd name="T16" fmla="*/ 74 w 74"/>
              <a:gd name="T17" fmla="*/ 0 h 10"/>
              <a:gd name="T18" fmla="*/ 74 w 74"/>
              <a:gd name="T19" fmla="*/ 10 h 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4"/>
              <a:gd name="T31" fmla="*/ 0 h 10"/>
              <a:gd name="T32" fmla="*/ 74 w 74"/>
              <a:gd name="T33" fmla="*/ 10 h 1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4" h="10">
                <a:moveTo>
                  <a:pt x="9" y="10"/>
                </a:moveTo>
                <a:lnTo>
                  <a:pt x="0" y="10"/>
                </a:lnTo>
                <a:lnTo>
                  <a:pt x="0" y="0"/>
                </a:lnTo>
                <a:lnTo>
                  <a:pt x="9" y="0"/>
                </a:lnTo>
                <a:lnTo>
                  <a:pt x="9" y="10"/>
                </a:lnTo>
                <a:close/>
                <a:moveTo>
                  <a:pt x="74" y="10"/>
                </a:moveTo>
                <a:lnTo>
                  <a:pt x="20" y="10"/>
                </a:lnTo>
                <a:lnTo>
                  <a:pt x="20" y="0"/>
                </a:lnTo>
                <a:lnTo>
                  <a:pt x="74" y="0"/>
                </a:lnTo>
                <a:lnTo>
                  <a:pt x="74" y="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40" name="Freeform 1078"/>
          <p:cNvSpPr>
            <a:spLocks noEditPoints="1"/>
          </p:cNvSpPr>
          <p:nvPr/>
        </p:nvSpPr>
        <p:spPr bwMode="auto">
          <a:xfrm rot="5400000">
            <a:off x="6591301" y="4876800"/>
            <a:ext cx="74612" cy="65087"/>
          </a:xfrm>
          <a:custGeom>
            <a:avLst/>
            <a:gdLst>
              <a:gd name="T0" fmla="*/ 38 w 56"/>
              <a:gd name="T1" fmla="*/ 11 h 48"/>
              <a:gd name="T2" fmla="*/ 40 w 56"/>
              <a:gd name="T3" fmla="*/ 0 h 48"/>
              <a:gd name="T4" fmla="*/ 45 w 56"/>
              <a:gd name="T5" fmla="*/ 3 h 48"/>
              <a:gd name="T6" fmla="*/ 51 w 56"/>
              <a:gd name="T7" fmla="*/ 9 h 48"/>
              <a:gd name="T8" fmla="*/ 52 w 56"/>
              <a:gd name="T9" fmla="*/ 12 h 48"/>
              <a:gd name="T10" fmla="*/ 54 w 56"/>
              <a:gd name="T11" fmla="*/ 18 h 48"/>
              <a:gd name="T12" fmla="*/ 56 w 56"/>
              <a:gd name="T13" fmla="*/ 23 h 48"/>
              <a:gd name="T14" fmla="*/ 54 w 56"/>
              <a:gd name="T15" fmla="*/ 30 h 48"/>
              <a:gd name="T16" fmla="*/ 52 w 56"/>
              <a:gd name="T17" fmla="*/ 38 h 48"/>
              <a:gd name="T18" fmla="*/ 49 w 56"/>
              <a:gd name="T19" fmla="*/ 43 h 48"/>
              <a:gd name="T20" fmla="*/ 43 w 56"/>
              <a:gd name="T21" fmla="*/ 47 h 48"/>
              <a:gd name="T22" fmla="*/ 36 w 56"/>
              <a:gd name="T23" fmla="*/ 48 h 48"/>
              <a:gd name="T24" fmla="*/ 27 w 56"/>
              <a:gd name="T25" fmla="*/ 48 h 48"/>
              <a:gd name="T26" fmla="*/ 20 w 56"/>
              <a:gd name="T27" fmla="*/ 48 h 48"/>
              <a:gd name="T28" fmla="*/ 13 w 56"/>
              <a:gd name="T29" fmla="*/ 47 h 48"/>
              <a:gd name="T30" fmla="*/ 7 w 56"/>
              <a:gd name="T31" fmla="*/ 43 h 48"/>
              <a:gd name="T32" fmla="*/ 2 w 56"/>
              <a:gd name="T33" fmla="*/ 38 h 48"/>
              <a:gd name="T34" fmla="*/ 0 w 56"/>
              <a:gd name="T35" fmla="*/ 30 h 48"/>
              <a:gd name="T36" fmla="*/ 0 w 56"/>
              <a:gd name="T37" fmla="*/ 25 h 48"/>
              <a:gd name="T38" fmla="*/ 0 w 56"/>
              <a:gd name="T39" fmla="*/ 18 h 48"/>
              <a:gd name="T40" fmla="*/ 2 w 56"/>
              <a:gd name="T41" fmla="*/ 12 h 48"/>
              <a:gd name="T42" fmla="*/ 7 w 56"/>
              <a:gd name="T43" fmla="*/ 7 h 48"/>
              <a:gd name="T44" fmla="*/ 13 w 56"/>
              <a:gd name="T45" fmla="*/ 3 h 48"/>
              <a:gd name="T46" fmla="*/ 18 w 56"/>
              <a:gd name="T47" fmla="*/ 2 h 48"/>
              <a:gd name="T48" fmla="*/ 27 w 56"/>
              <a:gd name="T49" fmla="*/ 0 h 48"/>
              <a:gd name="T50" fmla="*/ 29 w 56"/>
              <a:gd name="T51" fmla="*/ 0 h 48"/>
              <a:gd name="T52" fmla="*/ 29 w 56"/>
              <a:gd name="T53" fmla="*/ 0 h 48"/>
              <a:gd name="T54" fmla="*/ 29 w 56"/>
              <a:gd name="T55" fmla="*/ 39 h 48"/>
              <a:gd name="T56" fmla="*/ 34 w 56"/>
              <a:gd name="T57" fmla="*/ 39 h 48"/>
              <a:gd name="T58" fmla="*/ 38 w 56"/>
              <a:gd name="T59" fmla="*/ 38 h 48"/>
              <a:gd name="T60" fmla="*/ 42 w 56"/>
              <a:gd name="T61" fmla="*/ 34 h 48"/>
              <a:gd name="T62" fmla="*/ 45 w 56"/>
              <a:gd name="T63" fmla="*/ 30 h 48"/>
              <a:gd name="T64" fmla="*/ 47 w 56"/>
              <a:gd name="T65" fmla="*/ 23 h 48"/>
              <a:gd name="T66" fmla="*/ 45 w 56"/>
              <a:gd name="T67" fmla="*/ 20 h 48"/>
              <a:gd name="T68" fmla="*/ 45 w 56"/>
              <a:gd name="T69" fmla="*/ 16 h 48"/>
              <a:gd name="T70" fmla="*/ 42 w 56"/>
              <a:gd name="T71" fmla="*/ 12 h 48"/>
              <a:gd name="T72" fmla="*/ 38 w 56"/>
              <a:gd name="T73" fmla="*/ 11 h 48"/>
              <a:gd name="T74" fmla="*/ 22 w 56"/>
              <a:gd name="T75" fmla="*/ 39 h 48"/>
              <a:gd name="T76" fmla="*/ 22 w 56"/>
              <a:gd name="T77" fmla="*/ 9 h 48"/>
              <a:gd name="T78" fmla="*/ 16 w 56"/>
              <a:gd name="T79" fmla="*/ 11 h 48"/>
              <a:gd name="T80" fmla="*/ 13 w 56"/>
              <a:gd name="T81" fmla="*/ 12 h 48"/>
              <a:gd name="T82" fmla="*/ 9 w 56"/>
              <a:gd name="T83" fmla="*/ 18 h 48"/>
              <a:gd name="T84" fmla="*/ 7 w 56"/>
              <a:gd name="T85" fmla="*/ 25 h 48"/>
              <a:gd name="T86" fmla="*/ 9 w 56"/>
              <a:gd name="T87" fmla="*/ 30 h 48"/>
              <a:gd name="T88" fmla="*/ 11 w 56"/>
              <a:gd name="T89" fmla="*/ 34 h 48"/>
              <a:gd name="T90" fmla="*/ 16 w 56"/>
              <a:gd name="T91" fmla="*/ 38 h 48"/>
              <a:gd name="T92" fmla="*/ 22 w 56"/>
              <a:gd name="T93" fmla="*/ 39 h 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8"/>
              <a:gd name="T143" fmla="*/ 56 w 56"/>
              <a:gd name="T144" fmla="*/ 48 h 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8">
                <a:moveTo>
                  <a:pt x="38" y="11"/>
                </a:moveTo>
                <a:lnTo>
                  <a:pt x="40" y="0"/>
                </a:lnTo>
                <a:lnTo>
                  <a:pt x="45" y="3"/>
                </a:lnTo>
                <a:lnTo>
                  <a:pt x="51" y="9"/>
                </a:lnTo>
                <a:lnTo>
                  <a:pt x="52" y="12"/>
                </a:lnTo>
                <a:lnTo>
                  <a:pt x="54" y="18"/>
                </a:lnTo>
                <a:lnTo>
                  <a:pt x="56" y="23"/>
                </a:lnTo>
                <a:lnTo>
                  <a:pt x="54" y="30"/>
                </a:lnTo>
                <a:lnTo>
                  <a:pt x="52" y="38"/>
                </a:lnTo>
                <a:lnTo>
                  <a:pt x="49" y="43"/>
                </a:lnTo>
                <a:lnTo>
                  <a:pt x="43" y="47"/>
                </a:lnTo>
                <a:lnTo>
                  <a:pt x="36" y="48"/>
                </a:lnTo>
                <a:lnTo>
                  <a:pt x="27" y="48"/>
                </a:lnTo>
                <a:lnTo>
                  <a:pt x="20" y="48"/>
                </a:lnTo>
                <a:lnTo>
                  <a:pt x="13" y="47"/>
                </a:lnTo>
                <a:lnTo>
                  <a:pt x="7" y="43"/>
                </a:lnTo>
                <a:lnTo>
                  <a:pt x="2" y="38"/>
                </a:lnTo>
                <a:lnTo>
                  <a:pt x="0" y="30"/>
                </a:lnTo>
                <a:lnTo>
                  <a:pt x="0" y="25"/>
                </a:lnTo>
                <a:lnTo>
                  <a:pt x="0" y="18"/>
                </a:lnTo>
                <a:lnTo>
                  <a:pt x="2" y="12"/>
                </a:lnTo>
                <a:lnTo>
                  <a:pt x="7" y="7"/>
                </a:lnTo>
                <a:lnTo>
                  <a:pt x="13" y="3"/>
                </a:lnTo>
                <a:lnTo>
                  <a:pt x="18" y="2"/>
                </a:lnTo>
                <a:lnTo>
                  <a:pt x="27" y="0"/>
                </a:lnTo>
                <a:lnTo>
                  <a:pt x="29" y="0"/>
                </a:lnTo>
                <a:lnTo>
                  <a:pt x="29" y="39"/>
                </a:lnTo>
                <a:lnTo>
                  <a:pt x="34" y="39"/>
                </a:lnTo>
                <a:lnTo>
                  <a:pt x="38" y="38"/>
                </a:lnTo>
                <a:lnTo>
                  <a:pt x="42" y="34"/>
                </a:lnTo>
                <a:lnTo>
                  <a:pt x="45" y="30"/>
                </a:lnTo>
                <a:lnTo>
                  <a:pt x="47" y="23"/>
                </a:lnTo>
                <a:lnTo>
                  <a:pt x="45" y="20"/>
                </a:lnTo>
                <a:lnTo>
                  <a:pt x="45" y="16"/>
                </a:lnTo>
                <a:lnTo>
                  <a:pt x="42" y="12"/>
                </a:lnTo>
                <a:lnTo>
                  <a:pt x="38" y="11"/>
                </a:lnTo>
                <a:close/>
                <a:moveTo>
                  <a:pt x="22" y="39"/>
                </a:moveTo>
                <a:lnTo>
                  <a:pt x="22" y="9"/>
                </a:lnTo>
                <a:lnTo>
                  <a:pt x="16" y="11"/>
                </a:lnTo>
                <a:lnTo>
                  <a:pt x="13" y="12"/>
                </a:lnTo>
                <a:lnTo>
                  <a:pt x="9" y="18"/>
                </a:lnTo>
                <a:lnTo>
                  <a:pt x="7" y="25"/>
                </a:lnTo>
                <a:lnTo>
                  <a:pt x="9" y="30"/>
                </a:lnTo>
                <a:lnTo>
                  <a:pt x="11" y="34"/>
                </a:lnTo>
                <a:lnTo>
                  <a:pt x="16" y="38"/>
                </a:lnTo>
                <a:lnTo>
                  <a:pt x="22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41" name="Freeform 1079"/>
          <p:cNvSpPr>
            <a:spLocks/>
          </p:cNvSpPr>
          <p:nvPr/>
        </p:nvSpPr>
        <p:spPr bwMode="auto">
          <a:xfrm rot="5400000">
            <a:off x="6668295" y="4879181"/>
            <a:ext cx="74612" cy="60325"/>
          </a:xfrm>
          <a:custGeom>
            <a:avLst/>
            <a:gdLst>
              <a:gd name="T0" fmla="*/ 36 w 56"/>
              <a:gd name="T1" fmla="*/ 34 h 45"/>
              <a:gd name="T2" fmla="*/ 43 w 56"/>
              <a:gd name="T3" fmla="*/ 30 h 45"/>
              <a:gd name="T4" fmla="*/ 47 w 56"/>
              <a:gd name="T5" fmla="*/ 21 h 45"/>
              <a:gd name="T6" fmla="*/ 45 w 56"/>
              <a:gd name="T7" fmla="*/ 12 h 45"/>
              <a:gd name="T8" fmla="*/ 40 w 56"/>
              <a:gd name="T9" fmla="*/ 10 h 45"/>
              <a:gd name="T10" fmla="*/ 34 w 56"/>
              <a:gd name="T11" fmla="*/ 14 h 45"/>
              <a:gd name="T12" fmla="*/ 33 w 56"/>
              <a:gd name="T13" fmla="*/ 23 h 45"/>
              <a:gd name="T14" fmla="*/ 27 w 56"/>
              <a:gd name="T15" fmla="*/ 36 h 45"/>
              <a:gd name="T16" fmla="*/ 22 w 56"/>
              <a:gd name="T17" fmla="*/ 41 h 45"/>
              <a:gd name="T18" fmla="*/ 15 w 56"/>
              <a:gd name="T19" fmla="*/ 43 h 45"/>
              <a:gd name="T20" fmla="*/ 9 w 56"/>
              <a:gd name="T21" fmla="*/ 41 h 45"/>
              <a:gd name="T22" fmla="*/ 4 w 56"/>
              <a:gd name="T23" fmla="*/ 38 h 45"/>
              <a:gd name="T24" fmla="*/ 0 w 56"/>
              <a:gd name="T25" fmla="*/ 32 h 45"/>
              <a:gd name="T26" fmla="*/ 0 w 56"/>
              <a:gd name="T27" fmla="*/ 25 h 45"/>
              <a:gd name="T28" fmla="*/ 2 w 56"/>
              <a:gd name="T29" fmla="*/ 14 h 45"/>
              <a:gd name="T30" fmla="*/ 5 w 56"/>
              <a:gd name="T31" fmla="*/ 7 h 45"/>
              <a:gd name="T32" fmla="*/ 15 w 56"/>
              <a:gd name="T33" fmla="*/ 3 h 45"/>
              <a:gd name="T34" fmla="*/ 13 w 56"/>
              <a:gd name="T35" fmla="*/ 14 h 45"/>
              <a:gd name="T36" fmla="*/ 9 w 56"/>
              <a:gd name="T37" fmla="*/ 19 h 45"/>
              <a:gd name="T38" fmla="*/ 9 w 56"/>
              <a:gd name="T39" fmla="*/ 29 h 45"/>
              <a:gd name="T40" fmla="*/ 13 w 56"/>
              <a:gd name="T41" fmla="*/ 34 h 45"/>
              <a:gd name="T42" fmla="*/ 16 w 56"/>
              <a:gd name="T43" fmla="*/ 34 h 45"/>
              <a:gd name="T44" fmla="*/ 18 w 56"/>
              <a:gd name="T45" fmla="*/ 32 h 45"/>
              <a:gd name="T46" fmla="*/ 20 w 56"/>
              <a:gd name="T47" fmla="*/ 27 h 45"/>
              <a:gd name="T48" fmla="*/ 24 w 56"/>
              <a:gd name="T49" fmla="*/ 16 h 45"/>
              <a:gd name="T50" fmla="*/ 27 w 56"/>
              <a:gd name="T51" fmla="*/ 5 h 45"/>
              <a:gd name="T52" fmla="*/ 34 w 56"/>
              <a:gd name="T53" fmla="*/ 1 h 45"/>
              <a:gd name="T54" fmla="*/ 43 w 56"/>
              <a:gd name="T55" fmla="*/ 1 h 45"/>
              <a:gd name="T56" fmla="*/ 51 w 56"/>
              <a:gd name="T57" fmla="*/ 7 h 45"/>
              <a:gd name="T58" fmla="*/ 54 w 56"/>
              <a:gd name="T59" fmla="*/ 16 h 45"/>
              <a:gd name="T60" fmla="*/ 54 w 56"/>
              <a:gd name="T61" fmla="*/ 29 h 45"/>
              <a:gd name="T62" fmla="*/ 51 w 56"/>
              <a:gd name="T63" fmla="*/ 38 h 45"/>
              <a:gd name="T64" fmla="*/ 43 w 56"/>
              <a:gd name="T65" fmla="*/ 43 h 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6"/>
              <a:gd name="T100" fmla="*/ 0 h 45"/>
              <a:gd name="T101" fmla="*/ 56 w 56"/>
              <a:gd name="T102" fmla="*/ 45 h 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6" h="45">
                <a:moveTo>
                  <a:pt x="38" y="45"/>
                </a:moveTo>
                <a:lnTo>
                  <a:pt x="36" y="34"/>
                </a:lnTo>
                <a:lnTo>
                  <a:pt x="42" y="34"/>
                </a:lnTo>
                <a:lnTo>
                  <a:pt x="43" y="30"/>
                </a:lnTo>
                <a:lnTo>
                  <a:pt x="45" y="27"/>
                </a:lnTo>
                <a:lnTo>
                  <a:pt x="47" y="21"/>
                </a:lnTo>
                <a:lnTo>
                  <a:pt x="45" y="16"/>
                </a:lnTo>
                <a:lnTo>
                  <a:pt x="45" y="12"/>
                </a:lnTo>
                <a:lnTo>
                  <a:pt x="42" y="10"/>
                </a:lnTo>
                <a:lnTo>
                  <a:pt x="40" y="10"/>
                </a:lnTo>
                <a:lnTo>
                  <a:pt x="36" y="10"/>
                </a:lnTo>
                <a:lnTo>
                  <a:pt x="34" y="14"/>
                </a:lnTo>
                <a:lnTo>
                  <a:pt x="33" y="18"/>
                </a:lnTo>
                <a:lnTo>
                  <a:pt x="33" y="23"/>
                </a:lnTo>
                <a:lnTo>
                  <a:pt x="29" y="30"/>
                </a:lnTo>
                <a:lnTo>
                  <a:pt x="27" y="36"/>
                </a:lnTo>
                <a:lnTo>
                  <a:pt x="25" y="39"/>
                </a:lnTo>
                <a:lnTo>
                  <a:pt x="22" y="41"/>
                </a:lnTo>
                <a:lnTo>
                  <a:pt x="18" y="43"/>
                </a:lnTo>
                <a:lnTo>
                  <a:pt x="15" y="43"/>
                </a:lnTo>
                <a:lnTo>
                  <a:pt x="11" y="43"/>
                </a:lnTo>
                <a:lnTo>
                  <a:pt x="9" y="41"/>
                </a:lnTo>
                <a:lnTo>
                  <a:pt x="5" y="39"/>
                </a:lnTo>
                <a:lnTo>
                  <a:pt x="4" y="38"/>
                </a:lnTo>
                <a:lnTo>
                  <a:pt x="2" y="36"/>
                </a:lnTo>
                <a:lnTo>
                  <a:pt x="0" y="32"/>
                </a:lnTo>
                <a:lnTo>
                  <a:pt x="0" y="29"/>
                </a:lnTo>
                <a:lnTo>
                  <a:pt x="0" y="25"/>
                </a:lnTo>
                <a:lnTo>
                  <a:pt x="0" y="18"/>
                </a:lnTo>
                <a:lnTo>
                  <a:pt x="2" y="14"/>
                </a:lnTo>
                <a:lnTo>
                  <a:pt x="4" y="9"/>
                </a:lnTo>
                <a:lnTo>
                  <a:pt x="5" y="7"/>
                </a:lnTo>
                <a:lnTo>
                  <a:pt x="9" y="5"/>
                </a:lnTo>
                <a:lnTo>
                  <a:pt x="15" y="3"/>
                </a:lnTo>
                <a:lnTo>
                  <a:pt x="16" y="14"/>
                </a:lnTo>
                <a:lnTo>
                  <a:pt x="13" y="14"/>
                </a:lnTo>
                <a:lnTo>
                  <a:pt x="11" y="16"/>
                </a:lnTo>
                <a:lnTo>
                  <a:pt x="9" y="19"/>
                </a:lnTo>
                <a:lnTo>
                  <a:pt x="7" y="23"/>
                </a:lnTo>
                <a:lnTo>
                  <a:pt x="9" y="29"/>
                </a:lnTo>
                <a:lnTo>
                  <a:pt x="9" y="32"/>
                </a:lnTo>
                <a:lnTo>
                  <a:pt x="13" y="34"/>
                </a:lnTo>
                <a:lnTo>
                  <a:pt x="15" y="34"/>
                </a:lnTo>
                <a:lnTo>
                  <a:pt x="16" y="34"/>
                </a:lnTo>
                <a:lnTo>
                  <a:pt x="16" y="32"/>
                </a:lnTo>
                <a:lnTo>
                  <a:pt x="18" y="32"/>
                </a:lnTo>
                <a:lnTo>
                  <a:pt x="20" y="30"/>
                </a:lnTo>
                <a:lnTo>
                  <a:pt x="20" y="27"/>
                </a:lnTo>
                <a:lnTo>
                  <a:pt x="22" y="23"/>
                </a:lnTo>
                <a:lnTo>
                  <a:pt x="24" y="16"/>
                </a:lnTo>
                <a:lnTo>
                  <a:pt x="25" y="10"/>
                </a:lnTo>
                <a:lnTo>
                  <a:pt x="27" y="5"/>
                </a:lnTo>
                <a:lnTo>
                  <a:pt x="31" y="3"/>
                </a:lnTo>
                <a:lnTo>
                  <a:pt x="34" y="1"/>
                </a:lnTo>
                <a:lnTo>
                  <a:pt x="38" y="0"/>
                </a:lnTo>
                <a:lnTo>
                  <a:pt x="43" y="1"/>
                </a:lnTo>
                <a:lnTo>
                  <a:pt x="47" y="3"/>
                </a:lnTo>
                <a:lnTo>
                  <a:pt x="51" y="7"/>
                </a:lnTo>
                <a:lnTo>
                  <a:pt x="52" y="10"/>
                </a:lnTo>
                <a:lnTo>
                  <a:pt x="54" y="16"/>
                </a:lnTo>
                <a:lnTo>
                  <a:pt x="56" y="21"/>
                </a:lnTo>
                <a:lnTo>
                  <a:pt x="54" y="29"/>
                </a:lnTo>
                <a:lnTo>
                  <a:pt x="52" y="34"/>
                </a:lnTo>
                <a:lnTo>
                  <a:pt x="51" y="38"/>
                </a:lnTo>
                <a:lnTo>
                  <a:pt x="47" y="41"/>
                </a:lnTo>
                <a:lnTo>
                  <a:pt x="43" y="43"/>
                </a:lnTo>
                <a:lnTo>
                  <a:pt x="38" y="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42" name="Text Box 1080"/>
          <p:cNvSpPr txBox="1">
            <a:spLocks noChangeArrowheads="1"/>
          </p:cNvSpPr>
          <p:nvPr/>
        </p:nvSpPr>
        <p:spPr bwMode="auto">
          <a:xfrm rot="-5400000">
            <a:off x="56357" y="3429793"/>
            <a:ext cx="206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chemeClr val="tx1"/>
                </a:solidFill>
              </a:rPr>
              <a:t>Number of nodes</a:t>
            </a:r>
          </a:p>
        </p:txBody>
      </p:sp>
      <p:sp>
        <p:nvSpPr>
          <p:cNvPr id="41643" name="Text Box 1081"/>
          <p:cNvSpPr txBox="1">
            <a:spLocks noChangeArrowheads="1"/>
          </p:cNvSpPr>
          <p:nvPr/>
        </p:nvSpPr>
        <p:spPr bwMode="auto">
          <a:xfrm>
            <a:off x="3059113" y="6092825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chemeClr val="tx1"/>
                </a:solidFill>
              </a:rPr>
              <a:t>Total number of children table entries</a:t>
            </a:r>
          </a:p>
        </p:txBody>
      </p:sp>
      <p:sp>
        <p:nvSpPr>
          <p:cNvPr id="41644" name="AutoShape 1082"/>
          <p:cNvSpPr>
            <a:spLocks noChangeArrowheads="1"/>
          </p:cNvSpPr>
          <p:nvPr/>
        </p:nvSpPr>
        <p:spPr bwMode="auto">
          <a:xfrm>
            <a:off x="5435600" y="2565400"/>
            <a:ext cx="1439863" cy="720725"/>
          </a:xfrm>
          <a:prstGeom prst="wedgeRectCallout">
            <a:avLst>
              <a:gd name="adj1" fmla="val -13838"/>
              <a:gd name="adj2" fmla="val -13875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0">
                <a:solidFill>
                  <a:schemeClr val="tx1"/>
                </a:solidFill>
              </a:rPr>
              <a:t>Mean = 6.2</a:t>
            </a:r>
          </a:p>
          <a:p>
            <a:r>
              <a:rPr lang="en-GB" b="0">
                <a:solidFill>
                  <a:schemeClr val="tx1"/>
                </a:solidFill>
              </a:rPr>
              <a:t>Median 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2400" smtClean="0">
                <a:solidFill>
                  <a:schemeClr val="hlink"/>
                </a:solidFill>
              </a:rPr>
              <a:t>Scribe</a:t>
            </a:r>
            <a:r>
              <a:rPr lang="en-GB" smtClean="0"/>
              <a:t> </a:t>
            </a:r>
            <a:br>
              <a:rPr lang="en-GB" smtClean="0"/>
            </a:br>
            <a:r>
              <a:rPr lang="en-GB" smtClean="0"/>
              <a:t>Link stress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D8C41-C57B-42BB-8806-152D0F7D8C44}" type="slidenum">
              <a:rPr lang="fr-FR"/>
              <a:pPr/>
              <a:t>15</a:t>
            </a:fld>
            <a:endParaRPr lang="fr-FR"/>
          </a:p>
        </p:txBody>
      </p:sp>
      <p:sp>
        <p:nvSpPr>
          <p:cNvPr id="43013" name="Rectangle 3"/>
          <p:cNvSpPr>
            <a:spLocks noChangeArrowheads="1"/>
          </p:cNvSpPr>
          <p:nvPr/>
        </p:nvSpPr>
        <p:spPr bwMode="auto">
          <a:xfrm>
            <a:off x="2057400" y="2012950"/>
            <a:ext cx="5476875" cy="32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4" name="Line 4"/>
          <p:cNvSpPr>
            <a:spLocks noChangeShapeType="1"/>
          </p:cNvSpPr>
          <p:nvPr/>
        </p:nvSpPr>
        <p:spPr bwMode="auto">
          <a:xfrm>
            <a:off x="2057400" y="483393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>
            <a:off x="2057400" y="442753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2057400" y="402748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2057400" y="362585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2057400" y="321945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9" name="Line 9"/>
          <p:cNvSpPr>
            <a:spLocks noChangeShapeType="1"/>
          </p:cNvSpPr>
          <p:nvPr/>
        </p:nvSpPr>
        <p:spPr bwMode="auto">
          <a:xfrm>
            <a:off x="2057400" y="281940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0" name="Line 10"/>
          <p:cNvSpPr>
            <a:spLocks noChangeShapeType="1"/>
          </p:cNvSpPr>
          <p:nvPr/>
        </p:nvSpPr>
        <p:spPr bwMode="auto">
          <a:xfrm>
            <a:off x="2057400" y="241300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1" name="Line 11"/>
          <p:cNvSpPr>
            <a:spLocks noChangeShapeType="1"/>
          </p:cNvSpPr>
          <p:nvPr/>
        </p:nvSpPr>
        <p:spPr bwMode="auto">
          <a:xfrm>
            <a:off x="2057400" y="2012950"/>
            <a:ext cx="547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2" name="Rectangle 12"/>
          <p:cNvSpPr>
            <a:spLocks noChangeArrowheads="1"/>
          </p:cNvSpPr>
          <p:nvPr/>
        </p:nvSpPr>
        <p:spPr bwMode="auto">
          <a:xfrm>
            <a:off x="2057400" y="2012950"/>
            <a:ext cx="5476875" cy="3221038"/>
          </a:xfrm>
          <a:prstGeom prst="rect">
            <a:avLst/>
          </a:prstGeom>
          <a:noFill/>
          <a:ln w="4763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fr-FR" b="0">
              <a:solidFill>
                <a:schemeClr val="tx1"/>
              </a:solidFill>
            </a:endParaRPr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2057400" y="2012950"/>
            <a:ext cx="1588" cy="32210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>
            <a:off x="2019300" y="52339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>
            <a:off x="2019300" y="48339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>
            <a:off x="2019300" y="44275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2019300" y="40274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2019300" y="36258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2019300" y="32194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0" name="Line 20"/>
          <p:cNvSpPr>
            <a:spLocks noChangeShapeType="1"/>
          </p:cNvSpPr>
          <p:nvPr/>
        </p:nvSpPr>
        <p:spPr bwMode="auto">
          <a:xfrm>
            <a:off x="2019300" y="28194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1" name="Line 21"/>
          <p:cNvSpPr>
            <a:spLocks noChangeShapeType="1"/>
          </p:cNvSpPr>
          <p:nvPr/>
        </p:nvSpPr>
        <p:spPr bwMode="auto">
          <a:xfrm>
            <a:off x="2019300" y="24130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019300" y="20129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2057400" y="523398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 flipV="1">
            <a:off x="20574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 flipV="1">
            <a:off x="24685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 flipV="1">
            <a:off x="271303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7" name="Line 27"/>
          <p:cNvSpPr>
            <a:spLocks noChangeShapeType="1"/>
          </p:cNvSpPr>
          <p:nvPr/>
        </p:nvSpPr>
        <p:spPr bwMode="auto">
          <a:xfrm flipV="1">
            <a:off x="28813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 flipV="1">
            <a:off x="301625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 flipV="1">
            <a:off x="31242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 flipV="1">
            <a:off x="32162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 flipV="1">
            <a:off x="32924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2" name="Line 32"/>
          <p:cNvSpPr>
            <a:spLocks noChangeShapeType="1"/>
          </p:cNvSpPr>
          <p:nvPr/>
        </p:nvSpPr>
        <p:spPr bwMode="auto">
          <a:xfrm flipV="1">
            <a:off x="33639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3" name="Line 33"/>
          <p:cNvSpPr>
            <a:spLocks noChangeShapeType="1"/>
          </p:cNvSpPr>
          <p:nvPr/>
        </p:nvSpPr>
        <p:spPr bwMode="auto">
          <a:xfrm flipV="1">
            <a:off x="34290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4" name="Line 34"/>
          <p:cNvSpPr>
            <a:spLocks noChangeShapeType="1"/>
          </p:cNvSpPr>
          <p:nvPr/>
        </p:nvSpPr>
        <p:spPr bwMode="auto">
          <a:xfrm flipV="1">
            <a:off x="38401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5" name="Line 35"/>
          <p:cNvSpPr>
            <a:spLocks noChangeShapeType="1"/>
          </p:cNvSpPr>
          <p:nvPr/>
        </p:nvSpPr>
        <p:spPr bwMode="auto">
          <a:xfrm flipV="1">
            <a:off x="40782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6" name="Line 36"/>
          <p:cNvSpPr>
            <a:spLocks noChangeShapeType="1"/>
          </p:cNvSpPr>
          <p:nvPr/>
        </p:nvSpPr>
        <p:spPr bwMode="auto">
          <a:xfrm flipV="1">
            <a:off x="42513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7" name="Line 37"/>
          <p:cNvSpPr>
            <a:spLocks noChangeShapeType="1"/>
          </p:cNvSpPr>
          <p:nvPr/>
        </p:nvSpPr>
        <p:spPr bwMode="auto">
          <a:xfrm flipV="1">
            <a:off x="43815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8" name="Line 38"/>
          <p:cNvSpPr>
            <a:spLocks noChangeShapeType="1"/>
          </p:cNvSpPr>
          <p:nvPr/>
        </p:nvSpPr>
        <p:spPr bwMode="auto">
          <a:xfrm flipV="1">
            <a:off x="448945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9" name="Line 39"/>
          <p:cNvSpPr>
            <a:spLocks noChangeShapeType="1"/>
          </p:cNvSpPr>
          <p:nvPr/>
        </p:nvSpPr>
        <p:spPr bwMode="auto">
          <a:xfrm flipV="1">
            <a:off x="45815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0" name="Line 40"/>
          <p:cNvSpPr>
            <a:spLocks noChangeShapeType="1"/>
          </p:cNvSpPr>
          <p:nvPr/>
        </p:nvSpPr>
        <p:spPr bwMode="auto">
          <a:xfrm flipV="1">
            <a:off x="46640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1" name="Line 41"/>
          <p:cNvSpPr>
            <a:spLocks noChangeShapeType="1"/>
          </p:cNvSpPr>
          <p:nvPr/>
        </p:nvSpPr>
        <p:spPr bwMode="auto">
          <a:xfrm flipV="1">
            <a:off x="47339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2" name="Line 42"/>
          <p:cNvSpPr>
            <a:spLocks noChangeShapeType="1"/>
          </p:cNvSpPr>
          <p:nvPr/>
        </p:nvSpPr>
        <p:spPr bwMode="auto">
          <a:xfrm flipV="1">
            <a:off x="47990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3" name="Line 43"/>
          <p:cNvSpPr>
            <a:spLocks noChangeShapeType="1"/>
          </p:cNvSpPr>
          <p:nvPr/>
        </p:nvSpPr>
        <p:spPr bwMode="auto">
          <a:xfrm flipV="1">
            <a:off x="52101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4" name="Line 44"/>
          <p:cNvSpPr>
            <a:spLocks noChangeShapeType="1"/>
          </p:cNvSpPr>
          <p:nvPr/>
        </p:nvSpPr>
        <p:spPr bwMode="auto">
          <a:xfrm flipV="1">
            <a:off x="54498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5" name="Line 45"/>
          <p:cNvSpPr>
            <a:spLocks noChangeShapeType="1"/>
          </p:cNvSpPr>
          <p:nvPr/>
        </p:nvSpPr>
        <p:spPr bwMode="auto">
          <a:xfrm flipV="1">
            <a:off x="56229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6" name="Line 46"/>
          <p:cNvSpPr>
            <a:spLocks noChangeShapeType="1"/>
          </p:cNvSpPr>
          <p:nvPr/>
        </p:nvSpPr>
        <p:spPr bwMode="auto">
          <a:xfrm flipV="1">
            <a:off x="57531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7" name="Line 47"/>
          <p:cNvSpPr>
            <a:spLocks noChangeShapeType="1"/>
          </p:cNvSpPr>
          <p:nvPr/>
        </p:nvSpPr>
        <p:spPr bwMode="auto">
          <a:xfrm flipV="1">
            <a:off x="586105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8" name="Line 48"/>
          <p:cNvSpPr>
            <a:spLocks noChangeShapeType="1"/>
          </p:cNvSpPr>
          <p:nvPr/>
        </p:nvSpPr>
        <p:spPr bwMode="auto">
          <a:xfrm flipV="1">
            <a:off x="59531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9" name="Line 49"/>
          <p:cNvSpPr>
            <a:spLocks noChangeShapeType="1"/>
          </p:cNvSpPr>
          <p:nvPr/>
        </p:nvSpPr>
        <p:spPr bwMode="auto">
          <a:xfrm flipV="1">
            <a:off x="60340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0" name="Line 50"/>
          <p:cNvSpPr>
            <a:spLocks noChangeShapeType="1"/>
          </p:cNvSpPr>
          <p:nvPr/>
        </p:nvSpPr>
        <p:spPr bwMode="auto">
          <a:xfrm flipV="1">
            <a:off x="610393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1" name="Line 51"/>
          <p:cNvSpPr>
            <a:spLocks noChangeShapeType="1"/>
          </p:cNvSpPr>
          <p:nvPr/>
        </p:nvSpPr>
        <p:spPr bwMode="auto">
          <a:xfrm flipV="1">
            <a:off x="61642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2" name="Line 52"/>
          <p:cNvSpPr>
            <a:spLocks noChangeShapeType="1"/>
          </p:cNvSpPr>
          <p:nvPr/>
        </p:nvSpPr>
        <p:spPr bwMode="auto">
          <a:xfrm flipV="1">
            <a:off x="65754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3" name="Line 53"/>
          <p:cNvSpPr>
            <a:spLocks noChangeShapeType="1"/>
          </p:cNvSpPr>
          <p:nvPr/>
        </p:nvSpPr>
        <p:spPr bwMode="auto">
          <a:xfrm flipV="1">
            <a:off x="68199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4" name="Line 54"/>
          <p:cNvSpPr>
            <a:spLocks noChangeShapeType="1"/>
          </p:cNvSpPr>
          <p:nvPr/>
        </p:nvSpPr>
        <p:spPr bwMode="auto">
          <a:xfrm flipV="1">
            <a:off x="69881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5" name="Line 55"/>
          <p:cNvSpPr>
            <a:spLocks noChangeShapeType="1"/>
          </p:cNvSpPr>
          <p:nvPr/>
        </p:nvSpPr>
        <p:spPr bwMode="auto">
          <a:xfrm flipV="1">
            <a:off x="71231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6" name="Line 56"/>
          <p:cNvSpPr>
            <a:spLocks noChangeShapeType="1"/>
          </p:cNvSpPr>
          <p:nvPr/>
        </p:nvSpPr>
        <p:spPr bwMode="auto">
          <a:xfrm flipV="1">
            <a:off x="72310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7" name="Line 57"/>
          <p:cNvSpPr>
            <a:spLocks noChangeShapeType="1"/>
          </p:cNvSpPr>
          <p:nvPr/>
        </p:nvSpPr>
        <p:spPr bwMode="auto">
          <a:xfrm flipV="1">
            <a:off x="732313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8" name="Line 58"/>
          <p:cNvSpPr>
            <a:spLocks noChangeShapeType="1"/>
          </p:cNvSpPr>
          <p:nvPr/>
        </p:nvSpPr>
        <p:spPr bwMode="auto">
          <a:xfrm flipV="1">
            <a:off x="74056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9" name="Line 59"/>
          <p:cNvSpPr>
            <a:spLocks noChangeShapeType="1"/>
          </p:cNvSpPr>
          <p:nvPr/>
        </p:nvSpPr>
        <p:spPr bwMode="auto">
          <a:xfrm flipV="1">
            <a:off x="74691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0" name="Line 60"/>
          <p:cNvSpPr>
            <a:spLocks noChangeShapeType="1"/>
          </p:cNvSpPr>
          <p:nvPr/>
        </p:nvSpPr>
        <p:spPr bwMode="auto">
          <a:xfrm flipV="1">
            <a:off x="75342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1" name="Line 61"/>
          <p:cNvSpPr>
            <a:spLocks noChangeShapeType="1"/>
          </p:cNvSpPr>
          <p:nvPr/>
        </p:nvSpPr>
        <p:spPr bwMode="auto">
          <a:xfrm flipV="1">
            <a:off x="2057400" y="523398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2" name="Line 62"/>
          <p:cNvSpPr>
            <a:spLocks noChangeShapeType="1"/>
          </p:cNvSpPr>
          <p:nvPr/>
        </p:nvSpPr>
        <p:spPr bwMode="auto">
          <a:xfrm flipV="1">
            <a:off x="3429000" y="523398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3" name="Line 63"/>
          <p:cNvSpPr>
            <a:spLocks noChangeShapeType="1"/>
          </p:cNvSpPr>
          <p:nvPr/>
        </p:nvSpPr>
        <p:spPr bwMode="auto">
          <a:xfrm flipV="1">
            <a:off x="4799013" y="5233988"/>
            <a:ext cx="1587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4" name="Line 64"/>
          <p:cNvSpPr>
            <a:spLocks noChangeShapeType="1"/>
          </p:cNvSpPr>
          <p:nvPr/>
        </p:nvSpPr>
        <p:spPr bwMode="auto">
          <a:xfrm flipV="1">
            <a:off x="6164263" y="5233988"/>
            <a:ext cx="1587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5" name="Line 65"/>
          <p:cNvSpPr>
            <a:spLocks noChangeShapeType="1"/>
          </p:cNvSpPr>
          <p:nvPr/>
        </p:nvSpPr>
        <p:spPr bwMode="auto">
          <a:xfrm flipV="1">
            <a:off x="7534275" y="523398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6" name="Freeform 66"/>
          <p:cNvSpPr>
            <a:spLocks/>
          </p:cNvSpPr>
          <p:nvPr/>
        </p:nvSpPr>
        <p:spPr bwMode="auto">
          <a:xfrm>
            <a:off x="2057400" y="3486150"/>
            <a:ext cx="4719638" cy="1747838"/>
          </a:xfrm>
          <a:custGeom>
            <a:avLst/>
            <a:gdLst>
              <a:gd name="T0" fmla="*/ 415 w 871"/>
              <a:gd name="T1" fmla="*/ 321 h 323"/>
              <a:gd name="T2" fmla="*/ 491 w 871"/>
              <a:gd name="T3" fmla="*/ 322 h 323"/>
              <a:gd name="T4" fmla="*/ 536 w 871"/>
              <a:gd name="T5" fmla="*/ 323 h 323"/>
              <a:gd name="T6" fmla="*/ 568 w 871"/>
              <a:gd name="T7" fmla="*/ 323 h 323"/>
              <a:gd name="T8" fmla="*/ 592 w 871"/>
              <a:gd name="T9" fmla="*/ 323 h 323"/>
              <a:gd name="T10" fmla="*/ 612 w 871"/>
              <a:gd name="T11" fmla="*/ 323 h 323"/>
              <a:gd name="T12" fmla="*/ 629 w 871"/>
              <a:gd name="T13" fmla="*/ 323 h 323"/>
              <a:gd name="T14" fmla="*/ 644 w 871"/>
              <a:gd name="T15" fmla="*/ 323 h 323"/>
              <a:gd name="T16" fmla="*/ 657 w 871"/>
              <a:gd name="T17" fmla="*/ 323 h 323"/>
              <a:gd name="T18" fmla="*/ 668 w 871"/>
              <a:gd name="T19" fmla="*/ 323 h 323"/>
              <a:gd name="T20" fmla="*/ 679 w 871"/>
              <a:gd name="T21" fmla="*/ 323 h 323"/>
              <a:gd name="T22" fmla="*/ 688 w 871"/>
              <a:gd name="T23" fmla="*/ 323 h 323"/>
              <a:gd name="T24" fmla="*/ 697 w 871"/>
              <a:gd name="T25" fmla="*/ 323 h 323"/>
              <a:gd name="T26" fmla="*/ 705 w 871"/>
              <a:gd name="T27" fmla="*/ 323 h 323"/>
              <a:gd name="T28" fmla="*/ 713 w 871"/>
              <a:gd name="T29" fmla="*/ 323 h 323"/>
              <a:gd name="T30" fmla="*/ 720 w 871"/>
              <a:gd name="T31" fmla="*/ 323 h 323"/>
              <a:gd name="T32" fmla="*/ 726 w 871"/>
              <a:gd name="T33" fmla="*/ 323 h 323"/>
              <a:gd name="T34" fmla="*/ 733 w 871"/>
              <a:gd name="T35" fmla="*/ 323 h 323"/>
              <a:gd name="T36" fmla="*/ 739 w 871"/>
              <a:gd name="T37" fmla="*/ 323 h 323"/>
              <a:gd name="T38" fmla="*/ 744 w 871"/>
              <a:gd name="T39" fmla="*/ 323 h 323"/>
              <a:gd name="T40" fmla="*/ 750 w 871"/>
              <a:gd name="T41" fmla="*/ 323 h 323"/>
              <a:gd name="T42" fmla="*/ 755 w 871"/>
              <a:gd name="T43" fmla="*/ 323 h 323"/>
              <a:gd name="T44" fmla="*/ 760 w 871"/>
              <a:gd name="T45" fmla="*/ 323 h 323"/>
              <a:gd name="T46" fmla="*/ 764 w 871"/>
              <a:gd name="T47" fmla="*/ 323 h 323"/>
              <a:gd name="T48" fmla="*/ 769 w 871"/>
              <a:gd name="T49" fmla="*/ 323 h 323"/>
              <a:gd name="T50" fmla="*/ 773 w 871"/>
              <a:gd name="T51" fmla="*/ 323 h 323"/>
              <a:gd name="T52" fmla="*/ 777 w 871"/>
              <a:gd name="T53" fmla="*/ 323 h 323"/>
              <a:gd name="T54" fmla="*/ 781 w 871"/>
              <a:gd name="T55" fmla="*/ 323 h 323"/>
              <a:gd name="T56" fmla="*/ 785 w 871"/>
              <a:gd name="T57" fmla="*/ 323 h 323"/>
              <a:gd name="T58" fmla="*/ 789 w 871"/>
              <a:gd name="T59" fmla="*/ 323 h 323"/>
              <a:gd name="T60" fmla="*/ 792 w 871"/>
              <a:gd name="T61" fmla="*/ 323 h 323"/>
              <a:gd name="T62" fmla="*/ 796 w 871"/>
              <a:gd name="T63" fmla="*/ 323 h 323"/>
              <a:gd name="T64" fmla="*/ 799 w 871"/>
              <a:gd name="T65" fmla="*/ 323 h 323"/>
              <a:gd name="T66" fmla="*/ 802 w 871"/>
              <a:gd name="T67" fmla="*/ 323 h 323"/>
              <a:gd name="T68" fmla="*/ 806 w 871"/>
              <a:gd name="T69" fmla="*/ 323 h 323"/>
              <a:gd name="T70" fmla="*/ 809 w 871"/>
              <a:gd name="T71" fmla="*/ 323 h 323"/>
              <a:gd name="T72" fmla="*/ 812 w 871"/>
              <a:gd name="T73" fmla="*/ 323 h 323"/>
              <a:gd name="T74" fmla="*/ 815 w 871"/>
              <a:gd name="T75" fmla="*/ 323 h 323"/>
              <a:gd name="T76" fmla="*/ 818 w 871"/>
              <a:gd name="T77" fmla="*/ 323 h 323"/>
              <a:gd name="T78" fmla="*/ 820 w 871"/>
              <a:gd name="T79" fmla="*/ 323 h 323"/>
              <a:gd name="T80" fmla="*/ 823 w 871"/>
              <a:gd name="T81" fmla="*/ 323 h 323"/>
              <a:gd name="T82" fmla="*/ 826 w 871"/>
              <a:gd name="T83" fmla="*/ 323 h 323"/>
              <a:gd name="T84" fmla="*/ 828 w 871"/>
              <a:gd name="T85" fmla="*/ 323 h 323"/>
              <a:gd name="T86" fmla="*/ 831 w 871"/>
              <a:gd name="T87" fmla="*/ 323 h 323"/>
              <a:gd name="T88" fmla="*/ 833 w 871"/>
              <a:gd name="T89" fmla="*/ 323 h 323"/>
              <a:gd name="T90" fmla="*/ 836 w 871"/>
              <a:gd name="T91" fmla="*/ 323 h 323"/>
              <a:gd name="T92" fmla="*/ 838 w 871"/>
              <a:gd name="T93" fmla="*/ 323 h 323"/>
              <a:gd name="T94" fmla="*/ 840 w 871"/>
              <a:gd name="T95" fmla="*/ 323 h 323"/>
              <a:gd name="T96" fmla="*/ 843 w 871"/>
              <a:gd name="T97" fmla="*/ 323 h 323"/>
              <a:gd name="T98" fmla="*/ 845 w 871"/>
              <a:gd name="T99" fmla="*/ 323 h 323"/>
              <a:gd name="T100" fmla="*/ 847 w 871"/>
              <a:gd name="T101" fmla="*/ 323 h 323"/>
              <a:gd name="T102" fmla="*/ 849 w 871"/>
              <a:gd name="T103" fmla="*/ 323 h 323"/>
              <a:gd name="T104" fmla="*/ 851 w 871"/>
              <a:gd name="T105" fmla="*/ 323 h 323"/>
              <a:gd name="T106" fmla="*/ 853 w 871"/>
              <a:gd name="T107" fmla="*/ 323 h 323"/>
              <a:gd name="T108" fmla="*/ 855 w 871"/>
              <a:gd name="T109" fmla="*/ 323 h 323"/>
              <a:gd name="T110" fmla="*/ 857 w 871"/>
              <a:gd name="T111" fmla="*/ 323 h 323"/>
              <a:gd name="T112" fmla="*/ 859 w 871"/>
              <a:gd name="T113" fmla="*/ 323 h 323"/>
              <a:gd name="T114" fmla="*/ 861 w 871"/>
              <a:gd name="T115" fmla="*/ 323 h 323"/>
              <a:gd name="T116" fmla="*/ 863 w 871"/>
              <a:gd name="T117" fmla="*/ 323 h 323"/>
              <a:gd name="T118" fmla="*/ 865 w 871"/>
              <a:gd name="T119" fmla="*/ 323 h 323"/>
              <a:gd name="T120" fmla="*/ 867 w 871"/>
              <a:gd name="T121" fmla="*/ 323 h 323"/>
              <a:gd name="T122" fmla="*/ 868 w 871"/>
              <a:gd name="T123" fmla="*/ 323 h 323"/>
              <a:gd name="T124" fmla="*/ 870 w 871"/>
              <a:gd name="T125" fmla="*/ 323 h 3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71"/>
              <a:gd name="T190" fmla="*/ 0 h 323"/>
              <a:gd name="T191" fmla="*/ 871 w 871"/>
              <a:gd name="T192" fmla="*/ 323 h 32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71" h="323">
                <a:moveTo>
                  <a:pt x="0" y="0"/>
                </a:moveTo>
                <a:lnTo>
                  <a:pt x="76" y="37"/>
                </a:lnTo>
                <a:lnTo>
                  <a:pt x="121" y="104"/>
                </a:lnTo>
                <a:lnTo>
                  <a:pt x="152" y="162"/>
                </a:lnTo>
                <a:lnTo>
                  <a:pt x="177" y="205"/>
                </a:lnTo>
                <a:lnTo>
                  <a:pt x="197" y="235"/>
                </a:lnTo>
                <a:lnTo>
                  <a:pt x="214" y="253"/>
                </a:lnTo>
                <a:lnTo>
                  <a:pt x="228" y="267"/>
                </a:lnTo>
                <a:lnTo>
                  <a:pt x="241" y="279"/>
                </a:lnTo>
                <a:lnTo>
                  <a:pt x="253" y="285"/>
                </a:lnTo>
                <a:lnTo>
                  <a:pt x="263" y="289"/>
                </a:lnTo>
                <a:lnTo>
                  <a:pt x="273" y="295"/>
                </a:lnTo>
                <a:lnTo>
                  <a:pt x="282" y="299"/>
                </a:lnTo>
                <a:lnTo>
                  <a:pt x="290" y="303"/>
                </a:lnTo>
                <a:lnTo>
                  <a:pt x="297" y="305"/>
                </a:lnTo>
                <a:lnTo>
                  <a:pt x="304" y="306"/>
                </a:lnTo>
                <a:lnTo>
                  <a:pt x="311" y="308"/>
                </a:lnTo>
                <a:lnTo>
                  <a:pt x="317" y="310"/>
                </a:lnTo>
                <a:lnTo>
                  <a:pt x="323" y="311"/>
                </a:lnTo>
                <a:lnTo>
                  <a:pt x="329" y="312"/>
                </a:lnTo>
                <a:lnTo>
                  <a:pt x="334" y="313"/>
                </a:lnTo>
                <a:lnTo>
                  <a:pt x="339" y="314"/>
                </a:lnTo>
                <a:lnTo>
                  <a:pt x="344" y="315"/>
                </a:lnTo>
                <a:lnTo>
                  <a:pt x="349" y="315"/>
                </a:lnTo>
                <a:lnTo>
                  <a:pt x="353" y="315"/>
                </a:lnTo>
                <a:lnTo>
                  <a:pt x="358" y="316"/>
                </a:lnTo>
                <a:lnTo>
                  <a:pt x="362" y="317"/>
                </a:lnTo>
                <a:lnTo>
                  <a:pt x="366" y="318"/>
                </a:lnTo>
                <a:lnTo>
                  <a:pt x="370" y="317"/>
                </a:lnTo>
                <a:lnTo>
                  <a:pt x="373" y="318"/>
                </a:lnTo>
                <a:lnTo>
                  <a:pt x="377" y="319"/>
                </a:lnTo>
                <a:lnTo>
                  <a:pt x="380" y="319"/>
                </a:lnTo>
                <a:lnTo>
                  <a:pt x="384" y="318"/>
                </a:lnTo>
                <a:lnTo>
                  <a:pt x="387" y="319"/>
                </a:lnTo>
                <a:lnTo>
                  <a:pt x="390" y="320"/>
                </a:lnTo>
                <a:lnTo>
                  <a:pt x="393" y="320"/>
                </a:lnTo>
                <a:lnTo>
                  <a:pt x="396" y="319"/>
                </a:lnTo>
                <a:lnTo>
                  <a:pt x="399" y="320"/>
                </a:lnTo>
                <a:lnTo>
                  <a:pt x="402" y="320"/>
                </a:lnTo>
                <a:lnTo>
                  <a:pt x="405" y="321"/>
                </a:lnTo>
                <a:lnTo>
                  <a:pt x="408" y="321"/>
                </a:lnTo>
                <a:lnTo>
                  <a:pt x="410" y="321"/>
                </a:lnTo>
                <a:lnTo>
                  <a:pt x="413" y="321"/>
                </a:lnTo>
                <a:lnTo>
                  <a:pt x="415" y="321"/>
                </a:lnTo>
                <a:lnTo>
                  <a:pt x="418" y="321"/>
                </a:lnTo>
                <a:lnTo>
                  <a:pt x="420" y="321"/>
                </a:lnTo>
                <a:lnTo>
                  <a:pt x="423" y="321"/>
                </a:lnTo>
                <a:lnTo>
                  <a:pt x="425" y="321"/>
                </a:lnTo>
                <a:lnTo>
                  <a:pt x="427" y="321"/>
                </a:lnTo>
                <a:lnTo>
                  <a:pt x="429" y="322"/>
                </a:lnTo>
                <a:lnTo>
                  <a:pt x="432" y="322"/>
                </a:lnTo>
                <a:lnTo>
                  <a:pt x="434" y="322"/>
                </a:lnTo>
                <a:lnTo>
                  <a:pt x="436" y="321"/>
                </a:lnTo>
                <a:lnTo>
                  <a:pt x="438" y="322"/>
                </a:lnTo>
                <a:lnTo>
                  <a:pt x="440" y="322"/>
                </a:lnTo>
                <a:lnTo>
                  <a:pt x="442" y="322"/>
                </a:lnTo>
                <a:lnTo>
                  <a:pt x="444" y="322"/>
                </a:lnTo>
                <a:lnTo>
                  <a:pt x="446" y="322"/>
                </a:lnTo>
                <a:lnTo>
                  <a:pt x="448" y="322"/>
                </a:lnTo>
                <a:lnTo>
                  <a:pt x="449" y="322"/>
                </a:lnTo>
                <a:lnTo>
                  <a:pt x="451" y="322"/>
                </a:lnTo>
                <a:lnTo>
                  <a:pt x="453" y="322"/>
                </a:lnTo>
                <a:lnTo>
                  <a:pt x="455" y="322"/>
                </a:lnTo>
                <a:lnTo>
                  <a:pt x="457" y="322"/>
                </a:lnTo>
                <a:lnTo>
                  <a:pt x="458" y="322"/>
                </a:lnTo>
                <a:lnTo>
                  <a:pt x="460" y="322"/>
                </a:lnTo>
                <a:lnTo>
                  <a:pt x="462" y="322"/>
                </a:lnTo>
                <a:lnTo>
                  <a:pt x="463" y="322"/>
                </a:lnTo>
                <a:lnTo>
                  <a:pt x="465" y="322"/>
                </a:lnTo>
                <a:lnTo>
                  <a:pt x="466" y="322"/>
                </a:lnTo>
                <a:lnTo>
                  <a:pt x="468" y="322"/>
                </a:lnTo>
                <a:lnTo>
                  <a:pt x="469" y="322"/>
                </a:lnTo>
                <a:lnTo>
                  <a:pt x="471" y="323"/>
                </a:lnTo>
                <a:lnTo>
                  <a:pt x="472" y="323"/>
                </a:lnTo>
                <a:lnTo>
                  <a:pt x="474" y="322"/>
                </a:lnTo>
                <a:lnTo>
                  <a:pt x="475" y="322"/>
                </a:lnTo>
                <a:lnTo>
                  <a:pt x="477" y="322"/>
                </a:lnTo>
                <a:lnTo>
                  <a:pt x="478" y="322"/>
                </a:lnTo>
                <a:lnTo>
                  <a:pt x="480" y="322"/>
                </a:lnTo>
                <a:lnTo>
                  <a:pt x="481" y="322"/>
                </a:lnTo>
                <a:lnTo>
                  <a:pt x="482" y="322"/>
                </a:lnTo>
                <a:lnTo>
                  <a:pt x="484" y="322"/>
                </a:lnTo>
                <a:lnTo>
                  <a:pt x="485" y="322"/>
                </a:lnTo>
                <a:lnTo>
                  <a:pt x="486" y="323"/>
                </a:lnTo>
                <a:lnTo>
                  <a:pt x="488" y="322"/>
                </a:lnTo>
                <a:lnTo>
                  <a:pt x="489" y="322"/>
                </a:lnTo>
                <a:lnTo>
                  <a:pt x="490" y="322"/>
                </a:lnTo>
                <a:lnTo>
                  <a:pt x="491" y="322"/>
                </a:lnTo>
                <a:lnTo>
                  <a:pt x="493" y="323"/>
                </a:lnTo>
                <a:lnTo>
                  <a:pt x="494" y="323"/>
                </a:lnTo>
                <a:lnTo>
                  <a:pt x="495" y="323"/>
                </a:lnTo>
                <a:lnTo>
                  <a:pt x="496" y="323"/>
                </a:lnTo>
                <a:lnTo>
                  <a:pt x="498" y="322"/>
                </a:lnTo>
                <a:lnTo>
                  <a:pt x="499" y="323"/>
                </a:lnTo>
                <a:lnTo>
                  <a:pt x="500" y="323"/>
                </a:lnTo>
                <a:lnTo>
                  <a:pt x="501" y="323"/>
                </a:lnTo>
                <a:lnTo>
                  <a:pt x="502" y="323"/>
                </a:lnTo>
                <a:lnTo>
                  <a:pt x="503" y="322"/>
                </a:lnTo>
                <a:lnTo>
                  <a:pt x="504" y="323"/>
                </a:lnTo>
                <a:lnTo>
                  <a:pt x="506" y="323"/>
                </a:lnTo>
                <a:lnTo>
                  <a:pt x="507" y="323"/>
                </a:lnTo>
                <a:lnTo>
                  <a:pt x="508" y="323"/>
                </a:lnTo>
                <a:lnTo>
                  <a:pt x="509" y="323"/>
                </a:lnTo>
                <a:lnTo>
                  <a:pt x="510" y="323"/>
                </a:lnTo>
                <a:lnTo>
                  <a:pt x="511" y="323"/>
                </a:lnTo>
                <a:lnTo>
                  <a:pt x="512" y="323"/>
                </a:lnTo>
                <a:lnTo>
                  <a:pt x="513" y="323"/>
                </a:lnTo>
                <a:lnTo>
                  <a:pt x="514" y="323"/>
                </a:lnTo>
                <a:lnTo>
                  <a:pt x="515" y="323"/>
                </a:lnTo>
                <a:lnTo>
                  <a:pt x="516" y="323"/>
                </a:lnTo>
                <a:lnTo>
                  <a:pt x="517" y="323"/>
                </a:lnTo>
                <a:lnTo>
                  <a:pt x="518" y="323"/>
                </a:lnTo>
                <a:lnTo>
                  <a:pt x="519" y="323"/>
                </a:lnTo>
                <a:lnTo>
                  <a:pt x="520" y="323"/>
                </a:lnTo>
                <a:lnTo>
                  <a:pt x="521" y="323"/>
                </a:lnTo>
                <a:lnTo>
                  <a:pt x="522" y="323"/>
                </a:lnTo>
                <a:lnTo>
                  <a:pt x="523" y="323"/>
                </a:lnTo>
                <a:lnTo>
                  <a:pt x="524" y="323"/>
                </a:lnTo>
                <a:lnTo>
                  <a:pt x="525" y="323"/>
                </a:lnTo>
                <a:lnTo>
                  <a:pt x="526" y="323"/>
                </a:lnTo>
                <a:lnTo>
                  <a:pt x="527" y="323"/>
                </a:lnTo>
                <a:lnTo>
                  <a:pt x="528" y="323"/>
                </a:lnTo>
                <a:lnTo>
                  <a:pt x="529" y="323"/>
                </a:lnTo>
                <a:lnTo>
                  <a:pt x="530" y="323"/>
                </a:lnTo>
                <a:lnTo>
                  <a:pt x="531" y="323"/>
                </a:lnTo>
                <a:lnTo>
                  <a:pt x="532" y="323"/>
                </a:lnTo>
                <a:lnTo>
                  <a:pt x="533" y="323"/>
                </a:lnTo>
                <a:lnTo>
                  <a:pt x="534" y="323"/>
                </a:lnTo>
                <a:lnTo>
                  <a:pt x="535" y="323"/>
                </a:lnTo>
                <a:lnTo>
                  <a:pt x="536" y="323"/>
                </a:lnTo>
                <a:lnTo>
                  <a:pt x="537" y="323"/>
                </a:lnTo>
                <a:lnTo>
                  <a:pt x="538" y="323"/>
                </a:lnTo>
                <a:lnTo>
                  <a:pt x="539" y="323"/>
                </a:lnTo>
                <a:lnTo>
                  <a:pt x="540" y="323"/>
                </a:lnTo>
                <a:lnTo>
                  <a:pt x="541" y="323"/>
                </a:lnTo>
                <a:lnTo>
                  <a:pt x="542" y="323"/>
                </a:lnTo>
                <a:lnTo>
                  <a:pt x="543" y="323"/>
                </a:lnTo>
                <a:lnTo>
                  <a:pt x="544" y="323"/>
                </a:lnTo>
                <a:lnTo>
                  <a:pt x="545" y="323"/>
                </a:lnTo>
                <a:lnTo>
                  <a:pt x="546" y="323"/>
                </a:lnTo>
                <a:lnTo>
                  <a:pt x="547" y="323"/>
                </a:lnTo>
                <a:lnTo>
                  <a:pt x="548" y="323"/>
                </a:lnTo>
                <a:lnTo>
                  <a:pt x="549" y="323"/>
                </a:lnTo>
                <a:lnTo>
                  <a:pt x="550" y="323"/>
                </a:lnTo>
                <a:lnTo>
                  <a:pt x="551" y="323"/>
                </a:lnTo>
                <a:lnTo>
                  <a:pt x="552" y="323"/>
                </a:lnTo>
                <a:lnTo>
                  <a:pt x="553" y="323"/>
                </a:lnTo>
                <a:lnTo>
                  <a:pt x="554" y="323"/>
                </a:lnTo>
                <a:lnTo>
                  <a:pt x="555" y="323"/>
                </a:lnTo>
                <a:lnTo>
                  <a:pt x="556" y="323"/>
                </a:lnTo>
                <a:lnTo>
                  <a:pt x="557" y="323"/>
                </a:lnTo>
                <a:lnTo>
                  <a:pt x="558" y="323"/>
                </a:lnTo>
                <a:lnTo>
                  <a:pt x="559" y="323"/>
                </a:lnTo>
                <a:lnTo>
                  <a:pt x="560" y="323"/>
                </a:lnTo>
                <a:lnTo>
                  <a:pt x="561" y="323"/>
                </a:lnTo>
                <a:lnTo>
                  <a:pt x="562" y="323"/>
                </a:lnTo>
                <a:lnTo>
                  <a:pt x="563" y="323"/>
                </a:lnTo>
                <a:lnTo>
                  <a:pt x="564" y="323"/>
                </a:lnTo>
                <a:lnTo>
                  <a:pt x="565" y="323"/>
                </a:lnTo>
                <a:lnTo>
                  <a:pt x="566" y="323"/>
                </a:lnTo>
                <a:lnTo>
                  <a:pt x="567" y="323"/>
                </a:lnTo>
                <a:lnTo>
                  <a:pt x="568" y="323"/>
                </a:lnTo>
                <a:lnTo>
                  <a:pt x="569" y="323"/>
                </a:lnTo>
                <a:lnTo>
                  <a:pt x="570" y="323"/>
                </a:lnTo>
                <a:lnTo>
                  <a:pt x="571" y="323"/>
                </a:lnTo>
                <a:lnTo>
                  <a:pt x="572" y="323"/>
                </a:lnTo>
                <a:lnTo>
                  <a:pt x="573" y="323"/>
                </a:lnTo>
                <a:lnTo>
                  <a:pt x="574" y="323"/>
                </a:lnTo>
                <a:lnTo>
                  <a:pt x="575" y="323"/>
                </a:lnTo>
                <a:lnTo>
                  <a:pt x="576" y="323"/>
                </a:lnTo>
                <a:lnTo>
                  <a:pt x="577" y="323"/>
                </a:lnTo>
                <a:lnTo>
                  <a:pt x="578" y="323"/>
                </a:lnTo>
                <a:lnTo>
                  <a:pt x="579" y="323"/>
                </a:lnTo>
                <a:lnTo>
                  <a:pt x="580" y="323"/>
                </a:lnTo>
                <a:lnTo>
                  <a:pt x="581" y="323"/>
                </a:lnTo>
                <a:lnTo>
                  <a:pt x="582" y="323"/>
                </a:lnTo>
                <a:lnTo>
                  <a:pt x="583" y="323"/>
                </a:lnTo>
                <a:lnTo>
                  <a:pt x="584" y="323"/>
                </a:lnTo>
                <a:lnTo>
                  <a:pt x="585" y="323"/>
                </a:lnTo>
                <a:lnTo>
                  <a:pt x="586" y="323"/>
                </a:lnTo>
                <a:lnTo>
                  <a:pt x="587" y="323"/>
                </a:lnTo>
                <a:lnTo>
                  <a:pt x="588" y="323"/>
                </a:lnTo>
                <a:lnTo>
                  <a:pt x="589" y="323"/>
                </a:lnTo>
                <a:lnTo>
                  <a:pt x="590" y="323"/>
                </a:lnTo>
                <a:lnTo>
                  <a:pt x="591" y="323"/>
                </a:lnTo>
                <a:lnTo>
                  <a:pt x="592" y="323"/>
                </a:lnTo>
                <a:lnTo>
                  <a:pt x="593" y="323"/>
                </a:lnTo>
                <a:lnTo>
                  <a:pt x="594" y="323"/>
                </a:lnTo>
                <a:lnTo>
                  <a:pt x="595" y="323"/>
                </a:lnTo>
                <a:lnTo>
                  <a:pt x="596" y="323"/>
                </a:lnTo>
                <a:lnTo>
                  <a:pt x="597" y="323"/>
                </a:lnTo>
                <a:lnTo>
                  <a:pt x="598" y="323"/>
                </a:lnTo>
                <a:lnTo>
                  <a:pt x="599" y="323"/>
                </a:lnTo>
                <a:lnTo>
                  <a:pt x="600" y="323"/>
                </a:lnTo>
                <a:lnTo>
                  <a:pt x="601" y="323"/>
                </a:lnTo>
                <a:lnTo>
                  <a:pt x="602" y="323"/>
                </a:lnTo>
                <a:lnTo>
                  <a:pt x="603" y="323"/>
                </a:lnTo>
                <a:lnTo>
                  <a:pt x="604" y="323"/>
                </a:lnTo>
                <a:lnTo>
                  <a:pt x="605" y="323"/>
                </a:lnTo>
                <a:lnTo>
                  <a:pt x="606" y="323"/>
                </a:lnTo>
                <a:lnTo>
                  <a:pt x="607" y="323"/>
                </a:lnTo>
                <a:lnTo>
                  <a:pt x="608" y="323"/>
                </a:lnTo>
                <a:lnTo>
                  <a:pt x="609" y="323"/>
                </a:lnTo>
                <a:lnTo>
                  <a:pt x="610" y="323"/>
                </a:lnTo>
                <a:lnTo>
                  <a:pt x="611" y="323"/>
                </a:lnTo>
                <a:lnTo>
                  <a:pt x="612" y="323"/>
                </a:lnTo>
                <a:lnTo>
                  <a:pt x="613" y="323"/>
                </a:lnTo>
                <a:lnTo>
                  <a:pt x="614" y="323"/>
                </a:lnTo>
                <a:lnTo>
                  <a:pt x="615" y="323"/>
                </a:lnTo>
                <a:lnTo>
                  <a:pt x="616" y="323"/>
                </a:lnTo>
                <a:lnTo>
                  <a:pt x="617" y="323"/>
                </a:lnTo>
                <a:lnTo>
                  <a:pt x="618" y="323"/>
                </a:lnTo>
                <a:lnTo>
                  <a:pt x="619" y="323"/>
                </a:lnTo>
                <a:lnTo>
                  <a:pt x="620" y="323"/>
                </a:lnTo>
                <a:lnTo>
                  <a:pt x="621" y="323"/>
                </a:lnTo>
                <a:lnTo>
                  <a:pt x="622" y="323"/>
                </a:lnTo>
                <a:lnTo>
                  <a:pt x="623" y="323"/>
                </a:lnTo>
                <a:lnTo>
                  <a:pt x="624" y="323"/>
                </a:lnTo>
                <a:lnTo>
                  <a:pt x="625" y="323"/>
                </a:lnTo>
                <a:lnTo>
                  <a:pt x="626" y="323"/>
                </a:lnTo>
                <a:lnTo>
                  <a:pt x="627" y="323"/>
                </a:lnTo>
                <a:lnTo>
                  <a:pt x="628" y="323"/>
                </a:lnTo>
                <a:lnTo>
                  <a:pt x="629" y="323"/>
                </a:lnTo>
                <a:lnTo>
                  <a:pt x="630" y="323"/>
                </a:lnTo>
                <a:lnTo>
                  <a:pt x="631" y="323"/>
                </a:lnTo>
                <a:lnTo>
                  <a:pt x="632" y="323"/>
                </a:lnTo>
                <a:lnTo>
                  <a:pt x="633" y="323"/>
                </a:lnTo>
                <a:lnTo>
                  <a:pt x="634" y="323"/>
                </a:lnTo>
                <a:lnTo>
                  <a:pt x="635" y="323"/>
                </a:lnTo>
                <a:lnTo>
                  <a:pt x="636" y="323"/>
                </a:lnTo>
                <a:lnTo>
                  <a:pt x="637" y="323"/>
                </a:lnTo>
                <a:lnTo>
                  <a:pt x="638" y="323"/>
                </a:lnTo>
                <a:lnTo>
                  <a:pt x="639" y="323"/>
                </a:lnTo>
                <a:lnTo>
                  <a:pt x="640" y="323"/>
                </a:lnTo>
                <a:lnTo>
                  <a:pt x="641" y="323"/>
                </a:lnTo>
                <a:lnTo>
                  <a:pt x="642" y="323"/>
                </a:lnTo>
                <a:lnTo>
                  <a:pt x="643" y="323"/>
                </a:lnTo>
                <a:lnTo>
                  <a:pt x="644" y="323"/>
                </a:lnTo>
                <a:lnTo>
                  <a:pt x="645" y="323"/>
                </a:lnTo>
                <a:lnTo>
                  <a:pt x="646" y="323"/>
                </a:lnTo>
                <a:lnTo>
                  <a:pt x="647" y="323"/>
                </a:lnTo>
                <a:lnTo>
                  <a:pt x="648" y="323"/>
                </a:lnTo>
                <a:lnTo>
                  <a:pt x="649" y="323"/>
                </a:lnTo>
                <a:lnTo>
                  <a:pt x="650" y="323"/>
                </a:lnTo>
                <a:lnTo>
                  <a:pt x="651" y="323"/>
                </a:lnTo>
                <a:lnTo>
                  <a:pt x="652" y="323"/>
                </a:lnTo>
                <a:lnTo>
                  <a:pt x="653" y="323"/>
                </a:lnTo>
                <a:lnTo>
                  <a:pt x="654" y="323"/>
                </a:lnTo>
                <a:lnTo>
                  <a:pt x="655" y="323"/>
                </a:lnTo>
                <a:lnTo>
                  <a:pt x="656" y="323"/>
                </a:lnTo>
                <a:lnTo>
                  <a:pt x="657" y="323"/>
                </a:lnTo>
                <a:lnTo>
                  <a:pt x="658" y="323"/>
                </a:lnTo>
                <a:lnTo>
                  <a:pt x="659" y="323"/>
                </a:lnTo>
                <a:lnTo>
                  <a:pt x="660" y="323"/>
                </a:lnTo>
                <a:lnTo>
                  <a:pt x="661" y="323"/>
                </a:lnTo>
                <a:lnTo>
                  <a:pt x="662" y="323"/>
                </a:lnTo>
                <a:lnTo>
                  <a:pt x="663" y="323"/>
                </a:lnTo>
                <a:lnTo>
                  <a:pt x="664" y="323"/>
                </a:lnTo>
                <a:lnTo>
                  <a:pt x="665" y="323"/>
                </a:lnTo>
                <a:lnTo>
                  <a:pt x="666" y="323"/>
                </a:lnTo>
                <a:lnTo>
                  <a:pt x="667" y="323"/>
                </a:lnTo>
                <a:lnTo>
                  <a:pt x="668" y="323"/>
                </a:lnTo>
                <a:lnTo>
                  <a:pt x="669" y="323"/>
                </a:lnTo>
                <a:lnTo>
                  <a:pt x="670" y="323"/>
                </a:lnTo>
                <a:lnTo>
                  <a:pt x="671" y="323"/>
                </a:lnTo>
                <a:lnTo>
                  <a:pt x="672" y="323"/>
                </a:lnTo>
                <a:lnTo>
                  <a:pt x="673" y="323"/>
                </a:lnTo>
                <a:lnTo>
                  <a:pt x="674" y="323"/>
                </a:lnTo>
                <a:lnTo>
                  <a:pt x="675" y="323"/>
                </a:lnTo>
                <a:lnTo>
                  <a:pt x="676" y="323"/>
                </a:lnTo>
                <a:lnTo>
                  <a:pt x="677" y="323"/>
                </a:lnTo>
                <a:lnTo>
                  <a:pt x="678" y="323"/>
                </a:lnTo>
                <a:lnTo>
                  <a:pt x="679" y="323"/>
                </a:lnTo>
                <a:lnTo>
                  <a:pt x="680" y="323"/>
                </a:lnTo>
                <a:lnTo>
                  <a:pt x="681" y="323"/>
                </a:lnTo>
                <a:lnTo>
                  <a:pt x="682" y="323"/>
                </a:lnTo>
                <a:lnTo>
                  <a:pt x="683" y="323"/>
                </a:lnTo>
                <a:lnTo>
                  <a:pt x="684" y="323"/>
                </a:lnTo>
                <a:lnTo>
                  <a:pt x="685" y="323"/>
                </a:lnTo>
                <a:lnTo>
                  <a:pt x="686" y="323"/>
                </a:lnTo>
                <a:lnTo>
                  <a:pt x="687" y="323"/>
                </a:lnTo>
                <a:lnTo>
                  <a:pt x="688" y="323"/>
                </a:lnTo>
                <a:lnTo>
                  <a:pt x="689" y="323"/>
                </a:lnTo>
                <a:lnTo>
                  <a:pt x="690" y="323"/>
                </a:lnTo>
                <a:lnTo>
                  <a:pt x="691" y="323"/>
                </a:lnTo>
                <a:lnTo>
                  <a:pt x="692" y="323"/>
                </a:lnTo>
                <a:lnTo>
                  <a:pt x="693" y="323"/>
                </a:lnTo>
                <a:lnTo>
                  <a:pt x="694" y="323"/>
                </a:lnTo>
                <a:lnTo>
                  <a:pt x="695" y="323"/>
                </a:lnTo>
                <a:lnTo>
                  <a:pt x="696" y="323"/>
                </a:lnTo>
                <a:lnTo>
                  <a:pt x="697" y="323"/>
                </a:lnTo>
                <a:lnTo>
                  <a:pt x="698" y="323"/>
                </a:lnTo>
                <a:lnTo>
                  <a:pt x="699" y="323"/>
                </a:lnTo>
                <a:lnTo>
                  <a:pt x="700" y="323"/>
                </a:lnTo>
                <a:lnTo>
                  <a:pt x="701" y="323"/>
                </a:lnTo>
                <a:lnTo>
                  <a:pt x="702" y="323"/>
                </a:lnTo>
                <a:lnTo>
                  <a:pt x="703" y="323"/>
                </a:lnTo>
                <a:lnTo>
                  <a:pt x="704" y="323"/>
                </a:lnTo>
                <a:lnTo>
                  <a:pt x="705" y="323"/>
                </a:lnTo>
                <a:lnTo>
                  <a:pt x="706" y="323"/>
                </a:lnTo>
                <a:lnTo>
                  <a:pt x="707" y="323"/>
                </a:lnTo>
                <a:lnTo>
                  <a:pt x="708" y="323"/>
                </a:lnTo>
                <a:lnTo>
                  <a:pt x="709" y="323"/>
                </a:lnTo>
                <a:lnTo>
                  <a:pt x="710" y="323"/>
                </a:lnTo>
                <a:lnTo>
                  <a:pt x="711" y="323"/>
                </a:lnTo>
                <a:lnTo>
                  <a:pt x="712" y="323"/>
                </a:lnTo>
                <a:lnTo>
                  <a:pt x="713" y="323"/>
                </a:lnTo>
                <a:lnTo>
                  <a:pt x="714" y="323"/>
                </a:lnTo>
                <a:lnTo>
                  <a:pt x="715" y="323"/>
                </a:lnTo>
                <a:lnTo>
                  <a:pt x="716" y="323"/>
                </a:lnTo>
                <a:lnTo>
                  <a:pt x="717" y="323"/>
                </a:lnTo>
                <a:lnTo>
                  <a:pt x="718" y="323"/>
                </a:lnTo>
                <a:lnTo>
                  <a:pt x="719" y="323"/>
                </a:lnTo>
                <a:lnTo>
                  <a:pt x="720" y="323"/>
                </a:lnTo>
                <a:lnTo>
                  <a:pt x="721" y="323"/>
                </a:lnTo>
                <a:lnTo>
                  <a:pt x="722" y="323"/>
                </a:lnTo>
                <a:lnTo>
                  <a:pt x="723" y="323"/>
                </a:lnTo>
                <a:lnTo>
                  <a:pt x="724" y="323"/>
                </a:lnTo>
                <a:lnTo>
                  <a:pt x="725" y="323"/>
                </a:lnTo>
                <a:lnTo>
                  <a:pt x="726" y="323"/>
                </a:lnTo>
                <a:lnTo>
                  <a:pt x="727" y="323"/>
                </a:lnTo>
                <a:lnTo>
                  <a:pt x="728" y="323"/>
                </a:lnTo>
                <a:lnTo>
                  <a:pt x="729" y="323"/>
                </a:lnTo>
                <a:lnTo>
                  <a:pt x="730" y="323"/>
                </a:lnTo>
                <a:lnTo>
                  <a:pt x="731" y="323"/>
                </a:lnTo>
                <a:lnTo>
                  <a:pt x="732" y="323"/>
                </a:lnTo>
                <a:lnTo>
                  <a:pt x="733" y="323"/>
                </a:lnTo>
                <a:lnTo>
                  <a:pt x="734" y="323"/>
                </a:lnTo>
                <a:lnTo>
                  <a:pt x="735" y="323"/>
                </a:lnTo>
                <a:lnTo>
                  <a:pt x="736" y="323"/>
                </a:lnTo>
                <a:lnTo>
                  <a:pt x="737" y="323"/>
                </a:lnTo>
                <a:lnTo>
                  <a:pt x="738" y="323"/>
                </a:lnTo>
                <a:lnTo>
                  <a:pt x="739" y="323"/>
                </a:lnTo>
                <a:lnTo>
                  <a:pt x="740" y="323"/>
                </a:lnTo>
                <a:lnTo>
                  <a:pt x="741" y="323"/>
                </a:lnTo>
                <a:lnTo>
                  <a:pt x="742" y="323"/>
                </a:lnTo>
                <a:lnTo>
                  <a:pt x="743" y="323"/>
                </a:lnTo>
                <a:lnTo>
                  <a:pt x="744" y="323"/>
                </a:lnTo>
                <a:lnTo>
                  <a:pt x="745" y="323"/>
                </a:lnTo>
                <a:lnTo>
                  <a:pt x="746" y="323"/>
                </a:lnTo>
                <a:lnTo>
                  <a:pt x="747" y="323"/>
                </a:lnTo>
                <a:lnTo>
                  <a:pt x="748" y="323"/>
                </a:lnTo>
                <a:lnTo>
                  <a:pt x="749" y="323"/>
                </a:lnTo>
                <a:lnTo>
                  <a:pt x="750" y="323"/>
                </a:lnTo>
                <a:lnTo>
                  <a:pt x="751" y="323"/>
                </a:lnTo>
                <a:lnTo>
                  <a:pt x="752" y="323"/>
                </a:lnTo>
                <a:lnTo>
                  <a:pt x="753" y="323"/>
                </a:lnTo>
                <a:lnTo>
                  <a:pt x="754" y="323"/>
                </a:lnTo>
                <a:lnTo>
                  <a:pt x="755" y="323"/>
                </a:lnTo>
                <a:lnTo>
                  <a:pt x="756" y="323"/>
                </a:lnTo>
                <a:lnTo>
                  <a:pt x="757" y="323"/>
                </a:lnTo>
                <a:lnTo>
                  <a:pt x="758" y="323"/>
                </a:lnTo>
                <a:lnTo>
                  <a:pt x="759" y="323"/>
                </a:lnTo>
                <a:lnTo>
                  <a:pt x="760" y="323"/>
                </a:lnTo>
                <a:lnTo>
                  <a:pt x="761" y="323"/>
                </a:lnTo>
                <a:lnTo>
                  <a:pt x="762" y="323"/>
                </a:lnTo>
                <a:lnTo>
                  <a:pt x="763" y="323"/>
                </a:lnTo>
                <a:lnTo>
                  <a:pt x="764" y="323"/>
                </a:lnTo>
                <a:lnTo>
                  <a:pt x="765" y="323"/>
                </a:lnTo>
                <a:lnTo>
                  <a:pt x="766" y="323"/>
                </a:lnTo>
                <a:lnTo>
                  <a:pt x="767" y="323"/>
                </a:lnTo>
                <a:lnTo>
                  <a:pt x="768" y="323"/>
                </a:lnTo>
                <a:lnTo>
                  <a:pt x="769" y="323"/>
                </a:lnTo>
                <a:lnTo>
                  <a:pt x="770" y="323"/>
                </a:lnTo>
                <a:lnTo>
                  <a:pt x="771" y="323"/>
                </a:lnTo>
                <a:lnTo>
                  <a:pt x="772" y="323"/>
                </a:lnTo>
                <a:lnTo>
                  <a:pt x="773" y="323"/>
                </a:lnTo>
                <a:lnTo>
                  <a:pt x="774" y="323"/>
                </a:lnTo>
                <a:lnTo>
                  <a:pt x="775" y="323"/>
                </a:lnTo>
                <a:lnTo>
                  <a:pt x="776" y="323"/>
                </a:lnTo>
                <a:lnTo>
                  <a:pt x="777" y="323"/>
                </a:lnTo>
                <a:lnTo>
                  <a:pt x="778" y="323"/>
                </a:lnTo>
                <a:lnTo>
                  <a:pt x="779" y="323"/>
                </a:lnTo>
                <a:lnTo>
                  <a:pt x="780" y="323"/>
                </a:lnTo>
                <a:lnTo>
                  <a:pt x="781" y="323"/>
                </a:lnTo>
                <a:lnTo>
                  <a:pt x="782" y="323"/>
                </a:lnTo>
                <a:lnTo>
                  <a:pt x="783" y="323"/>
                </a:lnTo>
                <a:lnTo>
                  <a:pt x="784" y="323"/>
                </a:lnTo>
                <a:lnTo>
                  <a:pt x="785" y="323"/>
                </a:lnTo>
                <a:lnTo>
                  <a:pt x="786" y="323"/>
                </a:lnTo>
                <a:lnTo>
                  <a:pt x="787" y="323"/>
                </a:lnTo>
                <a:lnTo>
                  <a:pt x="788" y="323"/>
                </a:lnTo>
                <a:lnTo>
                  <a:pt x="789" y="323"/>
                </a:lnTo>
                <a:lnTo>
                  <a:pt x="790" y="323"/>
                </a:lnTo>
                <a:lnTo>
                  <a:pt x="791" y="323"/>
                </a:lnTo>
                <a:lnTo>
                  <a:pt x="792" y="323"/>
                </a:lnTo>
                <a:lnTo>
                  <a:pt x="793" y="323"/>
                </a:lnTo>
                <a:lnTo>
                  <a:pt x="794" y="323"/>
                </a:lnTo>
                <a:lnTo>
                  <a:pt x="795" y="323"/>
                </a:lnTo>
                <a:lnTo>
                  <a:pt x="796" y="323"/>
                </a:lnTo>
                <a:lnTo>
                  <a:pt x="797" y="323"/>
                </a:lnTo>
                <a:lnTo>
                  <a:pt x="798" y="323"/>
                </a:lnTo>
                <a:lnTo>
                  <a:pt x="799" y="323"/>
                </a:lnTo>
                <a:lnTo>
                  <a:pt x="800" y="323"/>
                </a:lnTo>
                <a:lnTo>
                  <a:pt x="801" y="323"/>
                </a:lnTo>
                <a:lnTo>
                  <a:pt x="802" y="323"/>
                </a:lnTo>
                <a:lnTo>
                  <a:pt x="803" y="323"/>
                </a:lnTo>
                <a:lnTo>
                  <a:pt x="804" y="323"/>
                </a:lnTo>
                <a:lnTo>
                  <a:pt x="805" y="323"/>
                </a:lnTo>
                <a:lnTo>
                  <a:pt x="806" y="323"/>
                </a:lnTo>
                <a:lnTo>
                  <a:pt x="807" y="323"/>
                </a:lnTo>
                <a:lnTo>
                  <a:pt x="808" y="323"/>
                </a:lnTo>
                <a:lnTo>
                  <a:pt x="809" y="323"/>
                </a:lnTo>
                <a:lnTo>
                  <a:pt x="810" y="323"/>
                </a:lnTo>
                <a:lnTo>
                  <a:pt x="811" y="323"/>
                </a:lnTo>
                <a:lnTo>
                  <a:pt x="812" y="323"/>
                </a:lnTo>
                <a:lnTo>
                  <a:pt x="813" y="323"/>
                </a:lnTo>
                <a:lnTo>
                  <a:pt x="814" y="323"/>
                </a:lnTo>
                <a:lnTo>
                  <a:pt x="815" y="323"/>
                </a:lnTo>
                <a:lnTo>
                  <a:pt x="816" y="323"/>
                </a:lnTo>
                <a:lnTo>
                  <a:pt x="817" y="323"/>
                </a:lnTo>
                <a:lnTo>
                  <a:pt x="818" y="323"/>
                </a:lnTo>
                <a:lnTo>
                  <a:pt x="819" y="323"/>
                </a:lnTo>
                <a:lnTo>
                  <a:pt x="820" y="323"/>
                </a:lnTo>
                <a:lnTo>
                  <a:pt x="821" y="323"/>
                </a:lnTo>
                <a:lnTo>
                  <a:pt x="822" y="323"/>
                </a:lnTo>
                <a:lnTo>
                  <a:pt x="823" y="323"/>
                </a:lnTo>
                <a:lnTo>
                  <a:pt x="824" y="323"/>
                </a:lnTo>
                <a:lnTo>
                  <a:pt x="825" y="323"/>
                </a:lnTo>
                <a:lnTo>
                  <a:pt x="826" y="323"/>
                </a:lnTo>
                <a:lnTo>
                  <a:pt x="827" y="323"/>
                </a:lnTo>
                <a:lnTo>
                  <a:pt x="828" y="323"/>
                </a:lnTo>
                <a:lnTo>
                  <a:pt x="829" y="323"/>
                </a:lnTo>
                <a:lnTo>
                  <a:pt x="830" y="323"/>
                </a:lnTo>
                <a:lnTo>
                  <a:pt x="831" y="323"/>
                </a:lnTo>
                <a:lnTo>
                  <a:pt x="832" y="323"/>
                </a:lnTo>
                <a:lnTo>
                  <a:pt x="833" y="323"/>
                </a:lnTo>
                <a:lnTo>
                  <a:pt x="834" y="323"/>
                </a:lnTo>
                <a:lnTo>
                  <a:pt x="835" y="323"/>
                </a:lnTo>
                <a:lnTo>
                  <a:pt x="836" y="323"/>
                </a:lnTo>
                <a:lnTo>
                  <a:pt x="837" y="323"/>
                </a:lnTo>
                <a:lnTo>
                  <a:pt x="838" y="323"/>
                </a:lnTo>
                <a:lnTo>
                  <a:pt x="839" y="323"/>
                </a:lnTo>
                <a:lnTo>
                  <a:pt x="840" y="323"/>
                </a:lnTo>
                <a:lnTo>
                  <a:pt x="841" y="323"/>
                </a:lnTo>
                <a:lnTo>
                  <a:pt x="842" y="323"/>
                </a:lnTo>
                <a:lnTo>
                  <a:pt x="843" y="323"/>
                </a:lnTo>
                <a:lnTo>
                  <a:pt x="844" y="323"/>
                </a:lnTo>
                <a:lnTo>
                  <a:pt x="845" y="323"/>
                </a:lnTo>
                <a:lnTo>
                  <a:pt x="846" y="323"/>
                </a:lnTo>
                <a:lnTo>
                  <a:pt x="847" y="323"/>
                </a:lnTo>
                <a:lnTo>
                  <a:pt x="848" y="323"/>
                </a:lnTo>
                <a:lnTo>
                  <a:pt x="849" y="323"/>
                </a:lnTo>
                <a:lnTo>
                  <a:pt x="850" y="323"/>
                </a:lnTo>
                <a:lnTo>
                  <a:pt x="851" y="323"/>
                </a:lnTo>
                <a:lnTo>
                  <a:pt x="852" y="323"/>
                </a:lnTo>
                <a:lnTo>
                  <a:pt x="853" y="323"/>
                </a:lnTo>
                <a:lnTo>
                  <a:pt x="854" y="323"/>
                </a:lnTo>
                <a:lnTo>
                  <a:pt x="855" y="323"/>
                </a:lnTo>
                <a:lnTo>
                  <a:pt x="856" y="323"/>
                </a:lnTo>
                <a:lnTo>
                  <a:pt x="857" y="323"/>
                </a:lnTo>
                <a:lnTo>
                  <a:pt x="858" y="323"/>
                </a:lnTo>
                <a:lnTo>
                  <a:pt x="859" y="323"/>
                </a:lnTo>
                <a:lnTo>
                  <a:pt x="860" y="323"/>
                </a:lnTo>
                <a:lnTo>
                  <a:pt x="861" y="323"/>
                </a:lnTo>
                <a:lnTo>
                  <a:pt x="862" y="323"/>
                </a:lnTo>
                <a:lnTo>
                  <a:pt x="863" y="323"/>
                </a:lnTo>
                <a:lnTo>
                  <a:pt x="864" y="323"/>
                </a:lnTo>
                <a:lnTo>
                  <a:pt x="865" y="323"/>
                </a:lnTo>
                <a:lnTo>
                  <a:pt x="866" y="323"/>
                </a:lnTo>
                <a:lnTo>
                  <a:pt x="867" y="323"/>
                </a:lnTo>
                <a:lnTo>
                  <a:pt x="868" y="323"/>
                </a:lnTo>
                <a:lnTo>
                  <a:pt x="869" y="323"/>
                </a:lnTo>
                <a:lnTo>
                  <a:pt x="870" y="323"/>
                </a:lnTo>
                <a:lnTo>
                  <a:pt x="871" y="323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7" name="Freeform 67"/>
          <p:cNvSpPr>
            <a:spLocks/>
          </p:cNvSpPr>
          <p:nvPr/>
        </p:nvSpPr>
        <p:spPr bwMode="auto">
          <a:xfrm>
            <a:off x="2052638" y="2201863"/>
            <a:ext cx="26987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8" name="Freeform 68"/>
          <p:cNvSpPr>
            <a:spLocks/>
          </p:cNvSpPr>
          <p:nvPr/>
        </p:nvSpPr>
        <p:spPr bwMode="auto">
          <a:xfrm>
            <a:off x="2073275" y="2320925"/>
            <a:ext cx="26988" cy="71438"/>
          </a:xfrm>
          <a:custGeom>
            <a:avLst/>
            <a:gdLst>
              <a:gd name="T0" fmla="*/ 7 w 17"/>
              <a:gd name="T1" fmla="*/ 0 h 45"/>
              <a:gd name="T2" fmla="*/ 17 w 17"/>
              <a:gd name="T3" fmla="*/ 45 h 45"/>
              <a:gd name="T4" fmla="*/ 11 w 17"/>
              <a:gd name="T5" fmla="*/ 45 h 45"/>
              <a:gd name="T6" fmla="*/ 0 w 17"/>
              <a:gd name="T7" fmla="*/ 0 h 45"/>
              <a:gd name="T8" fmla="*/ 7 w 17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5"/>
              <a:gd name="T17" fmla="*/ 17 w 17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5">
                <a:moveTo>
                  <a:pt x="7" y="0"/>
                </a:moveTo>
                <a:lnTo>
                  <a:pt x="17" y="45"/>
                </a:lnTo>
                <a:lnTo>
                  <a:pt x="11" y="45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9" name="Freeform 69"/>
          <p:cNvSpPr>
            <a:spLocks/>
          </p:cNvSpPr>
          <p:nvPr/>
        </p:nvSpPr>
        <p:spPr bwMode="auto">
          <a:xfrm>
            <a:off x="2095500" y="2435225"/>
            <a:ext cx="26988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0" name="Freeform 70"/>
          <p:cNvSpPr>
            <a:spLocks/>
          </p:cNvSpPr>
          <p:nvPr/>
        </p:nvSpPr>
        <p:spPr bwMode="auto">
          <a:xfrm>
            <a:off x="2117725" y="2554288"/>
            <a:ext cx="26988" cy="76200"/>
          </a:xfrm>
          <a:custGeom>
            <a:avLst/>
            <a:gdLst>
              <a:gd name="T0" fmla="*/ 6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6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6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1" name="Freeform 71"/>
          <p:cNvSpPr>
            <a:spLocks/>
          </p:cNvSpPr>
          <p:nvPr/>
        </p:nvSpPr>
        <p:spPr bwMode="auto">
          <a:xfrm>
            <a:off x="2138363" y="2668588"/>
            <a:ext cx="26987" cy="74612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1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1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2" name="Freeform 72"/>
          <p:cNvSpPr>
            <a:spLocks/>
          </p:cNvSpPr>
          <p:nvPr/>
        </p:nvSpPr>
        <p:spPr bwMode="auto">
          <a:xfrm>
            <a:off x="2160588" y="2787650"/>
            <a:ext cx="26987" cy="74613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3" name="Freeform 73"/>
          <p:cNvSpPr>
            <a:spLocks/>
          </p:cNvSpPr>
          <p:nvPr/>
        </p:nvSpPr>
        <p:spPr bwMode="auto">
          <a:xfrm>
            <a:off x="2182813" y="2906713"/>
            <a:ext cx="26987" cy="74612"/>
          </a:xfrm>
          <a:custGeom>
            <a:avLst/>
            <a:gdLst>
              <a:gd name="T0" fmla="*/ 6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6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6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4" name="Freeform 74"/>
          <p:cNvSpPr>
            <a:spLocks/>
          </p:cNvSpPr>
          <p:nvPr/>
        </p:nvSpPr>
        <p:spPr bwMode="auto">
          <a:xfrm>
            <a:off x="2209800" y="3019425"/>
            <a:ext cx="20638" cy="76200"/>
          </a:xfrm>
          <a:custGeom>
            <a:avLst/>
            <a:gdLst>
              <a:gd name="T0" fmla="*/ 7 w 13"/>
              <a:gd name="T1" fmla="*/ 0 h 48"/>
              <a:gd name="T2" fmla="*/ 13 w 13"/>
              <a:gd name="T3" fmla="*/ 48 h 48"/>
              <a:gd name="T4" fmla="*/ 7 w 13"/>
              <a:gd name="T5" fmla="*/ 48 h 48"/>
              <a:gd name="T6" fmla="*/ 0 w 13"/>
              <a:gd name="T7" fmla="*/ 0 h 48"/>
              <a:gd name="T8" fmla="*/ 7 w 13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48"/>
              <a:gd name="T17" fmla="*/ 13 w 13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48">
                <a:moveTo>
                  <a:pt x="7" y="0"/>
                </a:moveTo>
                <a:lnTo>
                  <a:pt x="13" y="48"/>
                </a:lnTo>
                <a:lnTo>
                  <a:pt x="7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5" name="Freeform 75"/>
          <p:cNvSpPr>
            <a:spLocks/>
          </p:cNvSpPr>
          <p:nvPr/>
        </p:nvSpPr>
        <p:spPr bwMode="auto">
          <a:xfrm>
            <a:off x="2230438" y="3138488"/>
            <a:ext cx="22225" cy="76200"/>
          </a:xfrm>
          <a:custGeom>
            <a:avLst/>
            <a:gdLst>
              <a:gd name="T0" fmla="*/ 7 w 14"/>
              <a:gd name="T1" fmla="*/ 0 h 48"/>
              <a:gd name="T2" fmla="*/ 14 w 14"/>
              <a:gd name="T3" fmla="*/ 48 h 48"/>
              <a:gd name="T4" fmla="*/ 7 w 14"/>
              <a:gd name="T5" fmla="*/ 48 h 48"/>
              <a:gd name="T6" fmla="*/ 0 w 14"/>
              <a:gd name="T7" fmla="*/ 0 h 48"/>
              <a:gd name="T8" fmla="*/ 7 w 14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48"/>
              <a:gd name="T17" fmla="*/ 14 w 14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48">
                <a:moveTo>
                  <a:pt x="7" y="0"/>
                </a:moveTo>
                <a:lnTo>
                  <a:pt x="14" y="48"/>
                </a:lnTo>
                <a:lnTo>
                  <a:pt x="7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6" name="Freeform 76"/>
          <p:cNvSpPr>
            <a:spLocks/>
          </p:cNvSpPr>
          <p:nvPr/>
        </p:nvSpPr>
        <p:spPr bwMode="auto">
          <a:xfrm>
            <a:off x="2252663" y="3257550"/>
            <a:ext cx="22225" cy="71438"/>
          </a:xfrm>
          <a:custGeom>
            <a:avLst/>
            <a:gdLst>
              <a:gd name="T0" fmla="*/ 7 w 14"/>
              <a:gd name="T1" fmla="*/ 0 h 45"/>
              <a:gd name="T2" fmla="*/ 14 w 14"/>
              <a:gd name="T3" fmla="*/ 45 h 45"/>
              <a:gd name="T4" fmla="*/ 7 w 14"/>
              <a:gd name="T5" fmla="*/ 45 h 45"/>
              <a:gd name="T6" fmla="*/ 0 w 14"/>
              <a:gd name="T7" fmla="*/ 0 h 45"/>
              <a:gd name="T8" fmla="*/ 7 w 14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45"/>
              <a:gd name="T17" fmla="*/ 14 w 14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45">
                <a:moveTo>
                  <a:pt x="7" y="0"/>
                </a:moveTo>
                <a:lnTo>
                  <a:pt x="14" y="45"/>
                </a:lnTo>
                <a:lnTo>
                  <a:pt x="7" y="45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7" name="Freeform 77"/>
          <p:cNvSpPr>
            <a:spLocks/>
          </p:cNvSpPr>
          <p:nvPr/>
        </p:nvSpPr>
        <p:spPr bwMode="auto">
          <a:xfrm>
            <a:off x="2274888" y="3371850"/>
            <a:ext cx="20637" cy="76200"/>
          </a:xfrm>
          <a:custGeom>
            <a:avLst/>
            <a:gdLst>
              <a:gd name="T0" fmla="*/ 6 w 13"/>
              <a:gd name="T1" fmla="*/ 0 h 48"/>
              <a:gd name="T2" fmla="*/ 13 w 13"/>
              <a:gd name="T3" fmla="*/ 48 h 48"/>
              <a:gd name="T4" fmla="*/ 6 w 13"/>
              <a:gd name="T5" fmla="*/ 48 h 48"/>
              <a:gd name="T6" fmla="*/ 0 w 13"/>
              <a:gd name="T7" fmla="*/ 0 h 48"/>
              <a:gd name="T8" fmla="*/ 6 w 13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48"/>
              <a:gd name="T17" fmla="*/ 13 w 13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48">
                <a:moveTo>
                  <a:pt x="6" y="0"/>
                </a:moveTo>
                <a:lnTo>
                  <a:pt x="13" y="48"/>
                </a:lnTo>
                <a:lnTo>
                  <a:pt x="6" y="48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8" name="Freeform 78"/>
          <p:cNvSpPr>
            <a:spLocks/>
          </p:cNvSpPr>
          <p:nvPr/>
        </p:nvSpPr>
        <p:spPr bwMode="auto">
          <a:xfrm>
            <a:off x="2295525" y="3490913"/>
            <a:ext cx="22225" cy="76200"/>
          </a:xfrm>
          <a:custGeom>
            <a:avLst/>
            <a:gdLst>
              <a:gd name="T0" fmla="*/ 7 w 14"/>
              <a:gd name="T1" fmla="*/ 0 h 48"/>
              <a:gd name="T2" fmla="*/ 14 w 14"/>
              <a:gd name="T3" fmla="*/ 48 h 48"/>
              <a:gd name="T4" fmla="*/ 7 w 14"/>
              <a:gd name="T5" fmla="*/ 48 h 48"/>
              <a:gd name="T6" fmla="*/ 0 w 14"/>
              <a:gd name="T7" fmla="*/ 0 h 48"/>
              <a:gd name="T8" fmla="*/ 7 w 14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48"/>
              <a:gd name="T17" fmla="*/ 14 w 14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48">
                <a:moveTo>
                  <a:pt x="7" y="0"/>
                </a:moveTo>
                <a:lnTo>
                  <a:pt x="14" y="48"/>
                </a:lnTo>
                <a:lnTo>
                  <a:pt x="7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9" name="Freeform 79"/>
          <p:cNvSpPr>
            <a:spLocks/>
          </p:cNvSpPr>
          <p:nvPr/>
        </p:nvSpPr>
        <p:spPr bwMode="auto">
          <a:xfrm>
            <a:off x="2317750" y="3605213"/>
            <a:ext cx="26988" cy="74612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0" name="Freeform 80"/>
          <p:cNvSpPr>
            <a:spLocks/>
          </p:cNvSpPr>
          <p:nvPr/>
        </p:nvSpPr>
        <p:spPr bwMode="auto">
          <a:xfrm>
            <a:off x="2339975" y="3724275"/>
            <a:ext cx="26988" cy="74613"/>
          </a:xfrm>
          <a:custGeom>
            <a:avLst/>
            <a:gdLst>
              <a:gd name="T0" fmla="*/ 6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6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6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1" name="Freeform 81"/>
          <p:cNvSpPr>
            <a:spLocks/>
          </p:cNvSpPr>
          <p:nvPr/>
        </p:nvSpPr>
        <p:spPr bwMode="auto">
          <a:xfrm>
            <a:off x="2360613" y="3843338"/>
            <a:ext cx="26987" cy="74612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2" name="Freeform 82"/>
          <p:cNvSpPr>
            <a:spLocks/>
          </p:cNvSpPr>
          <p:nvPr/>
        </p:nvSpPr>
        <p:spPr bwMode="auto">
          <a:xfrm>
            <a:off x="2382838" y="3956050"/>
            <a:ext cx="26987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3" name="Freeform 83"/>
          <p:cNvSpPr>
            <a:spLocks/>
          </p:cNvSpPr>
          <p:nvPr/>
        </p:nvSpPr>
        <p:spPr bwMode="auto">
          <a:xfrm>
            <a:off x="2405063" y="4075113"/>
            <a:ext cx="26987" cy="76200"/>
          </a:xfrm>
          <a:custGeom>
            <a:avLst/>
            <a:gdLst>
              <a:gd name="T0" fmla="*/ 6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6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6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4" name="Freeform 84"/>
          <p:cNvSpPr>
            <a:spLocks/>
          </p:cNvSpPr>
          <p:nvPr/>
        </p:nvSpPr>
        <p:spPr bwMode="auto">
          <a:xfrm>
            <a:off x="2425700" y="4194175"/>
            <a:ext cx="26988" cy="71438"/>
          </a:xfrm>
          <a:custGeom>
            <a:avLst/>
            <a:gdLst>
              <a:gd name="T0" fmla="*/ 7 w 17"/>
              <a:gd name="T1" fmla="*/ 0 h 45"/>
              <a:gd name="T2" fmla="*/ 17 w 17"/>
              <a:gd name="T3" fmla="*/ 45 h 45"/>
              <a:gd name="T4" fmla="*/ 10 w 17"/>
              <a:gd name="T5" fmla="*/ 45 h 45"/>
              <a:gd name="T6" fmla="*/ 0 w 17"/>
              <a:gd name="T7" fmla="*/ 0 h 45"/>
              <a:gd name="T8" fmla="*/ 7 w 17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5"/>
              <a:gd name="T17" fmla="*/ 17 w 17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5">
                <a:moveTo>
                  <a:pt x="7" y="0"/>
                </a:moveTo>
                <a:lnTo>
                  <a:pt x="17" y="45"/>
                </a:lnTo>
                <a:lnTo>
                  <a:pt x="10" y="45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5" name="Freeform 85"/>
          <p:cNvSpPr>
            <a:spLocks/>
          </p:cNvSpPr>
          <p:nvPr/>
        </p:nvSpPr>
        <p:spPr bwMode="auto">
          <a:xfrm>
            <a:off x="2447925" y="4308475"/>
            <a:ext cx="26988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6" name="Freeform 86"/>
          <p:cNvSpPr>
            <a:spLocks/>
          </p:cNvSpPr>
          <p:nvPr/>
        </p:nvSpPr>
        <p:spPr bwMode="auto">
          <a:xfrm>
            <a:off x="2486025" y="4416425"/>
            <a:ext cx="47625" cy="69850"/>
          </a:xfrm>
          <a:custGeom>
            <a:avLst/>
            <a:gdLst>
              <a:gd name="T0" fmla="*/ 7 w 30"/>
              <a:gd name="T1" fmla="*/ 0 h 44"/>
              <a:gd name="T2" fmla="*/ 30 w 30"/>
              <a:gd name="T3" fmla="*/ 41 h 44"/>
              <a:gd name="T4" fmla="*/ 24 w 30"/>
              <a:gd name="T5" fmla="*/ 44 h 44"/>
              <a:gd name="T6" fmla="*/ 0 w 30"/>
              <a:gd name="T7" fmla="*/ 4 h 44"/>
              <a:gd name="T8" fmla="*/ 7 w 30"/>
              <a:gd name="T9" fmla="*/ 0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"/>
              <a:gd name="T16" fmla="*/ 0 h 44"/>
              <a:gd name="T17" fmla="*/ 30 w 30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" h="44">
                <a:moveTo>
                  <a:pt x="7" y="0"/>
                </a:moveTo>
                <a:lnTo>
                  <a:pt x="30" y="41"/>
                </a:lnTo>
                <a:lnTo>
                  <a:pt x="24" y="44"/>
                </a:lnTo>
                <a:lnTo>
                  <a:pt x="0" y="4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7" name="Freeform 87"/>
          <p:cNvSpPr>
            <a:spLocks/>
          </p:cNvSpPr>
          <p:nvPr/>
        </p:nvSpPr>
        <p:spPr bwMode="auto">
          <a:xfrm>
            <a:off x="2544763" y="4519613"/>
            <a:ext cx="44450" cy="76200"/>
          </a:xfrm>
          <a:custGeom>
            <a:avLst/>
            <a:gdLst>
              <a:gd name="T0" fmla="*/ 7 w 28"/>
              <a:gd name="T1" fmla="*/ 0 h 48"/>
              <a:gd name="T2" fmla="*/ 28 w 28"/>
              <a:gd name="T3" fmla="*/ 44 h 48"/>
              <a:gd name="T4" fmla="*/ 21 w 28"/>
              <a:gd name="T5" fmla="*/ 48 h 48"/>
              <a:gd name="T6" fmla="*/ 0 w 28"/>
              <a:gd name="T7" fmla="*/ 3 h 48"/>
              <a:gd name="T8" fmla="*/ 7 w 28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48"/>
              <a:gd name="T17" fmla="*/ 28 w 28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48">
                <a:moveTo>
                  <a:pt x="7" y="0"/>
                </a:moveTo>
                <a:lnTo>
                  <a:pt x="28" y="44"/>
                </a:lnTo>
                <a:lnTo>
                  <a:pt x="21" y="48"/>
                </a:lnTo>
                <a:lnTo>
                  <a:pt x="0" y="3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8" name="Freeform 88"/>
          <p:cNvSpPr>
            <a:spLocks/>
          </p:cNvSpPr>
          <p:nvPr/>
        </p:nvSpPr>
        <p:spPr bwMode="auto">
          <a:xfrm>
            <a:off x="2598738" y="4627563"/>
            <a:ext cx="49212" cy="69850"/>
          </a:xfrm>
          <a:custGeom>
            <a:avLst/>
            <a:gdLst>
              <a:gd name="T0" fmla="*/ 7 w 31"/>
              <a:gd name="T1" fmla="*/ 0 h 44"/>
              <a:gd name="T2" fmla="*/ 31 w 31"/>
              <a:gd name="T3" fmla="*/ 41 h 44"/>
              <a:gd name="T4" fmla="*/ 24 w 31"/>
              <a:gd name="T5" fmla="*/ 44 h 44"/>
              <a:gd name="T6" fmla="*/ 0 w 31"/>
              <a:gd name="T7" fmla="*/ 4 h 44"/>
              <a:gd name="T8" fmla="*/ 7 w 31"/>
              <a:gd name="T9" fmla="*/ 0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"/>
              <a:gd name="T16" fmla="*/ 0 h 44"/>
              <a:gd name="T17" fmla="*/ 31 w 31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" h="44">
                <a:moveTo>
                  <a:pt x="7" y="0"/>
                </a:moveTo>
                <a:lnTo>
                  <a:pt x="31" y="41"/>
                </a:lnTo>
                <a:lnTo>
                  <a:pt x="24" y="44"/>
                </a:lnTo>
                <a:lnTo>
                  <a:pt x="0" y="4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9" name="Freeform 89"/>
          <p:cNvSpPr>
            <a:spLocks/>
          </p:cNvSpPr>
          <p:nvPr/>
        </p:nvSpPr>
        <p:spPr bwMode="auto">
          <a:xfrm>
            <a:off x="2659063" y="4730750"/>
            <a:ext cx="49212" cy="76200"/>
          </a:xfrm>
          <a:custGeom>
            <a:avLst/>
            <a:gdLst>
              <a:gd name="T0" fmla="*/ 7 w 31"/>
              <a:gd name="T1" fmla="*/ 0 h 48"/>
              <a:gd name="T2" fmla="*/ 31 w 31"/>
              <a:gd name="T3" fmla="*/ 44 h 48"/>
              <a:gd name="T4" fmla="*/ 24 w 31"/>
              <a:gd name="T5" fmla="*/ 48 h 48"/>
              <a:gd name="T6" fmla="*/ 0 w 31"/>
              <a:gd name="T7" fmla="*/ 3 h 48"/>
              <a:gd name="T8" fmla="*/ 7 w 31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"/>
              <a:gd name="T16" fmla="*/ 0 h 48"/>
              <a:gd name="T17" fmla="*/ 31 w 31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" h="48">
                <a:moveTo>
                  <a:pt x="7" y="0"/>
                </a:moveTo>
                <a:lnTo>
                  <a:pt x="31" y="44"/>
                </a:lnTo>
                <a:lnTo>
                  <a:pt x="24" y="48"/>
                </a:lnTo>
                <a:lnTo>
                  <a:pt x="0" y="3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0" name="Freeform 90"/>
          <p:cNvSpPr>
            <a:spLocks/>
          </p:cNvSpPr>
          <p:nvPr/>
        </p:nvSpPr>
        <p:spPr bwMode="auto">
          <a:xfrm>
            <a:off x="2724150" y="4833938"/>
            <a:ext cx="58738" cy="58737"/>
          </a:xfrm>
          <a:custGeom>
            <a:avLst/>
            <a:gdLst>
              <a:gd name="T0" fmla="*/ 3 w 37"/>
              <a:gd name="T1" fmla="*/ 0 h 37"/>
              <a:gd name="T2" fmla="*/ 37 w 37"/>
              <a:gd name="T3" fmla="*/ 34 h 37"/>
              <a:gd name="T4" fmla="*/ 34 w 37"/>
              <a:gd name="T5" fmla="*/ 37 h 37"/>
              <a:gd name="T6" fmla="*/ 0 w 37"/>
              <a:gd name="T7" fmla="*/ 3 h 37"/>
              <a:gd name="T8" fmla="*/ 3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3" y="0"/>
                </a:moveTo>
                <a:lnTo>
                  <a:pt x="37" y="34"/>
                </a:lnTo>
                <a:lnTo>
                  <a:pt x="34" y="37"/>
                </a:lnTo>
                <a:lnTo>
                  <a:pt x="0" y="3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1" name="Freeform 91"/>
          <p:cNvSpPr>
            <a:spLocks/>
          </p:cNvSpPr>
          <p:nvPr/>
        </p:nvSpPr>
        <p:spPr bwMode="auto">
          <a:xfrm>
            <a:off x="2809875" y="4919663"/>
            <a:ext cx="60325" cy="60325"/>
          </a:xfrm>
          <a:custGeom>
            <a:avLst/>
            <a:gdLst>
              <a:gd name="T0" fmla="*/ 4 w 38"/>
              <a:gd name="T1" fmla="*/ 0 h 38"/>
              <a:gd name="T2" fmla="*/ 38 w 38"/>
              <a:gd name="T3" fmla="*/ 34 h 38"/>
              <a:gd name="T4" fmla="*/ 35 w 38"/>
              <a:gd name="T5" fmla="*/ 38 h 38"/>
              <a:gd name="T6" fmla="*/ 0 w 38"/>
              <a:gd name="T7" fmla="*/ 4 h 38"/>
              <a:gd name="T8" fmla="*/ 4 w 38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38"/>
              <a:gd name="T17" fmla="*/ 38 w 38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38">
                <a:moveTo>
                  <a:pt x="4" y="0"/>
                </a:moveTo>
                <a:lnTo>
                  <a:pt x="38" y="34"/>
                </a:lnTo>
                <a:lnTo>
                  <a:pt x="35" y="38"/>
                </a:lnTo>
                <a:lnTo>
                  <a:pt x="0" y="4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2" name="Freeform 92"/>
          <p:cNvSpPr>
            <a:spLocks/>
          </p:cNvSpPr>
          <p:nvPr/>
        </p:nvSpPr>
        <p:spPr bwMode="auto">
          <a:xfrm>
            <a:off x="2903538" y="5000625"/>
            <a:ext cx="69850" cy="49213"/>
          </a:xfrm>
          <a:custGeom>
            <a:avLst/>
            <a:gdLst>
              <a:gd name="T0" fmla="*/ 3 w 44"/>
              <a:gd name="T1" fmla="*/ 0 h 31"/>
              <a:gd name="T2" fmla="*/ 44 w 44"/>
              <a:gd name="T3" fmla="*/ 24 h 31"/>
              <a:gd name="T4" fmla="*/ 40 w 44"/>
              <a:gd name="T5" fmla="*/ 31 h 31"/>
              <a:gd name="T6" fmla="*/ 0 w 44"/>
              <a:gd name="T7" fmla="*/ 7 h 31"/>
              <a:gd name="T8" fmla="*/ 3 w 44"/>
              <a:gd name="T9" fmla="*/ 0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1"/>
              <a:gd name="T17" fmla="*/ 44 w 44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1">
                <a:moveTo>
                  <a:pt x="3" y="0"/>
                </a:moveTo>
                <a:lnTo>
                  <a:pt x="44" y="24"/>
                </a:lnTo>
                <a:lnTo>
                  <a:pt x="40" y="31"/>
                </a:lnTo>
                <a:lnTo>
                  <a:pt x="0" y="7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3" name="Freeform 93"/>
          <p:cNvSpPr>
            <a:spLocks/>
          </p:cNvSpPr>
          <p:nvPr/>
        </p:nvSpPr>
        <p:spPr bwMode="auto">
          <a:xfrm>
            <a:off x="3005138" y="5060950"/>
            <a:ext cx="17462" cy="15875"/>
          </a:xfrm>
          <a:custGeom>
            <a:avLst/>
            <a:gdLst>
              <a:gd name="T0" fmla="*/ 4 w 11"/>
              <a:gd name="T1" fmla="*/ 0 h 10"/>
              <a:gd name="T2" fmla="*/ 11 w 11"/>
              <a:gd name="T3" fmla="*/ 3 h 10"/>
              <a:gd name="T4" fmla="*/ 7 w 11"/>
              <a:gd name="T5" fmla="*/ 10 h 10"/>
              <a:gd name="T6" fmla="*/ 0 w 11"/>
              <a:gd name="T7" fmla="*/ 7 h 10"/>
              <a:gd name="T8" fmla="*/ 4 w 11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10"/>
              <a:gd name="T17" fmla="*/ 11 w 11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10">
                <a:moveTo>
                  <a:pt x="4" y="0"/>
                </a:moveTo>
                <a:lnTo>
                  <a:pt x="11" y="3"/>
                </a:lnTo>
                <a:lnTo>
                  <a:pt x="7" y="10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4" name="Freeform 94"/>
          <p:cNvSpPr>
            <a:spLocks/>
          </p:cNvSpPr>
          <p:nvPr/>
        </p:nvSpPr>
        <p:spPr bwMode="auto">
          <a:xfrm>
            <a:off x="3016250" y="5065713"/>
            <a:ext cx="65088" cy="38100"/>
          </a:xfrm>
          <a:custGeom>
            <a:avLst/>
            <a:gdLst>
              <a:gd name="T0" fmla="*/ 4 w 41"/>
              <a:gd name="T1" fmla="*/ 0 h 24"/>
              <a:gd name="T2" fmla="*/ 41 w 41"/>
              <a:gd name="T3" fmla="*/ 17 h 24"/>
              <a:gd name="T4" fmla="*/ 38 w 41"/>
              <a:gd name="T5" fmla="*/ 24 h 24"/>
              <a:gd name="T6" fmla="*/ 0 w 41"/>
              <a:gd name="T7" fmla="*/ 7 h 24"/>
              <a:gd name="T8" fmla="*/ 4 w 41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24"/>
              <a:gd name="T17" fmla="*/ 41 w 41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24">
                <a:moveTo>
                  <a:pt x="4" y="0"/>
                </a:moveTo>
                <a:lnTo>
                  <a:pt x="41" y="17"/>
                </a:lnTo>
                <a:lnTo>
                  <a:pt x="38" y="24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5" name="Rectangle 95"/>
          <p:cNvSpPr>
            <a:spLocks noChangeArrowheads="1"/>
          </p:cNvSpPr>
          <p:nvPr/>
        </p:nvSpPr>
        <p:spPr bwMode="auto">
          <a:xfrm>
            <a:off x="3119438" y="5114925"/>
            <a:ext cx="4762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6" name="Freeform 96"/>
          <p:cNvSpPr>
            <a:spLocks/>
          </p:cNvSpPr>
          <p:nvPr/>
        </p:nvSpPr>
        <p:spPr bwMode="auto">
          <a:xfrm>
            <a:off x="3124200" y="5114925"/>
            <a:ext cx="76200" cy="33338"/>
          </a:xfrm>
          <a:custGeom>
            <a:avLst/>
            <a:gdLst>
              <a:gd name="T0" fmla="*/ 4 w 48"/>
              <a:gd name="T1" fmla="*/ 0 h 21"/>
              <a:gd name="T2" fmla="*/ 48 w 48"/>
              <a:gd name="T3" fmla="*/ 14 h 21"/>
              <a:gd name="T4" fmla="*/ 45 w 48"/>
              <a:gd name="T5" fmla="*/ 21 h 21"/>
              <a:gd name="T6" fmla="*/ 0 w 48"/>
              <a:gd name="T7" fmla="*/ 7 h 21"/>
              <a:gd name="T8" fmla="*/ 4 w 48"/>
              <a:gd name="T9" fmla="*/ 0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21"/>
              <a:gd name="T17" fmla="*/ 48 w 48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21">
                <a:moveTo>
                  <a:pt x="4" y="0"/>
                </a:moveTo>
                <a:lnTo>
                  <a:pt x="48" y="14"/>
                </a:lnTo>
                <a:lnTo>
                  <a:pt x="45" y="21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7" name="Freeform 97"/>
          <p:cNvSpPr>
            <a:spLocks/>
          </p:cNvSpPr>
          <p:nvPr/>
        </p:nvSpPr>
        <p:spPr bwMode="auto">
          <a:xfrm>
            <a:off x="3238500" y="5148263"/>
            <a:ext cx="60325" cy="26987"/>
          </a:xfrm>
          <a:custGeom>
            <a:avLst/>
            <a:gdLst>
              <a:gd name="T0" fmla="*/ 4 w 38"/>
              <a:gd name="T1" fmla="*/ 0 h 17"/>
              <a:gd name="T2" fmla="*/ 38 w 38"/>
              <a:gd name="T3" fmla="*/ 10 h 17"/>
              <a:gd name="T4" fmla="*/ 34 w 38"/>
              <a:gd name="T5" fmla="*/ 17 h 17"/>
              <a:gd name="T6" fmla="*/ 0 w 38"/>
              <a:gd name="T7" fmla="*/ 6 h 17"/>
              <a:gd name="T8" fmla="*/ 4 w 38"/>
              <a:gd name="T9" fmla="*/ 0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7"/>
              <a:gd name="T17" fmla="*/ 38 w 38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7">
                <a:moveTo>
                  <a:pt x="4" y="0"/>
                </a:moveTo>
                <a:lnTo>
                  <a:pt x="38" y="10"/>
                </a:lnTo>
                <a:lnTo>
                  <a:pt x="34" y="17"/>
                </a:lnTo>
                <a:lnTo>
                  <a:pt x="0" y="6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8" name="Freeform 98"/>
          <p:cNvSpPr>
            <a:spLocks/>
          </p:cNvSpPr>
          <p:nvPr/>
        </p:nvSpPr>
        <p:spPr bwMode="auto">
          <a:xfrm>
            <a:off x="3292475" y="5164138"/>
            <a:ext cx="22225" cy="15875"/>
          </a:xfrm>
          <a:custGeom>
            <a:avLst/>
            <a:gdLst>
              <a:gd name="T0" fmla="*/ 0 w 14"/>
              <a:gd name="T1" fmla="*/ 0 h 10"/>
              <a:gd name="T2" fmla="*/ 14 w 14"/>
              <a:gd name="T3" fmla="*/ 3 h 10"/>
              <a:gd name="T4" fmla="*/ 14 w 14"/>
              <a:gd name="T5" fmla="*/ 10 h 10"/>
              <a:gd name="T6" fmla="*/ 0 w 14"/>
              <a:gd name="T7" fmla="*/ 7 h 10"/>
              <a:gd name="T8" fmla="*/ 0 w 14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0"/>
              <a:gd name="T17" fmla="*/ 14 w 14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0">
                <a:moveTo>
                  <a:pt x="0" y="0"/>
                </a:moveTo>
                <a:lnTo>
                  <a:pt x="14" y="3"/>
                </a:lnTo>
                <a:lnTo>
                  <a:pt x="14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9" name="Rectangle 99"/>
          <p:cNvSpPr>
            <a:spLocks noChangeArrowheads="1"/>
          </p:cNvSpPr>
          <p:nvPr/>
        </p:nvSpPr>
        <p:spPr bwMode="auto">
          <a:xfrm>
            <a:off x="3357563" y="5175250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0" name="Freeform 100"/>
          <p:cNvSpPr>
            <a:spLocks/>
          </p:cNvSpPr>
          <p:nvPr/>
        </p:nvSpPr>
        <p:spPr bwMode="auto">
          <a:xfrm>
            <a:off x="3363913" y="5175250"/>
            <a:ext cx="65087" cy="20638"/>
          </a:xfrm>
          <a:custGeom>
            <a:avLst/>
            <a:gdLst>
              <a:gd name="T0" fmla="*/ 0 w 41"/>
              <a:gd name="T1" fmla="*/ 0 h 13"/>
              <a:gd name="T2" fmla="*/ 41 w 41"/>
              <a:gd name="T3" fmla="*/ 6 h 13"/>
              <a:gd name="T4" fmla="*/ 41 w 41"/>
              <a:gd name="T5" fmla="*/ 13 h 13"/>
              <a:gd name="T6" fmla="*/ 0 w 41"/>
              <a:gd name="T7" fmla="*/ 6 h 13"/>
              <a:gd name="T8" fmla="*/ 0 w 41"/>
              <a:gd name="T9" fmla="*/ 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3"/>
              <a:gd name="T17" fmla="*/ 41 w 41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3">
                <a:moveTo>
                  <a:pt x="0" y="0"/>
                </a:moveTo>
                <a:lnTo>
                  <a:pt x="41" y="6"/>
                </a:lnTo>
                <a:lnTo>
                  <a:pt x="41" y="13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1" name="Rectangle 101"/>
          <p:cNvSpPr>
            <a:spLocks noChangeArrowheads="1"/>
          </p:cNvSpPr>
          <p:nvPr/>
        </p:nvSpPr>
        <p:spPr bwMode="auto">
          <a:xfrm>
            <a:off x="3429000" y="5184775"/>
            <a:ext cx="47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2" name="Rectangle 102"/>
          <p:cNvSpPr>
            <a:spLocks noChangeArrowheads="1"/>
          </p:cNvSpPr>
          <p:nvPr/>
        </p:nvSpPr>
        <p:spPr bwMode="auto">
          <a:xfrm>
            <a:off x="3476625" y="5191125"/>
            <a:ext cx="6350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3" name="Freeform 103"/>
          <p:cNvSpPr>
            <a:spLocks/>
          </p:cNvSpPr>
          <p:nvPr/>
        </p:nvSpPr>
        <p:spPr bwMode="auto">
          <a:xfrm>
            <a:off x="3482975" y="5191125"/>
            <a:ext cx="53975" cy="15875"/>
          </a:xfrm>
          <a:custGeom>
            <a:avLst/>
            <a:gdLst>
              <a:gd name="T0" fmla="*/ 0 w 34"/>
              <a:gd name="T1" fmla="*/ 0 h 10"/>
              <a:gd name="T2" fmla="*/ 34 w 34"/>
              <a:gd name="T3" fmla="*/ 3 h 10"/>
              <a:gd name="T4" fmla="*/ 34 w 34"/>
              <a:gd name="T5" fmla="*/ 10 h 10"/>
              <a:gd name="T6" fmla="*/ 0 w 34"/>
              <a:gd name="T7" fmla="*/ 7 h 10"/>
              <a:gd name="T8" fmla="*/ 0 w 34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10"/>
              <a:gd name="T17" fmla="*/ 34 w 34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10">
                <a:moveTo>
                  <a:pt x="0" y="0"/>
                </a:moveTo>
                <a:lnTo>
                  <a:pt x="34" y="3"/>
                </a:lnTo>
                <a:lnTo>
                  <a:pt x="34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4" name="Rectangle 104"/>
          <p:cNvSpPr>
            <a:spLocks noChangeArrowheads="1"/>
          </p:cNvSpPr>
          <p:nvPr/>
        </p:nvSpPr>
        <p:spPr bwMode="auto">
          <a:xfrm>
            <a:off x="3536950" y="5195888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5" name="Freeform 105"/>
          <p:cNvSpPr>
            <a:spLocks/>
          </p:cNvSpPr>
          <p:nvPr/>
        </p:nvSpPr>
        <p:spPr bwMode="auto">
          <a:xfrm>
            <a:off x="3595688" y="5202238"/>
            <a:ext cx="33337" cy="15875"/>
          </a:xfrm>
          <a:custGeom>
            <a:avLst/>
            <a:gdLst>
              <a:gd name="T0" fmla="*/ 0 w 21"/>
              <a:gd name="T1" fmla="*/ 0 h 10"/>
              <a:gd name="T2" fmla="*/ 21 w 21"/>
              <a:gd name="T3" fmla="*/ 3 h 10"/>
              <a:gd name="T4" fmla="*/ 21 w 21"/>
              <a:gd name="T5" fmla="*/ 10 h 10"/>
              <a:gd name="T6" fmla="*/ 0 w 21"/>
              <a:gd name="T7" fmla="*/ 6 h 10"/>
              <a:gd name="T8" fmla="*/ 0 w 21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10"/>
              <a:gd name="T17" fmla="*/ 21 w 21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10">
                <a:moveTo>
                  <a:pt x="0" y="0"/>
                </a:moveTo>
                <a:lnTo>
                  <a:pt x="21" y="3"/>
                </a:lnTo>
                <a:lnTo>
                  <a:pt x="21" y="10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6" name="Rectangle 106"/>
          <p:cNvSpPr>
            <a:spLocks noChangeArrowheads="1"/>
          </p:cNvSpPr>
          <p:nvPr/>
        </p:nvSpPr>
        <p:spPr bwMode="auto">
          <a:xfrm>
            <a:off x="3629025" y="5207000"/>
            <a:ext cx="38100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7" name="Rectangle 107"/>
          <p:cNvSpPr>
            <a:spLocks noChangeArrowheads="1"/>
          </p:cNvSpPr>
          <p:nvPr/>
        </p:nvSpPr>
        <p:spPr bwMode="auto">
          <a:xfrm>
            <a:off x="3667125" y="5207000"/>
            <a:ext cx="47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8" name="Freeform 108"/>
          <p:cNvSpPr>
            <a:spLocks/>
          </p:cNvSpPr>
          <p:nvPr/>
        </p:nvSpPr>
        <p:spPr bwMode="auto">
          <a:xfrm>
            <a:off x="3714750" y="5207000"/>
            <a:ext cx="26988" cy="15875"/>
          </a:xfrm>
          <a:custGeom>
            <a:avLst/>
            <a:gdLst>
              <a:gd name="T0" fmla="*/ 0 w 17"/>
              <a:gd name="T1" fmla="*/ 0 h 10"/>
              <a:gd name="T2" fmla="*/ 17 w 17"/>
              <a:gd name="T3" fmla="*/ 3 h 10"/>
              <a:gd name="T4" fmla="*/ 17 w 17"/>
              <a:gd name="T5" fmla="*/ 10 h 10"/>
              <a:gd name="T6" fmla="*/ 0 w 17"/>
              <a:gd name="T7" fmla="*/ 7 h 10"/>
              <a:gd name="T8" fmla="*/ 0 w 17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10"/>
              <a:gd name="T17" fmla="*/ 17 w 17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10">
                <a:moveTo>
                  <a:pt x="0" y="0"/>
                </a:moveTo>
                <a:lnTo>
                  <a:pt x="17" y="3"/>
                </a:lnTo>
                <a:lnTo>
                  <a:pt x="17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9" name="Rectangle 109"/>
          <p:cNvSpPr>
            <a:spLocks noChangeArrowheads="1"/>
          </p:cNvSpPr>
          <p:nvPr/>
        </p:nvSpPr>
        <p:spPr bwMode="auto">
          <a:xfrm>
            <a:off x="3741738" y="5211763"/>
            <a:ext cx="33337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0" name="Rectangle 110"/>
          <p:cNvSpPr>
            <a:spLocks noChangeArrowheads="1"/>
          </p:cNvSpPr>
          <p:nvPr/>
        </p:nvSpPr>
        <p:spPr bwMode="auto">
          <a:xfrm>
            <a:off x="3775075" y="5211763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1" name="Rectangle 111"/>
          <p:cNvSpPr>
            <a:spLocks noChangeArrowheads="1"/>
          </p:cNvSpPr>
          <p:nvPr/>
        </p:nvSpPr>
        <p:spPr bwMode="auto">
          <a:xfrm>
            <a:off x="3835400" y="5218113"/>
            <a:ext cx="4763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2" name="Rectangle 112"/>
          <p:cNvSpPr>
            <a:spLocks noChangeArrowheads="1"/>
          </p:cNvSpPr>
          <p:nvPr/>
        </p:nvSpPr>
        <p:spPr bwMode="auto">
          <a:xfrm>
            <a:off x="3840163" y="5218113"/>
            <a:ext cx="26987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3" name="Rectangle 113"/>
          <p:cNvSpPr>
            <a:spLocks noChangeArrowheads="1"/>
          </p:cNvSpPr>
          <p:nvPr/>
        </p:nvSpPr>
        <p:spPr bwMode="auto">
          <a:xfrm>
            <a:off x="3867150" y="5218113"/>
            <a:ext cx="26988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4" name="Rectangle 114"/>
          <p:cNvSpPr>
            <a:spLocks noChangeArrowheads="1"/>
          </p:cNvSpPr>
          <p:nvPr/>
        </p:nvSpPr>
        <p:spPr bwMode="auto">
          <a:xfrm>
            <a:off x="3894138" y="5218113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5" name="Rectangle 115"/>
          <p:cNvSpPr>
            <a:spLocks noChangeArrowheads="1"/>
          </p:cNvSpPr>
          <p:nvPr/>
        </p:nvSpPr>
        <p:spPr bwMode="auto">
          <a:xfrm>
            <a:off x="3954463" y="5218113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6" name="Freeform 116"/>
          <p:cNvSpPr>
            <a:spLocks/>
          </p:cNvSpPr>
          <p:nvPr/>
        </p:nvSpPr>
        <p:spPr bwMode="auto">
          <a:xfrm>
            <a:off x="3970338" y="5218113"/>
            <a:ext cx="26987" cy="15875"/>
          </a:xfrm>
          <a:custGeom>
            <a:avLst/>
            <a:gdLst>
              <a:gd name="T0" fmla="*/ 0 w 17"/>
              <a:gd name="T1" fmla="*/ 0 h 10"/>
              <a:gd name="T2" fmla="*/ 17 w 17"/>
              <a:gd name="T3" fmla="*/ 3 h 10"/>
              <a:gd name="T4" fmla="*/ 17 w 17"/>
              <a:gd name="T5" fmla="*/ 10 h 10"/>
              <a:gd name="T6" fmla="*/ 0 w 17"/>
              <a:gd name="T7" fmla="*/ 7 h 10"/>
              <a:gd name="T8" fmla="*/ 0 w 17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10"/>
              <a:gd name="T17" fmla="*/ 17 w 17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10">
                <a:moveTo>
                  <a:pt x="0" y="0"/>
                </a:moveTo>
                <a:lnTo>
                  <a:pt x="17" y="3"/>
                </a:lnTo>
                <a:lnTo>
                  <a:pt x="17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7" name="Rectangle 117"/>
          <p:cNvSpPr>
            <a:spLocks noChangeArrowheads="1"/>
          </p:cNvSpPr>
          <p:nvPr/>
        </p:nvSpPr>
        <p:spPr bwMode="auto">
          <a:xfrm>
            <a:off x="3997325" y="5222875"/>
            <a:ext cx="222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8" name="Rectangle 118"/>
          <p:cNvSpPr>
            <a:spLocks noChangeArrowheads="1"/>
          </p:cNvSpPr>
          <p:nvPr/>
        </p:nvSpPr>
        <p:spPr bwMode="auto">
          <a:xfrm>
            <a:off x="4019550" y="5222875"/>
            <a:ext cx="95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9" name="Rectangle 119"/>
          <p:cNvSpPr>
            <a:spLocks noChangeArrowheads="1"/>
          </p:cNvSpPr>
          <p:nvPr/>
        </p:nvSpPr>
        <p:spPr bwMode="auto">
          <a:xfrm>
            <a:off x="4073525" y="5222875"/>
            <a:ext cx="47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0" name="Rectangle 120"/>
          <p:cNvSpPr>
            <a:spLocks noChangeArrowheads="1"/>
          </p:cNvSpPr>
          <p:nvPr/>
        </p:nvSpPr>
        <p:spPr bwMode="auto">
          <a:xfrm>
            <a:off x="4078288" y="5222875"/>
            <a:ext cx="222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1" name="Rectangle 121"/>
          <p:cNvSpPr>
            <a:spLocks noChangeArrowheads="1"/>
          </p:cNvSpPr>
          <p:nvPr/>
        </p:nvSpPr>
        <p:spPr bwMode="auto">
          <a:xfrm>
            <a:off x="4100513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2" name="Rectangle 122"/>
          <p:cNvSpPr>
            <a:spLocks noChangeArrowheads="1"/>
          </p:cNvSpPr>
          <p:nvPr/>
        </p:nvSpPr>
        <p:spPr bwMode="auto">
          <a:xfrm>
            <a:off x="4116388" y="5222875"/>
            <a:ext cx="222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3" name="Rectangle 123"/>
          <p:cNvSpPr>
            <a:spLocks noChangeArrowheads="1"/>
          </p:cNvSpPr>
          <p:nvPr/>
        </p:nvSpPr>
        <p:spPr bwMode="auto">
          <a:xfrm>
            <a:off x="4138613" y="5222875"/>
            <a:ext cx="95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4" name="Rectangle 124"/>
          <p:cNvSpPr>
            <a:spLocks noChangeArrowheads="1"/>
          </p:cNvSpPr>
          <p:nvPr/>
        </p:nvSpPr>
        <p:spPr bwMode="auto">
          <a:xfrm>
            <a:off x="4192588" y="5222875"/>
            <a:ext cx="11112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5" name="Rectangle 125"/>
          <p:cNvSpPr>
            <a:spLocks noChangeArrowheads="1"/>
          </p:cNvSpPr>
          <p:nvPr/>
        </p:nvSpPr>
        <p:spPr bwMode="auto">
          <a:xfrm>
            <a:off x="4203700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6" name="Rectangle 126"/>
          <p:cNvSpPr>
            <a:spLocks noChangeArrowheads="1"/>
          </p:cNvSpPr>
          <p:nvPr/>
        </p:nvSpPr>
        <p:spPr bwMode="auto">
          <a:xfrm>
            <a:off x="4219575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7" name="Rectangle 127"/>
          <p:cNvSpPr>
            <a:spLocks noChangeArrowheads="1"/>
          </p:cNvSpPr>
          <p:nvPr/>
        </p:nvSpPr>
        <p:spPr bwMode="auto">
          <a:xfrm>
            <a:off x="4235450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8" name="Rectangle 128"/>
          <p:cNvSpPr>
            <a:spLocks noChangeArrowheads="1"/>
          </p:cNvSpPr>
          <p:nvPr/>
        </p:nvSpPr>
        <p:spPr bwMode="auto">
          <a:xfrm>
            <a:off x="4251325" y="5222875"/>
            <a:ext cx="174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9" name="Freeform 129"/>
          <p:cNvSpPr>
            <a:spLocks/>
          </p:cNvSpPr>
          <p:nvPr/>
        </p:nvSpPr>
        <p:spPr bwMode="auto">
          <a:xfrm>
            <a:off x="4311650" y="5222875"/>
            <a:ext cx="15875" cy="15875"/>
          </a:xfrm>
          <a:custGeom>
            <a:avLst/>
            <a:gdLst>
              <a:gd name="T0" fmla="*/ 3 w 10"/>
              <a:gd name="T1" fmla="*/ 0 h 10"/>
              <a:gd name="T2" fmla="*/ 10 w 10"/>
              <a:gd name="T3" fmla="*/ 4 h 10"/>
              <a:gd name="T4" fmla="*/ 7 w 10"/>
              <a:gd name="T5" fmla="*/ 10 h 10"/>
              <a:gd name="T6" fmla="*/ 0 w 10"/>
              <a:gd name="T7" fmla="*/ 7 h 10"/>
              <a:gd name="T8" fmla="*/ 3 w 10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3" y="0"/>
                </a:moveTo>
                <a:lnTo>
                  <a:pt x="10" y="4"/>
                </a:lnTo>
                <a:lnTo>
                  <a:pt x="7" y="10"/>
                </a:lnTo>
                <a:lnTo>
                  <a:pt x="0" y="7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0" name="Freeform 130"/>
          <p:cNvSpPr>
            <a:spLocks/>
          </p:cNvSpPr>
          <p:nvPr/>
        </p:nvSpPr>
        <p:spPr bwMode="auto">
          <a:xfrm>
            <a:off x="4316413" y="5222875"/>
            <a:ext cx="15875" cy="15875"/>
          </a:xfrm>
          <a:custGeom>
            <a:avLst/>
            <a:gdLst>
              <a:gd name="T0" fmla="*/ 0 w 10"/>
              <a:gd name="T1" fmla="*/ 4 h 10"/>
              <a:gd name="T2" fmla="*/ 7 w 10"/>
              <a:gd name="T3" fmla="*/ 0 h 10"/>
              <a:gd name="T4" fmla="*/ 10 w 10"/>
              <a:gd name="T5" fmla="*/ 7 h 10"/>
              <a:gd name="T6" fmla="*/ 4 w 10"/>
              <a:gd name="T7" fmla="*/ 10 h 10"/>
              <a:gd name="T8" fmla="*/ 0 w 10"/>
              <a:gd name="T9" fmla="*/ 4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0" y="4"/>
                </a:moveTo>
                <a:lnTo>
                  <a:pt x="7" y="0"/>
                </a:lnTo>
                <a:lnTo>
                  <a:pt x="10" y="7"/>
                </a:lnTo>
                <a:lnTo>
                  <a:pt x="4" y="10"/>
                </a:lnTo>
                <a:lnTo>
                  <a:pt x="0" y="4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1" name="Freeform 131"/>
          <p:cNvSpPr>
            <a:spLocks/>
          </p:cNvSpPr>
          <p:nvPr/>
        </p:nvSpPr>
        <p:spPr bwMode="auto">
          <a:xfrm>
            <a:off x="4332288" y="5222875"/>
            <a:ext cx="22225" cy="15875"/>
          </a:xfrm>
          <a:custGeom>
            <a:avLst/>
            <a:gdLst>
              <a:gd name="T0" fmla="*/ 4 w 14"/>
              <a:gd name="T1" fmla="*/ 0 h 10"/>
              <a:gd name="T2" fmla="*/ 14 w 14"/>
              <a:gd name="T3" fmla="*/ 4 h 10"/>
              <a:gd name="T4" fmla="*/ 11 w 14"/>
              <a:gd name="T5" fmla="*/ 10 h 10"/>
              <a:gd name="T6" fmla="*/ 0 w 14"/>
              <a:gd name="T7" fmla="*/ 7 h 10"/>
              <a:gd name="T8" fmla="*/ 4 w 14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0"/>
              <a:gd name="T17" fmla="*/ 14 w 14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0">
                <a:moveTo>
                  <a:pt x="4" y="0"/>
                </a:moveTo>
                <a:lnTo>
                  <a:pt x="14" y="4"/>
                </a:lnTo>
                <a:lnTo>
                  <a:pt x="11" y="10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2" name="Rectangle 132"/>
          <p:cNvSpPr>
            <a:spLocks noChangeArrowheads="1"/>
          </p:cNvSpPr>
          <p:nvPr/>
        </p:nvSpPr>
        <p:spPr bwMode="auto">
          <a:xfrm>
            <a:off x="43497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3" name="Rectangle 133"/>
          <p:cNvSpPr>
            <a:spLocks noChangeArrowheads="1"/>
          </p:cNvSpPr>
          <p:nvPr/>
        </p:nvSpPr>
        <p:spPr bwMode="auto">
          <a:xfrm>
            <a:off x="4360863" y="5229225"/>
            <a:ext cx="9525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4" name="Freeform 134"/>
          <p:cNvSpPr>
            <a:spLocks/>
          </p:cNvSpPr>
          <p:nvPr/>
        </p:nvSpPr>
        <p:spPr bwMode="auto">
          <a:xfrm>
            <a:off x="4365625" y="5222875"/>
            <a:ext cx="15875" cy="15875"/>
          </a:xfrm>
          <a:custGeom>
            <a:avLst/>
            <a:gdLst>
              <a:gd name="T0" fmla="*/ 0 w 10"/>
              <a:gd name="T1" fmla="*/ 4 h 10"/>
              <a:gd name="T2" fmla="*/ 7 w 10"/>
              <a:gd name="T3" fmla="*/ 0 h 10"/>
              <a:gd name="T4" fmla="*/ 10 w 10"/>
              <a:gd name="T5" fmla="*/ 7 h 10"/>
              <a:gd name="T6" fmla="*/ 3 w 10"/>
              <a:gd name="T7" fmla="*/ 10 h 10"/>
              <a:gd name="T8" fmla="*/ 0 w 10"/>
              <a:gd name="T9" fmla="*/ 4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0" y="4"/>
                </a:moveTo>
                <a:lnTo>
                  <a:pt x="7" y="0"/>
                </a:lnTo>
                <a:lnTo>
                  <a:pt x="10" y="7"/>
                </a:lnTo>
                <a:lnTo>
                  <a:pt x="3" y="10"/>
                </a:lnTo>
                <a:lnTo>
                  <a:pt x="0" y="4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5" name="Rectangle 135"/>
          <p:cNvSpPr>
            <a:spLocks noChangeArrowheads="1"/>
          </p:cNvSpPr>
          <p:nvPr/>
        </p:nvSpPr>
        <p:spPr bwMode="auto">
          <a:xfrm>
            <a:off x="4381500" y="5222875"/>
            <a:ext cx="6350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6" name="Freeform 136"/>
          <p:cNvSpPr>
            <a:spLocks/>
          </p:cNvSpPr>
          <p:nvPr/>
        </p:nvSpPr>
        <p:spPr bwMode="auto">
          <a:xfrm>
            <a:off x="4430713" y="5222875"/>
            <a:ext cx="15875" cy="15875"/>
          </a:xfrm>
          <a:custGeom>
            <a:avLst/>
            <a:gdLst>
              <a:gd name="T0" fmla="*/ 3 w 10"/>
              <a:gd name="T1" fmla="*/ 0 h 10"/>
              <a:gd name="T2" fmla="*/ 10 w 10"/>
              <a:gd name="T3" fmla="*/ 4 h 10"/>
              <a:gd name="T4" fmla="*/ 7 w 10"/>
              <a:gd name="T5" fmla="*/ 10 h 10"/>
              <a:gd name="T6" fmla="*/ 0 w 10"/>
              <a:gd name="T7" fmla="*/ 7 h 10"/>
              <a:gd name="T8" fmla="*/ 3 w 10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3" y="0"/>
                </a:moveTo>
                <a:lnTo>
                  <a:pt x="10" y="4"/>
                </a:lnTo>
                <a:lnTo>
                  <a:pt x="7" y="10"/>
                </a:lnTo>
                <a:lnTo>
                  <a:pt x="0" y="7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7" name="Rectangle 137"/>
          <p:cNvSpPr>
            <a:spLocks noChangeArrowheads="1"/>
          </p:cNvSpPr>
          <p:nvPr/>
        </p:nvSpPr>
        <p:spPr bwMode="auto">
          <a:xfrm>
            <a:off x="444182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8" name="Rectangle 138"/>
          <p:cNvSpPr>
            <a:spLocks noChangeArrowheads="1"/>
          </p:cNvSpPr>
          <p:nvPr/>
        </p:nvSpPr>
        <p:spPr bwMode="auto">
          <a:xfrm>
            <a:off x="4452938" y="5229225"/>
            <a:ext cx="9525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9" name="Rectangle 139"/>
          <p:cNvSpPr>
            <a:spLocks noChangeArrowheads="1"/>
          </p:cNvSpPr>
          <p:nvPr/>
        </p:nvSpPr>
        <p:spPr bwMode="auto">
          <a:xfrm>
            <a:off x="4462463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0" name="Rectangle 140"/>
          <p:cNvSpPr>
            <a:spLocks noChangeArrowheads="1"/>
          </p:cNvSpPr>
          <p:nvPr/>
        </p:nvSpPr>
        <p:spPr bwMode="auto">
          <a:xfrm>
            <a:off x="447357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1" name="Rectangle 141"/>
          <p:cNvSpPr>
            <a:spLocks noChangeArrowheads="1"/>
          </p:cNvSpPr>
          <p:nvPr/>
        </p:nvSpPr>
        <p:spPr bwMode="auto">
          <a:xfrm>
            <a:off x="44846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2" name="Rectangle 142"/>
          <p:cNvSpPr>
            <a:spLocks noChangeArrowheads="1"/>
          </p:cNvSpPr>
          <p:nvPr/>
        </p:nvSpPr>
        <p:spPr bwMode="auto">
          <a:xfrm>
            <a:off x="44894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3" name="Rectangle 143"/>
          <p:cNvSpPr>
            <a:spLocks noChangeArrowheads="1"/>
          </p:cNvSpPr>
          <p:nvPr/>
        </p:nvSpPr>
        <p:spPr bwMode="auto">
          <a:xfrm>
            <a:off x="45005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4" name="Rectangle 144"/>
          <p:cNvSpPr>
            <a:spLocks noChangeArrowheads="1"/>
          </p:cNvSpPr>
          <p:nvPr/>
        </p:nvSpPr>
        <p:spPr bwMode="auto">
          <a:xfrm>
            <a:off x="454977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5" name="Rectangle 145"/>
          <p:cNvSpPr>
            <a:spLocks noChangeArrowheads="1"/>
          </p:cNvSpPr>
          <p:nvPr/>
        </p:nvSpPr>
        <p:spPr bwMode="auto">
          <a:xfrm>
            <a:off x="45608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6" name="Rectangle 146"/>
          <p:cNvSpPr>
            <a:spLocks noChangeArrowheads="1"/>
          </p:cNvSpPr>
          <p:nvPr/>
        </p:nvSpPr>
        <p:spPr bwMode="auto">
          <a:xfrm>
            <a:off x="45656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7" name="Rectangle 147"/>
          <p:cNvSpPr>
            <a:spLocks noChangeArrowheads="1"/>
          </p:cNvSpPr>
          <p:nvPr/>
        </p:nvSpPr>
        <p:spPr bwMode="auto">
          <a:xfrm>
            <a:off x="45767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8" name="Rectangle 148"/>
          <p:cNvSpPr>
            <a:spLocks noChangeArrowheads="1"/>
          </p:cNvSpPr>
          <p:nvPr/>
        </p:nvSpPr>
        <p:spPr bwMode="auto">
          <a:xfrm>
            <a:off x="458152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9" name="Rectangle 149"/>
          <p:cNvSpPr>
            <a:spLocks noChangeArrowheads="1"/>
          </p:cNvSpPr>
          <p:nvPr/>
        </p:nvSpPr>
        <p:spPr bwMode="auto">
          <a:xfrm>
            <a:off x="45926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0" name="Rectangle 150"/>
          <p:cNvSpPr>
            <a:spLocks noChangeArrowheads="1"/>
          </p:cNvSpPr>
          <p:nvPr/>
        </p:nvSpPr>
        <p:spPr bwMode="auto">
          <a:xfrm>
            <a:off x="4598988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1" name="Rectangle 151"/>
          <p:cNvSpPr>
            <a:spLocks noChangeArrowheads="1"/>
          </p:cNvSpPr>
          <p:nvPr/>
        </p:nvSpPr>
        <p:spPr bwMode="auto">
          <a:xfrm>
            <a:off x="46101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2" name="Rectangle 152"/>
          <p:cNvSpPr>
            <a:spLocks noChangeArrowheads="1"/>
          </p:cNvSpPr>
          <p:nvPr/>
        </p:nvSpPr>
        <p:spPr bwMode="auto">
          <a:xfrm>
            <a:off x="4614863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3" name="Rectangle 153"/>
          <p:cNvSpPr>
            <a:spLocks noChangeArrowheads="1"/>
          </p:cNvSpPr>
          <p:nvPr/>
        </p:nvSpPr>
        <p:spPr bwMode="auto">
          <a:xfrm>
            <a:off x="4668838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4" name="Rectangle 154"/>
          <p:cNvSpPr>
            <a:spLocks noChangeArrowheads="1"/>
          </p:cNvSpPr>
          <p:nvPr/>
        </p:nvSpPr>
        <p:spPr bwMode="auto">
          <a:xfrm>
            <a:off x="46799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5" name="Rectangle 155"/>
          <p:cNvSpPr>
            <a:spLocks noChangeArrowheads="1"/>
          </p:cNvSpPr>
          <p:nvPr/>
        </p:nvSpPr>
        <p:spPr bwMode="auto">
          <a:xfrm>
            <a:off x="46847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6" name="Rectangle 156"/>
          <p:cNvSpPr>
            <a:spLocks noChangeArrowheads="1"/>
          </p:cNvSpPr>
          <p:nvPr/>
        </p:nvSpPr>
        <p:spPr bwMode="auto">
          <a:xfrm>
            <a:off x="4691063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7" name="Rectangle 157"/>
          <p:cNvSpPr>
            <a:spLocks noChangeArrowheads="1"/>
          </p:cNvSpPr>
          <p:nvPr/>
        </p:nvSpPr>
        <p:spPr bwMode="auto">
          <a:xfrm>
            <a:off x="47021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8" name="Rectangle 158"/>
          <p:cNvSpPr>
            <a:spLocks noChangeArrowheads="1"/>
          </p:cNvSpPr>
          <p:nvPr/>
        </p:nvSpPr>
        <p:spPr bwMode="auto">
          <a:xfrm>
            <a:off x="47069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9" name="Rectangle 159"/>
          <p:cNvSpPr>
            <a:spLocks noChangeArrowheads="1"/>
          </p:cNvSpPr>
          <p:nvPr/>
        </p:nvSpPr>
        <p:spPr bwMode="auto">
          <a:xfrm>
            <a:off x="47117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0" name="Rectangle 160"/>
          <p:cNvSpPr>
            <a:spLocks noChangeArrowheads="1"/>
          </p:cNvSpPr>
          <p:nvPr/>
        </p:nvSpPr>
        <p:spPr bwMode="auto">
          <a:xfrm>
            <a:off x="47180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1" name="Rectangle 161"/>
          <p:cNvSpPr>
            <a:spLocks noChangeArrowheads="1"/>
          </p:cNvSpPr>
          <p:nvPr/>
        </p:nvSpPr>
        <p:spPr bwMode="auto">
          <a:xfrm>
            <a:off x="47291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2" name="Rectangle 162"/>
          <p:cNvSpPr>
            <a:spLocks noChangeArrowheads="1"/>
          </p:cNvSpPr>
          <p:nvPr/>
        </p:nvSpPr>
        <p:spPr bwMode="auto">
          <a:xfrm>
            <a:off x="47339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3" name="Rectangle 163"/>
          <p:cNvSpPr>
            <a:spLocks noChangeArrowheads="1"/>
          </p:cNvSpPr>
          <p:nvPr/>
        </p:nvSpPr>
        <p:spPr bwMode="auto">
          <a:xfrm>
            <a:off x="47386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4" name="Rectangle 164"/>
          <p:cNvSpPr>
            <a:spLocks noChangeArrowheads="1"/>
          </p:cNvSpPr>
          <p:nvPr/>
        </p:nvSpPr>
        <p:spPr bwMode="auto">
          <a:xfrm>
            <a:off x="478790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5" name="Rectangle 165"/>
          <p:cNvSpPr>
            <a:spLocks noChangeArrowheads="1"/>
          </p:cNvSpPr>
          <p:nvPr/>
        </p:nvSpPr>
        <p:spPr bwMode="auto">
          <a:xfrm>
            <a:off x="47990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6" name="Rectangle 166"/>
          <p:cNvSpPr>
            <a:spLocks noChangeArrowheads="1"/>
          </p:cNvSpPr>
          <p:nvPr/>
        </p:nvSpPr>
        <p:spPr bwMode="auto">
          <a:xfrm>
            <a:off x="48037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7" name="Rectangle 167"/>
          <p:cNvSpPr>
            <a:spLocks noChangeArrowheads="1"/>
          </p:cNvSpPr>
          <p:nvPr/>
        </p:nvSpPr>
        <p:spPr bwMode="auto">
          <a:xfrm>
            <a:off x="48101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8" name="Rectangle 168"/>
          <p:cNvSpPr>
            <a:spLocks noChangeArrowheads="1"/>
          </p:cNvSpPr>
          <p:nvPr/>
        </p:nvSpPr>
        <p:spPr bwMode="auto">
          <a:xfrm>
            <a:off x="48148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9" name="Rectangle 169"/>
          <p:cNvSpPr>
            <a:spLocks noChangeArrowheads="1"/>
          </p:cNvSpPr>
          <p:nvPr/>
        </p:nvSpPr>
        <p:spPr bwMode="auto">
          <a:xfrm>
            <a:off x="48212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0" name="Rectangle 170"/>
          <p:cNvSpPr>
            <a:spLocks noChangeArrowheads="1"/>
          </p:cNvSpPr>
          <p:nvPr/>
        </p:nvSpPr>
        <p:spPr bwMode="auto">
          <a:xfrm>
            <a:off x="48260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1" name="Rectangle 171"/>
          <p:cNvSpPr>
            <a:spLocks noChangeArrowheads="1"/>
          </p:cNvSpPr>
          <p:nvPr/>
        </p:nvSpPr>
        <p:spPr bwMode="auto">
          <a:xfrm>
            <a:off x="48307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2" name="Rectangle 172"/>
          <p:cNvSpPr>
            <a:spLocks noChangeArrowheads="1"/>
          </p:cNvSpPr>
          <p:nvPr/>
        </p:nvSpPr>
        <p:spPr bwMode="auto">
          <a:xfrm>
            <a:off x="48371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3" name="Rectangle 173"/>
          <p:cNvSpPr>
            <a:spLocks noChangeArrowheads="1"/>
          </p:cNvSpPr>
          <p:nvPr/>
        </p:nvSpPr>
        <p:spPr bwMode="auto">
          <a:xfrm>
            <a:off x="48418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4" name="Rectangle 174"/>
          <p:cNvSpPr>
            <a:spLocks noChangeArrowheads="1"/>
          </p:cNvSpPr>
          <p:nvPr/>
        </p:nvSpPr>
        <p:spPr bwMode="auto">
          <a:xfrm>
            <a:off x="48482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5" name="Rectangle 175"/>
          <p:cNvSpPr>
            <a:spLocks noChangeArrowheads="1"/>
          </p:cNvSpPr>
          <p:nvPr/>
        </p:nvSpPr>
        <p:spPr bwMode="auto">
          <a:xfrm>
            <a:off x="48529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6" name="Rectangle 176"/>
          <p:cNvSpPr>
            <a:spLocks noChangeArrowheads="1"/>
          </p:cNvSpPr>
          <p:nvPr/>
        </p:nvSpPr>
        <p:spPr bwMode="auto">
          <a:xfrm>
            <a:off x="48593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7" name="Rectangle 177"/>
          <p:cNvSpPr>
            <a:spLocks noChangeArrowheads="1"/>
          </p:cNvSpPr>
          <p:nvPr/>
        </p:nvSpPr>
        <p:spPr bwMode="auto">
          <a:xfrm>
            <a:off x="49069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8" name="Rectangle 178"/>
          <p:cNvSpPr>
            <a:spLocks noChangeArrowheads="1"/>
          </p:cNvSpPr>
          <p:nvPr/>
        </p:nvSpPr>
        <p:spPr bwMode="auto">
          <a:xfrm>
            <a:off x="49133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9" name="Rectangle 179"/>
          <p:cNvSpPr>
            <a:spLocks noChangeArrowheads="1"/>
          </p:cNvSpPr>
          <p:nvPr/>
        </p:nvSpPr>
        <p:spPr bwMode="auto">
          <a:xfrm>
            <a:off x="49180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0" name="Rectangle 180"/>
          <p:cNvSpPr>
            <a:spLocks noChangeArrowheads="1"/>
          </p:cNvSpPr>
          <p:nvPr/>
        </p:nvSpPr>
        <p:spPr bwMode="auto">
          <a:xfrm>
            <a:off x="49228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1" name="Rectangle 181"/>
          <p:cNvSpPr>
            <a:spLocks noChangeArrowheads="1"/>
          </p:cNvSpPr>
          <p:nvPr/>
        </p:nvSpPr>
        <p:spPr bwMode="auto">
          <a:xfrm>
            <a:off x="49291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2" name="Rectangle 182"/>
          <p:cNvSpPr>
            <a:spLocks noChangeArrowheads="1"/>
          </p:cNvSpPr>
          <p:nvPr/>
        </p:nvSpPr>
        <p:spPr bwMode="auto">
          <a:xfrm>
            <a:off x="49339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3" name="Rectangle 183"/>
          <p:cNvSpPr>
            <a:spLocks noChangeArrowheads="1"/>
          </p:cNvSpPr>
          <p:nvPr/>
        </p:nvSpPr>
        <p:spPr bwMode="auto">
          <a:xfrm>
            <a:off x="49403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4" name="Rectangle 184"/>
          <p:cNvSpPr>
            <a:spLocks noChangeArrowheads="1"/>
          </p:cNvSpPr>
          <p:nvPr/>
        </p:nvSpPr>
        <p:spPr bwMode="auto">
          <a:xfrm>
            <a:off x="49450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5" name="Rectangle 185"/>
          <p:cNvSpPr>
            <a:spLocks noChangeArrowheads="1"/>
          </p:cNvSpPr>
          <p:nvPr/>
        </p:nvSpPr>
        <p:spPr bwMode="auto">
          <a:xfrm>
            <a:off x="49514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6" name="Rectangle 186"/>
          <p:cNvSpPr>
            <a:spLocks noChangeArrowheads="1"/>
          </p:cNvSpPr>
          <p:nvPr/>
        </p:nvSpPr>
        <p:spPr bwMode="auto">
          <a:xfrm>
            <a:off x="49561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7" name="Rectangle 187"/>
          <p:cNvSpPr>
            <a:spLocks noChangeArrowheads="1"/>
          </p:cNvSpPr>
          <p:nvPr/>
        </p:nvSpPr>
        <p:spPr bwMode="auto">
          <a:xfrm>
            <a:off x="49609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8" name="Rectangle 188"/>
          <p:cNvSpPr>
            <a:spLocks noChangeArrowheads="1"/>
          </p:cNvSpPr>
          <p:nvPr/>
        </p:nvSpPr>
        <p:spPr bwMode="auto">
          <a:xfrm>
            <a:off x="49672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9" name="Rectangle 189"/>
          <p:cNvSpPr>
            <a:spLocks noChangeArrowheads="1"/>
          </p:cNvSpPr>
          <p:nvPr/>
        </p:nvSpPr>
        <p:spPr bwMode="auto">
          <a:xfrm>
            <a:off x="49720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0" name="Rectangle 190"/>
          <p:cNvSpPr>
            <a:spLocks noChangeArrowheads="1"/>
          </p:cNvSpPr>
          <p:nvPr/>
        </p:nvSpPr>
        <p:spPr bwMode="auto">
          <a:xfrm>
            <a:off x="49784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1" name="Rectangle 191"/>
          <p:cNvSpPr>
            <a:spLocks noChangeArrowheads="1"/>
          </p:cNvSpPr>
          <p:nvPr/>
        </p:nvSpPr>
        <p:spPr bwMode="auto">
          <a:xfrm>
            <a:off x="50260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2" name="Rectangle 192"/>
          <p:cNvSpPr>
            <a:spLocks noChangeArrowheads="1"/>
          </p:cNvSpPr>
          <p:nvPr/>
        </p:nvSpPr>
        <p:spPr bwMode="auto">
          <a:xfrm>
            <a:off x="50323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3" name="Rectangle 193"/>
          <p:cNvSpPr>
            <a:spLocks noChangeArrowheads="1"/>
          </p:cNvSpPr>
          <p:nvPr/>
        </p:nvSpPr>
        <p:spPr bwMode="auto">
          <a:xfrm>
            <a:off x="50371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4" name="Rectangle 194"/>
          <p:cNvSpPr>
            <a:spLocks noChangeArrowheads="1"/>
          </p:cNvSpPr>
          <p:nvPr/>
        </p:nvSpPr>
        <p:spPr bwMode="auto">
          <a:xfrm>
            <a:off x="50434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5" name="Rectangle 195"/>
          <p:cNvSpPr>
            <a:spLocks noChangeArrowheads="1"/>
          </p:cNvSpPr>
          <p:nvPr/>
        </p:nvSpPr>
        <p:spPr bwMode="auto">
          <a:xfrm>
            <a:off x="50482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6" name="Rectangle 196"/>
          <p:cNvSpPr>
            <a:spLocks noChangeArrowheads="1"/>
          </p:cNvSpPr>
          <p:nvPr/>
        </p:nvSpPr>
        <p:spPr bwMode="auto">
          <a:xfrm>
            <a:off x="50530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7" name="Rectangle 197"/>
          <p:cNvSpPr>
            <a:spLocks noChangeArrowheads="1"/>
          </p:cNvSpPr>
          <p:nvPr/>
        </p:nvSpPr>
        <p:spPr bwMode="auto">
          <a:xfrm>
            <a:off x="50593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8" name="Rectangle 198"/>
          <p:cNvSpPr>
            <a:spLocks noChangeArrowheads="1"/>
          </p:cNvSpPr>
          <p:nvPr/>
        </p:nvSpPr>
        <p:spPr bwMode="auto">
          <a:xfrm>
            <a:off x="50641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9" name="Rectangle 199"/>
          <p:cNvSpPr>
            <a:spLocks noChangeArrowheads="1"/>
          </p:cNvSpPr>
          <p:nvPr/>
        </p:nvSpPr>
        <p:spPr bwMode="auto">
          <a:xfrm>
            <a:off x="50704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0" name="Rectangle 200"/>
          <p:cNvSpPr>
            <a:spLocks noChangeArrowheads="1"/>
          </p:cNvSpPr>
          <p:nvPr/>
        </p:nvSpPr>
        <p:spPr bwMode="auto">
          <a:xfrm>
            <a:off x="50752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1" name="Rectangle 201"/>
          <p:cNvSpPr>
            <a:spLocks noChangeArrowheads="1"/>
          </p:cNvSpPr>
          <p:nvPr/>
        </p:nvSpPr>
        <p:spPr bwMode="auto">
          <a:xfrm>
            <a:off x="50800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2" name="Rectangle 202"/>
          <p:cNvSpPr>
            <a:spLocks noChangeArrowheads="1"/>
          </p:cNvSpPr>
          <p:nvPr/>
        </p:nvSpPr>
        <p:spPr bwMode="auto">
          <a:xfrm>
            <a:off x="50863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3" name="Rectangle 203"/>
          <p:cNvSpPr>
            <a:spLocks noChangeArrowheads="1"/>
          </p:cNvSpPr>
          <p:nvPr/>
        </p:nvSpPr>
        <p:spPr bwMode="auto">
          <a:xfrm>
            <a:off x="50911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4" name="Rectangle 204"/>
          <p:cNvSpPr>
            <a:spLocks noChangeArrowheads="1"/>
          </p:cNvSpPr>
          <p:nvPr/>
        </p:nvSpPr>
        <p:spPr bwMode="auto">
          <a:xfrm>
            <a:off x="50974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5" name="Rectangle 205"/>
          <p:cNvSpPr>
            <a:spLocks noChangeArrowheads="1"/>
          </p:cNvSpPr>
          <p:nvPr/>
        </p:nvSpPr>
        <p:spPr bwMode="auto">
          <a:xfrm>
            <a:off x="51450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6" name="Rectangle 206"/>
          <p:cNvSpPr>
            <a:spLocks noChangeArrowheads="1"/>
          </p:cNvSpPr>
          <p:nvPr/>
        </p:nvSpPr>
        <p:spPr bwMode="auto">
          <a:xfrm>
            <a:off x="51514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7" name="Rectangle 207"/>
          <p:cNvSpPr>
            <a:spLocks noChangeArrowheads="1"/>
          </p:cNvSpPr>
          <p:nvPr/>
        </p:nvSpPr>
        <p:spPr bwMode="auto">
          <a:xfrm>
            <a:off x="51562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8" name="Rectangle 208"/>
          <p:cNvSpPr>
            <a:spLocks noChangeArrowheads="1"/>
          </p:cNvSpPr>
          <p:nvPr/>
        </p:nvSpPr>
        <p:spPr bwMode="auto">
          <a:xfrm>
            <a:off x="51625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9" name="Rectangle 209"/>
          <p:cNvSpPr>
            <a:spLocks noChangeArrowheads="1"/>
          </p:cNvSpPr>
          <p:nvPr/>
        </p:nvSpPr>
        <p:spPr bwMode="auto">
          <a:xfrm>
            <a:off x="51673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0" name="Rectangle 210"/>
          <p:cNvSpPr>
            <a:spLocks noChangeArrowheads="1"/>
          </p:cNvSpPr>
          <p:nvPr/>
        </p:nvSpPr>
        <p:spPr bwMode="auto">
          <a:xfrm>
            <a:off x="51720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1" name="Rectangle 211"/>
          <p:cNvSpPr>
            <a:spLocks noChangeArrowheads="1"/>
          </p:cNvSpPr>
          <p:nvPr/>
        </p:nvSpPr>
        <p:spPr bwMode="auto">
          <a:xfrm>
            <a:off x="51784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2" name="Rectangle 212"/>
          <p:cNvSpPr>
            <a:spLocks noChangeArrowheads="1"/>
          </p:cNvSpPr>
          <p:nvPr/>
        </p:nvSpPr>
        <p:spPr bwMode="auto">
          <a:xfrm>
            <a:off x="51831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3" name="Rectangle 213"/>
          <p:cNvSpPr>
            <a:spLocks noChangeArrowheads="1"/>
          </p:cNvSpPr>
          <p:nvPr/>
        </p:nvSpPr>
        <p:spPr bwMode="auto">
          <a:xfrm>
            <a:off x="51895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4" name="Rectangle 214"/>
          <p:cNvSpPr>
            <a:spLocks noChangeArrowheads="1"/>
          </p:cNvSpPr>
          <p:nvPr/>
        </p:nvSpPr>
        <p:spPr bwMode="auto">
          <a:xfrm>
            <a:off x="51943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5" name="Rectangle 215"/>
          <p:cNvSpPr>
            <a:spLocks noChangeArrowheads="1"/>
          </p:cNvSpPr>
          <p:nvPr/>
        </p:nvSpPr>
        <p:spPr bwMode="auto">
          <a:xfrm>
            <a:off x="52006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6" name="Rectangle 216"/>
          <p:cNvSpPr>
            <a:spLocks noChangeArrowheads="1"/>
          </p:cNvSpPr>
          <p:nvPr/>
        </p:nvSpPr>
        <p:spPr bwMode="auto">
          <a:xfrm>
            <a:off x="52054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7" name="Rectangle 217"/>
          <p:cNvSpPr>
            <a:spLocks noChangeArrowheads="1"/>
          </p:cNvSpPr>
          <p:nvPr/>
        </p:nvSpPr>
        <p:spPr bwMode="auto">
          <a:xfrm>
            <a:off x="52101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8" name="Rectangle 218"/>
          <p:cNvSpPr>
            <a:spLocks noChangeArrowheads="1"/>
          </p:cNvSpPr>
          <p:nvPr/>
        </p:nvSpPr>
        <p:spPr bwMode="auto">
          <a:xfrm>
            <a:off x="52165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9" name="Rectangle 219"/>
          <p:cNvSpPr>
            <a:spLocks noChangeArrowheads="1"/>
          </p:cNvSpPr>
          <p:nvPr/>
        </p:nvSpPr>
        <p:spPr bwMode="auto">
          <a:xfrm>
            <a:off x="52641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0" name="Rectangle 220"/>
          <p:cNvSpPr>
            <a:spLocks noChangeArrowheads="1"/>
          </p:cNvSpPr>
          <p:nvPr/>
        </p:nvSpPr>
        <p:spPr bwMode="auto">
          <a:xfrm>
            <a:off x="52705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1" name="Rectangle 221"/>
          <p:cNvSpPr>
            <a:spLocks noChangeArrowheads="1"/>
          </p:cNvSpPr>
          <p:nvPr/>
        </p:nvSpPr>
        <p:spPr bwMode="auto">
          <a:xfrm>
            <a:off x="52752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2" name="Rectangle 222"/>
          <p:cNvSpPr>
            <a:spLocks noChangeArrowheads="1"/>
          </p:cNvSpPr>
          <p:nvPr/>
        </p:nvSpPr>
        <p:spPr bwMode="auto">
          <a:xfrm>
            <a:off x="52816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3" name="Rectangle 223"/>
          <p:cNvSpPr>
            <a:spLocks noChangeArrowheads="1"/>
          </p:cNvSpPr>
          <p:nvPr/>
        </p:nvSpPr>
        <p:spPr bwMode="auto">
          <a:xfrm>
            <a:off x="52863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4" name="Rectangle 224"/>
          <p:cNvSpPr>
            <a:spLocks noChangeArrowheads="1"/>
          </p:cNvSpPr>
          <p:nvPr/>
        </p:nvSpPr>
        <p:spPr bwMode="auto">
          <a:xfrm>
            <a:off x="52927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5" name="Rectangle 225"/>
          <p:cNvSpPr>
            <a:spLocks noChangeArrowheads="1"/>
          </p:cNvSpPr>
          <p:nvPr/>
        </p:nvSpPr>
        <p:spPr bwMode="auto">
          <a:xfrm>
            <a:off x="52974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6" name="Rectangle 226"/>
          <p:cNvSpPr>
            <a:spLocks noChangeArrowheads="1"/>
          </p:cNvSpPr>
          <p:nvPr/>
        </p:nvSpPr>
        <p:spPr bwMode="auto">
          <a:xfrm>
            <a:off x="53022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7" name="Rectangle 227"/>
          <p:cNvSpPr>
            <a:spLocks noChangeArrowheads="1"/>
          </p:cNvSpPr>
          <p:nvPr/>
        </p:nvSpPr>
        <p:spPr bwMode="auto">
          <a:xfrm>
            <a:off x="53086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8" name="Rectangle 228"/>
          <p:cNvSpPr>
            <a:spLocks noChangeArrowheads="1"/>
          </p:cNvSpPr>
          <p:nvPr/>
        </p:nvSpPr>
        <p:spPr bwMode="auto">
          <a:xfrm>
            <a:off x="53133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9" name="Rectangle 229"/>
          <p:cNvSpPr>
            <a:spLocks noChangeArrowheads="1"/>
          </p:cNvSpPr>
          <p:nvPr/>
        </p:nvSpPr>
        <p:spPr bwMode="auto">
          <a:xfrm>
            <a:off x="53197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0" name="Rectangle 230"/>
          <p:cNvSpPr>
            <a:spLocks noChangeArrowheads="1"/>
          </p:cNvSpPr>
          <p:nvPr/>
        </p:nvSpPr>
        <p:spPr bwMode="auto">
          <a:xfrm>
            <a:off x="53244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1" name="Rectangle 231"/>
          <p:cNvSpPr>
            <a:spLocks noChangeArrowheads="1"/>
          </p:cNvSpPr>
          <p:nvPr/>
        </p:nvSpPr>
        <p:spPr bwMode="auto">
          <a:xfrm>
            <a:off x="53292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2" name="Rectangle 232"/>
          <p:cNvSpPr>
            <a:spLocks noChangeArrowheads="1"/>
          </p:cNvSpPr>
          <p:nvPr/>
        </p:nvSpPr>
        <p:spPr bwMode="auto">
          <a:xfrm>
            <a:off x="53355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3" name="Rectangle 233"/>
          <p:cNvSpPr>
            <a:spLocks noChangeArrowheads="1"/>
          </p:cNvSpPr>
          <p:nvPr/>
        </p:nvSpPr>
        <p:spPr bwMode="auto">
          <a:xfrm>
            <a:off x="53848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4" name="Rectangle 234"/>
          <p:cNvSpPr>
            <a:spLocks noChangeArrowheads="1"/>
          </p:cNvSpPr>
          <p:nvPr/>
        </p:nvSpPr>
        <p:spPr bwMode="auto">
          <a:xfrm>
            <a:off x="53895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5" name="Rectangle 235"/>
          <p:cNvSpPr>
            <a:spLocks noChangeArrowheads="1"/>
          </p:cNvSpPr>
          <p:nvPr/>
        </p:nvSpPr>
        <p:spPr bwMode="auto">
          <a:xfrm>
            <a:off x="53943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6" name="Rectangle 236"/>
          <p:cNvSpPr>
            <a:spLocks noChangeArrowheads="1"/>
          </p:cNvSpPr>
          <p:nvPr/>
        </p:nvSpPr>
        <p:spPr bwMode="auto">
          <a:xfrm>
            <a:off x="54006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7" name="Rectangle 237"/>
          <p:cNvSpPr>
            <a:spLocks noChangeArrowheads="1"/>
          </p:cNvSpPr>
          <p:nvPr/>
        </p:nvSpPr>
        <p:spPr bwMode="auto">
          <a:xfrm>
            <a:off x="54054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8" name="Rectangle 238"/>
          <p:cNvSpPr>
            <a:spLocks noChangeArrowheads="1"/>
          </p:cNvSpPr>
          <p:nvPr/>
        </p:nvSpPr>
        <p:spPr bwMode="auto">
          <a:xfrm>
            <a:off x="54117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9" name="Rectangle 239"/>
          <p:cNvSpPr>
            <a:spLocks noChangeArrowheads="1"/>
          </p:cNvSpPr>
          <p:nvPr/>
        </p:nvSpPr>
        <p:spPr bwMode="auto">
          <a:xfrm>
            <a:off x="54165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0" name="Rectangle 240"/>
          <p:cNvSpPr>
            <a:spLocks noChangeArrowheads="1"/>
          </p:cNvSpPr>
          <p:nvPr/>
        </p:nvSpPr>
        <p:spPr bwMode="auto">
          <a:xfrm>
            <a:off x="54213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1" name="Rectangle 241"/>
          <p:cNvSpPr>
            <a:spLocks noChangeArrowheads="1"/>
          </p:cNvSpPr>
          <p:nvPr/>
        </p:nvSpPr>
        <p:spPr bwMode="auto">
          <a:xfrm>
            <a:off x="54276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2" name="Rectangle 242"/>
          <p:cNvSpPr>
            <a:spLocks noChangeArrowheads="1"/>
          </p:cNvSpPr>
          <p:nvPr/>
        </p:nvSpPr>
        <p:spPr bwMode="auto">
          <a:xfrm>
            <a:off x="54324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3" name="Rectangle 243"/>
          <p:cNvSpPr>
            <a:spLocks noChangeArrowheads="1"/>
          </p:cNvSpPr>
          <p:nvPr/>
        </p:nvSpPr>
        <p:spPr bwMode="auto">
          <a:xfrm>
            <a:off x="54387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4" name="Rectangle 244"/>
          <p:cNvSpPr>
            <a:spLocks noChangeArrowheads="1"/>
          </p:cNvSpPr>
          <p:nvPr/>
        </p:nvSpPr>
        <p:spPr bwMode="auto">
          <a:xfrm>
            <a:off x="54435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5" name="Rectangle 245"/>
          <p:cNvSpPr>
            <a:spLocks noChangeArrowheads="1"/>
          </p:cNvSpPr>
          <p:nvPr/>
        </p:nvSpPr>
        <p:spPr bwMode="auto">
          <a:xfrm>
            <a:off x="54498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6" name="Rectangle 246"/>
          <p:cNvSpPr>
            <a:spLocks noChangeArrowheads="1"/>
          </p:cNvSpPr>
          <p:nvPr/>
        </p:nvSpPr>
        <p:spPr bwMode="auto">
          <a:xfrm>
            <a:off x="54546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7" name="Rectangle 247"/>
          <p:cNvSpPr>
            <a:spLocks noChangeArrowheads="1"/>
          </p:cNvSpPr>
          <p:nvPr/>
        </p:nvSpPr>
        <p:spPr bwMode="auto">
          <a:xfrm>
            <a:off x="55038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8" name="Rectangle 248"/>
          <p:cNvSpPr>
            <a:spLocks noChangeArrowheads="1"/>
          </p:cNvSpPr>
          <p:nvPr/>
        </p:nvSpPr>
        <p:spPr bwMode="auto">
          <a:xfrm>
            <a:off x="55086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9" name="Rectangle 249"/>
          <p:cNvSpPr>
            <a:spLocks noChangeArrowheads="1"/>
          </p:cNvSpPr>
          <p:nvPr/>
        </p:nvSpPr>
        <p:spPr bwMode="auto">
          <a:xfrm>
            <a:off x="55133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0" name="Rectangle 250"/>
          <p:cNvSpPr>
            <a:spLocks noChangeArrowheads="1"/>
          </p:cNvSpPr>
          <p:nvPr/>
        </p:nvSpPr>
        <p:spPr bwMode="auto">
          <a:xfrm>
            <a:off x="55197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1" name="Rectangle 251"/>
          <p:cNvSpPr>
            <a:spLocks noChangeArrowheads="1"/>
          </p:cNvSpPr>
          <p:nvPr/>
        </p:nvSpPr>
        <p:spPr bwMode="auto">
          <a:xfrm>
            <a:off x="55245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2" name="Rectangle 252"/>
          <p:cNvSpPr>
            <a:spLocks noChangeArrowheads="1"/>
          </p:cNvSpPr>
          <p:nvPr/>
        </p:nvSpPr>
        <p:spPr bwMode="auto">
          <a:xfrm>
            <a:off x="55308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3" name="Rectangle 253"/>
          <p:cNvSpPr>
            <a:spLocks noChangeArrowheads="1"/>
          </p:cNvSpPr>
          <p:nvPr/>
        </p:nvSpPr>
        <p:spPr bwMode="auto">
          <a:xfrm>
            <a:off x="55356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4" name="Rectangle 254"/>
          <p:cNvSpPr>
            <a:spLocks noChangeArrowheads="1"/>
          </p:cNvSpPr>
          <p:nvPr/>
        </p:nvSpPr>
        <p:spPr bwMode="auto">
          <a:xfrm>
            <a:off x="55419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5" name="Rectangle 255"/>
          <p:cNvSpPr>
            <a:spLocks noChangeArrowheads="1"/>
          </p:cNvSpPr>
          <p:nvPr/>
        </p:nvSpPr>
        <p:spPr bwMode="auto">
          <a:xfrm>
            <a:off x="55467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6" name="Rectangle 256"/>
          <p:cNvSpPr>
            <a:spLocks noChangeArrowheads="1"/>
          </p:cNvSpPr>
          <p:nvPr/>
        </p:nvSpPr>
        <p:spPr bwMode="auto">
          <a:xfrm>
            <a:off x="55514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7" name="Rectangle 257"/>
          <p:cNvSpPr>
            <a:spLocks noChangeArrowheads="1"/>
          </p:cNvSpPr>
          <p:nvPr/>
        </p:nvSpPr>
        <p:spPr bwMode="auto">
          <a:xfrm>
            <a:off x="55578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8" name="Rectangle 258"/>
          <p:cNvSpPr>
            <a:spLocks noChangeArrowheads="1"/>
          </p:cNvSpPr>
          <p:nvPr/>
        </p:nvSpPr>
        <p:spPr bwMode="auto">
          <a:xfrm>
            <a:off x="55626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9" name="Rectangle 259"/>
          <p:cNvSpPr>
            <a:spLocks noChangeArrowheads="1"/>
          </p:cNvSpPr>
          <p:nvPr/>
        </p:nvSpPr>
        <p:spPr bwMode="auto">
          <a:xfrm>
            <a:off x="55689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0" name="Rectangle 260"/>
          <p:cNvSpPr>
            <a:spLocks noChangeArrowheads="1"/>
          </p:cNvSpPr>
          <p:nvPr/>
        </p:nvSpPr>
        <p:spPr bwMode="auto">
          <a:xfrm>
            <a:off x="55737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1" name="Rectangle 261"/>
          <p:cNvSpPr>
            <a:spLocks noChangeArrowheads="1"/>
          </p:cNvSpPr>
          <p:nvPr/>
        </p:nvSpPr>
        <p:spPr bwMode="auto">
          <a:xfrm>
            <a:off x="56229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2" name="Rectangle 262"/>
          <p:cNvSpPr>
            <a:spLocks noChangeArrowheads="1"/>
          </p:cNvSpPr>
          <p:nvPr/>
        </p:nvSpPr>
        <p:spPr bwMode="auto">
          <a:xfrm>
            <a:off x="56276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3" name="Rectangle 263"/>
          <p:cNvSpPr>
            <a:spLocks noChangeArrowheads="1"/>
          </p:cNvSpPr>
          <p:nvPr/>
        </p:nvSpPr>
        <p:spPr bwMode="auto">
          <a:xfrm>
            <a:off x="56340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4" name="Rectangle 264"/>
          <p:cNvSpPr>
            <a:spLocks noChangeArrowheads="1"/>
          </p:cNvSpPr>
          <p:nvPr/>
        </p:nvSpPr>
        <p:spPr bwMode="auto">
          <a:xfrm>
            <a:off x="56388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5" name="Rectangle 265"/>
          <p:cNvSpPr>
            <a:spLocks noChangeArrowheads="1"/>
          </p:cNvSpPr>
          <p:nvPr/>
        </p:nvSpPr>
        <p:spPr bwMode="auto">
          <a:xfrm>
            <a:off x="56435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6" name="Rectangle 266"/>
          <p:cNvSpPr>
            <a:spLocks noChangeArrowheads="1"/>
          </p:cNvSpPr>
          <p:nvPr/>
        </p:nvSpPr>
        <p:spPr bwMode="auto">
          <a:xfrm>
            <a:off x="56499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7" name="Rectangle 267"/>
          <p:cNvSpPr>
            <a:spLocks noChangeArrowheads="1"/>
          </p:cNvSpPr>
          <p:nvPr/>
        </p:nvSpPr>
        <p:spPr bwMode="auto">
          <a:xfrm>
            <a:off x="56546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8" name="Rectangle 268"/>
          <p:cNvSpPr>
            <a:spLocks noChangeArrowheads="1"/>
          </p:cNvSpPr>
          <p:nvPr/>
        </p:nvSpPr>
        <p:spPr bwMode="auto">
          <a:xfrm>
            <a:off x="56610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9" name="Rectangle 269"/>
          <p:cNvSpPr>
            <a:spLocks noChangeArrowheads="1"/>
          </p:cNvSpPr>
          <p:nvPr/>
        </p:nvSpPr>
        <p:spPr bwMode="auto">
          <a:xfrm>
            <a:off x="56657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0" name="Rectangle 270"/>
          <p:cNvSpPr>
            <a:spLocks noChangeArrowheads="1"/>
          </p:cNvSpPr>
          <p:nvPr/>
        </p:nvSpPr>
        <p:spPr bwMode="auto">
          <a:xfrm>
            <a:off x="56705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1" name="Rectangle 271"/>
          <p:cNvSpPr>
            <a:spLocks noChangeArrowheads="1"/>
          </p:cNvSpPr>
          <p:nvPr/>
        </p:nvSpPr>
        <p:spPr bwMode="auto">
          <a:xfrm>
            <a:off x="56769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2" name="Rectangle 272"/>
          <p:cNvSpPr>
            <a:spLocks noChangeArrowheads="1"/>
          </p:cNvSpPr>
          <p:nvPr/>
        </p:nvSpPr>
        <p:spPr bwMode="auto">
          <a:xfrm>
            <a:off x="56816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3" name="Rectangle 273"/>
          <p:cNvSpPr>
            <a:spLocks noChangeArrowheads="1"/>
          </p:cNvSpPr>
          <p:nvPr/>
        </p:nvSpPr>
        <p:spPr bwMode="auto">
          <a:xfrm>
            <a:off x="56880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4" name="Rectangle 274"/>
          <p:cNvSpPr>
            <a:spLocks noChangeArrowheads="1"/>
          </p:cNvSpPr>
          <p:nvPr/>
        </p:nvSpPr>
        <p:spPr bwMode="auto">
          <a:xfrm>
            <a:off x="56927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5" name="Rectangle 275"/>
          <p:cNvSpPr>
            <a:spLocks noChangeArrowheads="1"/>
          </p:cNvSpPr>
          <p:nvPr/>
        </p:nvSpPr>
        <p:spPr bwMode="auto">
          <a:xfrm>
            <a:off x="57419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6" name="Rectangle 276"/>
          <p:cNvSpPr>
            <a:spLocks noChangeArrowheads="1"/>
          </p:cNvSpPr>
          <p:nvPr/>
        </p:nvSpPr>
        <p:spPr bwMode="auto">
          <a:xfrm>
            <a:off x="57467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7" name="Rectangle 277"/>
          <p:cNvSpPr>
            <a:spLocks noChangeArrowheads="1"/>
          </p:cNvSpPr>
          <p:nvPr/>
        </p:nvSpPr>
        <p:spPr bwMode="auto">
          <a:xfrm>
            <a:off x="57531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8" name="Rectangle 278"/>
          <p:cNvSpPr>
            <a:spLocks noChangeArrowheads="1"/>
          </p:cNvSpPr>
          <p:nvPr/>
        </p:nvSpPr>
        <p:spPr bwMode="auto">
          <a:xfrm>
            <a:off x="57578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9" name="Rectangle 279"/>
          <p:cNvSpPr>
            <a:spLocks noChangeArrowheads="1"/>
          </p:cNvSpPr>
          <p:nvPr/>
        </p:nvSpPr>
        <p:spPr bwMode="auto">
          <a:xfrm>
            <a:off x="57626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0" name="Rectangle 280"/>
          <p:cNvSpPr>
            <a:spLocks noChangeArrowheads="1"/>
          </p:cNvSpPr>
          <p:nvPr/>
        </p:nvSpPr>
        <p:spPr bwMode="auto">
          <a:xfrm>
            <a:off x="57689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1" name="Rectangle 281"/>
          <p:cNvSpPr>
            <a:spLocks noChangeArrowheads="1"/>
          </p:cNvSpPr>
          <p:nvPr/>
        </p:nvSpPr>
        <p:spPr bwMode="auto">
          <a:xfrm>
            <a:off x="57737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2" name="Rectangle 282"/>
          <p:cNvSpPr>
            <a:spLocks noChangeArrowheads="1"/>
          </p:cNvSpPr>
          <p:nvPr/>
        </p:nvSpPr>
        <p:spPr bwMode="auto">
          <a:xfrm>
            <a:off x="57800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3" name="Rectangle 283"/>
          <p:cNvSpPr>
            <a:spLocks noChangeArrowheads="1"/>
          </p:cNvSpPr>
          <p:nvPr/>
        </p:nvSpPr>
        <p:spPr bwMode="auto">
          <a:xfrm>
            <a:off x="57848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4" name="Rectangle 284"/>
          <p:cNvSpPr>
            <a:spLocks noChangeArrowheads="1"/>
          </p:cNvSpPr>
          <p:nvPr/>
        </p:nvSpPr>
        <p:spPr bwMode="auto">
          <a:xfrm>
            <a:off x="57912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5" name="Rectangle 285"/>
          <p:cNvSpPr>
            <a:spLocks noChangeArrowheads="1"/>
          </p:cNvSpPr>
          <p:nvPr/>
        </p:nvSpPr>
        <p:spPr bwMode="auto">
          <a:xfrm>
            <a:off x="57959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6" name="Rectangle 286"/>
          <p:cNvSpPr>
            <a:spLocks noChangeArrowheads="1"/>
          </p:cNvSpPr>
          <p:nvPr/>
        </p:nvSpPr>
        <p:spPr bwMode="auto">
          <a:xfrm>
            <a:off x="58007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7" name="Rectangle 287"/>
          <p:cNvSpPr>
            <a:spLocks noChangeArrowheads="1"/>
          </p:cNvSpPr>
          <p:nvPr/>
        </p:nvSpPr>
        <p:spPr bwMode="auto">
          <a:xfrm>
            <a:off x="58070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8" name="Rectangle 288"/>
          <p:cNvSpPr>
            <a:spLocks noChangeArrowheads="1"/>
          </p:cNvSpPr>
          <p:nvPr/>
        </p:nvSpPr>
        <p:spPr bwMode="auto">
          <a:xfrm>
            <a:off x="58118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9" name="Rectangle 289"/>
          <p:cNvSpPr>
            <a:spLocks noChangeArrowheads="1"/>
          </p:cNvSpPr>
          <p:nvPr/>
        </p:nvSpPr>
        <p:spPr bwMode="auto">
          <a:xfrm>
            <a:off x="58610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0" name="Rectangle 290"/>
          <p:cNvSpPr>
            <a:spLocks noChangeArrowheads="1"/>
          </p:cNvSpPr>
          <p:nvPr/>
        </p:nvSpPr>
        <p:spPr bwMode="auto">
          <a:xfrm>
            <a:off x="58658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1" name="Rectangle 291"/>
          <p:cNvSpPr>
            <a:spLocks noChangeArrowheads="1"/>
          </p:cNvSpPr>
          <p:nvPr/>
        </p:nvSpPr>
        <p:spPr bwMode="auto">
          <a:xfrm>
            <a:off x="58721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2" name="Rectangle 292"/>
          <p:cNvSpPr>
            <a:spLocks noChangeArrowheads="1"/>
          </p:cNvSpPr>
          <p:nvPr/>
        </p:nvSpPr>
        <p:spPr bwMode="auto">
          <a:xfrm>
            <a:off x="58769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3" name="Rectangle 293"/>
          <p:cNvSpPr>
            <a:spLocks noChangeArrowheads="1"/>
          </p:cNvSpPr>
          <p:nvPr/>
        </p:nvSpPr>
        <p:spPr bwMode="auto">
          <a:xfrm>
            <a:off x="58832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4" name="Rectangle 294"/>
          <p:cNvSpPr>
            <a:spLocks noChangeArrowheads="1"/>
          </p:cNvSpPr>
          <p:nvPr/>
        </p:nvSpPr>
        <p:spPr bwMode="auto">
          <a:xfrm>
            <a:off x="58880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5" name="Rectangle 295"/>
          <p:cNvSpPr>
            <a:spLocks noChangeArrowheads="1"/>
          </p:cNvSpPr>
          <p:nvPr/>
        </p:nvSpPr>
        <p:spPr bwMode="auto">
          <a:xfrm>
            <a:off x="58928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6" name="Rectangle 296"/>
          <p:cNvSpPr>
            <a:spLocks noChangeArrowheads="1"/>
          </p:cNvSpPr>
          <p:nvPr/>
        </p:nvSpPr>
        <p:spPr bwMode="auto">
          <a:xfrm>
            <a:off x="58991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7" name="Rectangle 297"/>
          <p:cNvSpPr>
            <a:spLocks noChangeArrowheads="1"/>
          </p:cNvSpPr>
          <p:nvPr/>
        </p:nvSpPr>
        <p:spPr bwMode="auto">
          <a:xfrm>
            <a:off x="59039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8" name="Rectangle 298"/>
          <p:cNvSpPr>
            <a:spLocks noChangeArrowheads="1"/>
          </p:cNvSpPr>
          <p:nvPr/>
        </p:nvSpPr>
        <p:spPr bwMode="auto">
          <a:xfrm>
            <a:off x="59102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9" name="Rectangle 299"/>
          <p:cNvSpPr>
            <a:spLocks noChangeArrowheads="1"/>
          </p:cNvSpPr>
          <p:nvPr/>
        </p:nvSpPr>
        <p:spPr bwMode="auto">
          <a:xfrm>
            <a:off x="59150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0" name="Rectangle 300"/>
          <p:cNvSpPr>
            <a:spLocks noChangeArrowheads="1"/>
          </p:cNvSpPr>
          <p:nvPr/>
        </p:nvSpPr>
        <p:spPr bwMode="auto">
          <a:xfrm>
            <a:off x="59197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1" name="Rectangle 301"/>
          <p:cNvSpPr>
            <a:spLocks noChangeArrowheads="1"/>
          </p:cNvSpPr>
          <p:nvPr/>
        </p:nvSpPr>
        <p:spPr bwMode="auto">
          <a:xfrm>
            <a:off x="59261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2" name="Rectangle 302"/>
          <p:cNvSpPr>
            <a:spLocks noChangeArrowheads="1"/>
          </p:cNvSpPr>
          <p:nvPr/>
        </p:nvSpPr>
        <p:spPr bwMode="auto">
          <a:xfrm>
            <a:off x="59309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3" name="Rectangle 303"/>
          <p:cNvSpPr>
            <a:spLocks noChangeArrowheads="1"/>
          </p:cNvSpPr>
          <p:nvPr/>
        </p:nvSpPr>
        <p:spPr bwMode="auto">
          <a:xfrm>
            <a:off x="59801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4" name="Rectangle 304"/>
          <p:cNvSpPr>
            <a:spLocks noChangeArrowheads="1"/>
          </p:cNvSpPr>
          <p:nvPr/>
        </p:nvSpPr>
        <p:spPr bwMode="auto">
          <a:xfrm>
            <a:off x="59848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5" name="Rectangle 305"/>
          <p:cNvSpPr>
            <a:spLocks noChangeArrowheads="1"/>
          </p:cNvSpPr>
          <p:nvPr/>
        </p:nvSpPr>
        <p:spPr bwMode="auto">
          <a:xfrm>
            <a:off x="59912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6" name="Rectangle 306"/>
          <p:cNvSpPr>
            <a:spLocks noChangeArrowheads="1"/>
          </p:cNvSpPr>
          <p:nvPr/>
        </p:nvSpPr>
        <p:spPr bwMode="auto">
          <a:xfrm>
            <a:off x="59959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7" name="Rectangle 307"/>
          <p:cNvSpPr>
            <a:spLocks noChangeArrowheads="1"/>
          </p:cNvSpPr>
          <p:nvPr/>
        </p:nvSpPr>
        <p:spPr bwMode="auto">
          <a:xfrm>
            <a:off x="60023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8" name="Rectangle 308"/>
          <p:cNvSpPr>
            <a:spLocks noChangeArrowheads="1"/>
          </p:cNvSpPr>
          <p:nvPr/>
        </p:nvSpPr>
        <p:spPr bwMode="auto">
          <a:xfrm>
            <a:off x="60071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9" name="Rectangle 309"/>
          <p:cNvSpPr>
            <a:spLocks noChangeArrowheads="1"/>
          </p:cNvSpPr>
          <p:nvPr/>
        </p:nvSpPr>
        <p:spPr bwMode="auto">
          <a:xfrm>
            <a:off x="60118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0" name="Rectangle 310"/>
          <p:cNvSpPr>
            <a:spLocks noChangeArrowheads="1"/>
          </p:cNvSpPr>
          <p:nvPr/>
        </p:nvSpPr>
        <p:spPr bwMode="auto">
          <a:xfrm>
            <a:off x="60182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1" name="Rectangle 311"/>
          <p:cNvSpPr>
            <a:spLocks noChangeArrowheads="1"/>
          </p:cNvSpPr>
          <p:nvPr/>
        </p:nvSpPr>
        <p:spPr bwMode="auto">
          <a:xfrm>
            <a:off x="60229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2" name="Rectangle 312"/>
          <p:cNvSpPr>
            <a:spLocks noChangeArrowheads="1"/>
          </p:cNvSpPr>
          <p:nvPr/>
        </p:nvSpPr>
        <p:spPr bwMode="auto">
          <a:xfrm>
            <a:off x="60293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3" name="Rectangle 313"/>
          <p:cNvSpPr>
            <a:spLocks noChangeArrowheads="1"/>
          </p:cNvSpPr>
          <p:nvPr/>
        </p:nvSpPr>
        <p:spPr bwMode="auto">
          <a:xfrm>
            <a:off x="60340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4" name="Rectangle 314"/>
          <p:cNvSpPr>
            <a:spLocks noChangeArrowheads="1"/>
          </p:cNvSpPr>
          <p:nvPr/>
        </p:nvSpPr>
        <p:spPr bwMode="auto">
          <a:xfrm>
            <a:off x="60404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5" name="Rectangle 315"/>
          <p:cNvSpPr>
            <a:spLocks noChangeArrowheads="1"/>
          </p:cNvSpPr>
          <p:nvPr/>
        </p:nvSpPr>
        <p:spPr bwMode="auto">
          <a:xfrm>
            <a:off x="60452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6" name="Rectangle 316"/>
          <p:cNvSpPr>
            <a:spLocks noChangeArrowheads="1"/>
          </p:cNvSpPr>
          <p:nvPr/>
        </p:nvSpPr>
        <p:spPr bwMode="auto">
          <a:xfrm>
            <a:off x="60499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7" name="Rectangle 317"/>
          <p:cNvSpPr>
            <a:spLocks noChangeArrowheads="1"/>
          </p:cNvSpPr>
          <p:nvPr/>
        </p:nvSpPr>
        <p:spPr bwMode="auto">
          <a:xfrm>
            <a:off x="60991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8" name="Rectangle 318"/>
          <p:cNvSpPr>
            <a:spLocks noChangeArrowheads="1"/>
          </p:cNvSpPr>
          <p:nvPr/>
        </p:nvSpPr>
        <p:spPr bwMode="auto">
          <a:xfrm>
            <a:off x="61039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9" name="Rectangle 319"/>
          <p:cNvSpPr>
            <a:spLocks noChangeArrowheads="1"/>
          </p:cNvSpPr>
          <p:nvPr/>
        </p:nvSpPr>
        <p:spPr bwMode="auto">
          <a:xfrm>
            <a:off x="61102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0" name="Rectangle 320"/>
          <p:cNvSpPr>
            <a:spLocks noChangeArrowheads="1"/>
          </p:cNvSpPr>
          <p:nvPr/>
        </p:nvSpPr>
        <p:spPr bwMode="auto">
          <a:xfrm>
            <a:off x="61150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1" name="Rectangle 321"/>
          <p:cNvSpPr>
            <a:spLocks noChangeArrowheads="1"/>
          </p:cNvSpPr>
          <p:nvPr/>
        </p:nvSpPr>
        <p:spPr bwMode="auto">
          <a:xfrm>
            <a:off x="61214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2" name="Rectangle 322"/>
          <p:cNvSpPr>
            <a:spLocks noChangeArrowheads="1"/>
          </p:cNvSpPr>
          <p:nvPr/>
        </p:nvSpPr>
        <p:spPr bwMode="auto">
          <a:xfrm>
            <a:off x="61261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3" name="Rectangle 323"/>
          <p:cNvSpPr>
            <a:spLocks noChangeArrowheads="1"/>
          </p:cNvSpPr>
          <p:nvPr/>
        </p:nvSpPr>
        <p:spPr bwMode="auto">
          <a:xfrm>
            <a:off x="61325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4" name="Rectangle 324"/>
          <p:cNvSpPr>
            <a:spLocks noChangeArrowheads="1"/>
          </p:cNvSpPr>
          <p:nvPr/>
        </p:nvSpPr>
        <p:spPr bwMode="auto">
          <a:xfrm>
            <a:off x="61372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5" name="Rectangle 325"/>
          <p:cNvSpPr>
            <a:spLocks noChangeArrowheads="1"/>
          </p:cNvSpPr>
          <p:nvPr/>
        </p:nvSpPr>
        <p:spPr bwMode="auto">
          <a:xfrm>
            <a:off x="61420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6" name="Rectangle 326"/>
          <p:cNvSpPr>
            <a:spLocks noChangeArrowheads="1"/>
          </p:cNvSpPr>
          <p:nvPr/>
        </p:nvSpPr>
        <p:spPr bwMode="auto">
          <a:xfrm>
            <a:off x="61483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7" name="Rectangle 327"/>
          <p:cNvSpPr>
            <a:spLocks noChangeArrowheads="1"/>
          </p:cNvSpPr>
          <p:nvPr/>
        </p:nvSpPr>
        <p:spPr bwMode="auto">
          <a:xfrm>
            <a:off x="61531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8" name="Rectangle 328"/>
          <p:cNvSpPr>
            <a:spLocks noChangeArrowheads="1"/>
          </p:cNvSpPr>
          <p:nvPr/>
        </p:nvSpPr>
        <p:spPr bwMode="auto">
          <a:xfrm>
            <a:off x="61595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9" name="Rectangle 329"/>
          <p:cNvSpPr>
            <a:spLocks noChangeArrowheads="1"/>
          </p:cNvSpPr>
          <p:nvPr/>
        </p:nvSpPr>
        <p:spPr bwMode="auto">
          <a:xfrm>
            <a:off x="61642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0" name="Rectangle 330"/>
          <p:cNvSpPr>
            <a:spLocks noChangeArrowheads="1"/>
          </p:cNvSpPr>
          <p:nvPr/>
        </p:nvSpPr>
        <p:spPr bwMode="auto">
          <a:xfrm>
            <a:off x="61690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1" name="Rectangle 331"/>
          <p:cNvSpPr>
            <a:spLocks noChangeArrowheads="1"/>
          </p:cNvSpPr>
          <p:nvPr/>
        </p:nvSpPr>
        <p:spPr bwMode="auto">
          <a:xfrm>
            <a:off x="62182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2" name="Rectangle 332"/>
          <p:cNvSpPr>
            <a:spLocks noChangeArrowheads="1"/>
          </p:cNvSpPr>
          <p:nvPr/>
        </p:nvSpPr>
        <p:spPr bwMode="auto">
          <a:xfrm>
            <a:off x="62245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3" name="Rectangle 333"/>
          <p:cNvSpPr>
            <a:spLocks noChangeArrowheads="1"/>
          </p:cNvSpPr>
          <p:nvPr/>
        </p:nvSpPr>
        <p:spPr bwMode="auto">
          <a:xfrm>
            <a:off x="62293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4" name="Rectangle 334"/>
          <p:cNvSpPr>
            <a:spLocks noChangeArrowheads="1"/>
          </p:cNvSpPr>
          <p:nvPr/>
        </p:nvSpPr>
        <p:spPr bwMode="auto">
          <a:xfrm>
            <a:off x="62341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5" name="Rectangle 335"/>
          <p:cNvSpPr>
            <a:spLocks noChangeArrowheads="1"/>
          </p:cNvSpPr>
          <p:nvPr/>
        </p:nvSpPr>
        <p:spPr bwMode="auto">
          <a:xfrm>
            <a:off x="62404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6" name="Rectangle 336"/>
          <p:cNvSpPr>
            <a:spLocks noChangeArrowheads="1"/>
          </p:cNvSpPr>
          <p:nvPr/>
        </p:nvSpPr>
        <p:spPr bwMode="auto">
          <a:xfrm>
            <a:off x="62452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7" name="Rectangle 337"/>
          <p:cNvSpPr>
            <a:spLocks noChangeArrowheads="1"/>
          </p:cNvSpPr>
          <p:nvPr/>
        </p:nvSpPr>
        <p:spPr bwMode="auto">
          <a:xfrm>
            <a:off x="62515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8" name="Rectangle 338"/>
          <p:cNvSpPr>
            <a:spLocks noChangeArrowheads="1"/>
          </p:cNvSpPr>
          <p:nvPr/>
        </p:nvSpPr>
        <p:spPr bwMode="auto">
          <a:xfrm>
            <a:off x="62563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9" name="Rectangle 339"/>
          <p:cNvSpPr>
            <a:spLocks noChangeArrowheads="1"/>
          </p:cNvSpPr>
          <p:nvPr/>
        </p:nvSpPr>
        <p:spPr bwMode="auto">
          <a:xfrm>
            <a:off x="62611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0" name="Rectangle 340"/>
          <p:cNvSpPr>
            <a:spLocks noChangeArrowheads="1"/>
          </p:cNvSpPr>
          <p:nvPr/>
        </p:nvSpPr>
        <p:spPr bwMode="auto">
          <a:xfrm>
            <a:off x="62674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1" name="Rectangle 341"/>
          <p:cNvSpPr>
            <a:spLocks noChangeArrowheads="1"/>
          </p:cNvSpPr>
          <p:nvPr/>
        </p:nvSpPr>
        <p:spPr bwMode="auto">
          <a:xfrm>
            <a:off x="62722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2" name="Rectangle 342"/>
          <p:cNvSpPr>
            <a:spLocks noChangeArrowheads="1"/>
          </p:cNvSpPr>
          <p:nvPr/>
        </p:nvSpPr>
        <p:spPr bwMode="auto">
          <a:xfrm>
            <a:off x="62785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3" name="Rectangle 343"/>
          <p:cNvSpPr>
            <a:spLocks noChangeArrowheads="1"/>
          </p:cNvSpPr>
          <p:nvPr/>
        </p:nvSpPr>
        <p:spPr bwMode="auto">
          <a:xfrm>
            <a:off x="62833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4" name="Rectangle 344"/>
          <p:cNvSpPr>
            <a:spLocks noChangeArrowheads="1"/>
          </p:cNvSpPr>
          <p:nvPr/>
        </p:nvSpPr>
        <p:spPr bwMode="auto">
          <a:xfrm>
            <a:off x="62880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5" name="Rectangle 345"/>
          <p:cNvSpPr>
            <a:spLocks noChangeArrowheads="1"/>
          </p:cNvSpPr>
          <p:nvPr/>
        </p:nvSpPr>
        <p:spPr bwMode="auto">
          <a:xfrm>
            <a:off x="63373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6" name="Rectangle 346"/>
          <p:cNvSpPr>
            <a:spLocks noChangeArrowheads="1"/>
          </p:cNvSpPr>
          <p:nvPr/>
        </p:nvSpPr>
        <p:spPr bwMode="auto">
          <a:xfrm>
            <a:off x="63436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7" name="Rectangle 347"/>
          <p:cNvSpPr>
            <a:spLocks noChangeArrowheads="1"/>
          </p:cNvSpPr>
          <p:nvPr/>
        </p:nvSpPr>
        <p:spPr bwMode="auto">
          <a:xfrm>
            <a:off x="63484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8" name="Rectangle 348"/>
          <p:cNvSpPr>
            <a:spLocks noChangeArrowheads="1"/>
          </p:cNvSpPr>
          <p:nvPr/>
        </p:nvSpPr>
        <p:spPr bwMode="auto">
          <a:xfrm>
            <a:off x="63531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9" name="Rectangle 349"/>
          <p:cNvSpPr>
            <a:spLocks noChangeArrowheads="1"/>
          </p:cNvSpPr>
          <p:nvPr/>
        </p:nvSpPr>
        <p:spPr bwMode="auto">
          <a:xfrm>
            <a:off x="63595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0" name="Rectangle 350"/>
          <p:cNvSpPr>
            <a:spLocks noChangeArrowheads="1"/>
          </p:cNvSpPr>
          <p:nvPr/>
        </p:nvSpPr>
        <p:spPr bwMode="auto">
          <a:xfrm>
            <a:off x="63642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1" name="Rectangle 351"/>
          <p:cNvSpPr>
            <a:spLocks noChangeArrowheads="1"/>
          </p:cNvSpPr>
          <p:nvPr/>
        </p:nvSpPr>
        <p:spPr bwMode="auto">
          <a:xfrm>
            <a:off x="63706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2" name="Rectangle 352"/>
          <p:cNvSpPr>
            <a:spLocks noChangeArrowheads="1"/>
          </p:cNvSpPr>
          <p:nvPr/>
        </p:nvSpPr>
        <p:spPr bwMode="auto">
          <a:xfrm>
            <a:off x="63754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3" name="Rectangle 353"/>
          <p:cNvSpPr>
            <a:spLocks noChangeArrowheads="1"/>
          </p:cNvSpPr>
          <p:nvPr/>
        </p:nvSpPr>
        <p:spPr bwMode="auto">
          <a:xfrm>
            <a:off x="63817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4" name="Rectangle 354"/>
          <p:cNvSpPr>
            <a:spLocks noChangeArrowheads="1"/>
          </p:cNvSpPr>
          <p:nvPr/>
        </p:nvSpPr>
        <p:spPr bwMode="auto">
          <a:xfrm>
            <a:off x="63865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5" name="Rectangle 355"/>
          <p:cNvSpPr>
            <a:spLocks noChangeArrowheads="1"/>
          </p:cNvSpPr>
          <p:nvPr/>
        </p:nvSpPr>
        <p:spPr bwMode="auto">
          <a:xfrm>
            <a:off x="63912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6" name="Rectangle 356"/>
          <p:cNvSpPr>
            <a:spLocks noChangeArrowheads="1"/>
          </p:cNvSpPr>
          <p:nvPr/>
        </p:nvSpPr>
        <p:spPr bwMode="auto">
          <a:xfrm>
            <a:off x="63976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7" name="Rectangle 357"/>
          <p:cNvSpPr>
            <a:spLocks noChangeArrowheads="1"/>
          </p:cNvSpPr>
          <p:nvPr/>
        </p:nvSpPr>
        <p:spPr bwMode="auto">
          <a:xfrm>
            <a:off x="64023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8" name="Rectangle 358"/>
          <p:cNvSpPr>
            <a:spLocks noChangeArrowheads="1"/>
          </p:cNvSpPr>
          <p:nvPr/>
        </p:nvSpPr>
        <p:spPr bwMode="auto">
          <a:xfrm>
            <a:off x="1889125" y="5168900"/>
            <a:ext cx="69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69" name="Rectangle 359"/>
          <p:cNvSpPr>
            <a:spLocks noChangeArrowheads="1"/>
          </p:cNvSpPr>
          <p:nvPr/>
        </p:nvSpPr>
        <p:spPr bwMode="auto">
          <a:xfrm>
            <a:off x="1677988" y="4768850"/>
            <a:ext cx="279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0" name="Rectangle 360"/>
          <p:cNvSpPr>
            <a:spLocks noChangeArrowheads="1"/>
          </p:cNvSpPr>
          <p:nvPr/>
        </p:nvSpPr>
        <p:spPr bwMode="auto">
          <a:xfrm>
            <a:off x="1608138" y="4362450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1" name="Rectangle 361"/>
          <p:cNvSpPr>
            <a:spLocks noChangeArrowheads="1"/>
          </p:cNvSpPr>
          <p:nvPr/>
        </p:nvSpPr>
        <p:spPr bwMode="auto">
          <a:xfrm>
            <a:off x="1608138" y="3962400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2" name="Rectangle 362"/>
          <p:cNvSpPr>
            <a:spLocks noChangeArrowheads="1"/>
          </p:cNvSpPr>
          <p:nvPr/>
        </p:nvSpPr>
        <p:spPr bwMode="auto">
          <a:xfrm>
            <a:off x="1608138" y="356076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20000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3" name="Rectangle 363"/>
          <p:cNvSpPr>
            <a:spLocks noChangeArrowheads="1"/>
          </p:cNvSpPr>
          <p:nvPr/>
        </p:nvSpPr>
        <p:spPr bwMode="auto">
          <a:xfrm>
            <a:off x="1608138" y="3155950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25000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4" name="Rectangle 364"/>
          <p:cNvSpPr>
            <a:spLocks noChangeArrowheads="1"/>
          </p:cNvSpPr>
          <p:nvPr/>
        </p:nvSpPr>
        <p:spPr bwMode="auto">
          <a:xfrm>
            <a:off x="1608138" y="275431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30000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5" name="Rectangle 365"/>
          <p:cNvSpPr>
            <a:spLocks noChangeArrowheads="1"/>
          </p:cNvSpPr>
          <p:nvPr/>
        </p:nvSpPr>
        <p:spPr bwMode="auto">
          <a:xfrm>
            <a:off x="1608138" y="234791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35000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6" name="Rectangle 366"/>
          <p:cNvSpPr>
            <a:spLocks noChangeArrowheads="1"/>
          </p:cNvSpPr>
          <p:nvPr/>
        </p:nvSpPr>
        <p:spPr bwMode="auto">
          <a:xfrm>
            <a:off x="1608138" y="194786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40000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7" name="Rectangle 367"/>
          <p:cNvSpPr>
            <a:spLocks noChangeArrowheads="1"/>
          </p:cNvSpPr>
          <p:nvPr/>
        </p:nvSpPr>
        <p:spPr bwMode="auto">
          <a:xfrm>
            <a:off x="2025650" y="5348288"/>
            <a:ext cx="69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8" name="Rectangle 368"/>
          <p:cNvSpPr>
            <a:spLocks noChangeArrowheads="1"/>
          </p:cNvSpPr>
          <p:nvPr/>
        </p:nvSpPr>
        <p:spPr bwMode="auto">
          <a:xfrm>
            <a:off x="3357563" y="5348288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9" name="Rectangle 369"/>
          <p:cNvSpPr>
            <a:spLocks noChangeArrowheads="1"/>
          </p:cNvSpPr>
          <p:nvPr/>
        </p:nvSpPr>
        <p:spPr bwMode="auto">
          <a:xfrm>
            <a:off x="4695825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80" name="Rectangle 370"/>
          <p:cNvSpPr>
            <a:spLocks noChangeArrowheads="1"/>
          </p:cNvSpPr>
          <p:nvPr/>
        </p:nvSpPr>
        <p:spPr bwMode="auto">
          <a:xfrm>
            <a:off x="6022975" y="5348288"/>
            <a:ext cx="279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81" name="Rectangle 371"/>
          <p:cNvSpPr>
            <a:spLocks noChangeArrowheads="1"/>
          </p:cNvSpPr>
          <p:nvPr/>
        </p:nvSpPr>
        <p:spPr bwMode="auto">
          <a:xfrm>
            <a:off x="7361238" y="5348288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82" name="Rectangle 372"/>
          <p:cNvSpPr>
            <a:spLocks noChangeArrowheads="1"/>
          </p:cNvSpPr>
          <p:nvPr/>
        </p:nvSpPr>
        <p:spPr bwMode="auto">
          <a:xfrm rot="-5400000">
            <a:off x="436563" y="3603625"/>
            <a:ext cx="1603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>
                <a:solidFill>
                  <a:schemeClr val="tx1"/>
                </a:solidFill>
              </a:rPr>
              <a:t>Number of Links</a:t>
            </a:r>
          </a:p>
        </p:txBody>
      </p:sp>
      <p:sp>
        <p:nvSpPr>
          <p:cNvPr id="43383" name="Line 373"/>
          <p:cNvSpPr>
            <a:spLocks noChangeShapeType="1"/>
          </p:cNvSpPr>
          <p:nvPr/>
        </p:nvSpPr>
        <p:spPr bwMode="auto">
          <a:xfrm>
            <a:off x="6084888" y="2205038"/>
            <a:ext cx="200025" cy="158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84" name="Rectangle 374"/>
          <p:cNvSpPr>
            <a:spLocks noChangeArrowheads="1"/>
          </p:cNvSpPr>
          <p:nvPr/>
        </p:nvSpPr>
        <p:spPr bwMode="auto">
          <a:xfrm>
            <a:off x="6443663" y="2060575"/>
            <a:ext cx="701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GB" sz="1600" b="0">
                <a:solidFill>
                  <a:srgbClr val="CC0000"/>
                </a:solidFill>
              </a:rPr>
              <a:t>Scribe</a:t>
            </a:r>
          </a:p>
        </p:txBody>
      </p:sp>
      <p:sp>
        <p:nvSpPr>
          <p:cNvPr id="43385" name="Rectangle 375"/>
          <p:cNvSpPr>
            <a:spLocks noChangeArrowheads="1"/>
          </p:cNvSpPr>
          <p:nvPr/>
        </p:nvSpPr>
        <p:spPr bwMode="auto">
          <a:xfrm>
            <a:off x="6516688" y="2492375"/>
            <a:ext cx="1022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 b="0">
                <a:solidFill>
                  <a:schemeClr val="tx1"/>
                </a:solidFill>
              </a:rPr>
              <a:t>IP</a:t>
            </a:r>
            <a:r>
              <a:rPr lang="en-GB" sz="800" b="0">
                <a:solidFill>
                  <a:schemeClr val="tx1"/>
                </a:solidFill>
              </a:rPr>
              <a:t> </a:t>
            </a:r>
            <a:r>
              <a:rPr lang="en-GB" sz="1600" b="0">
                <a:solidFill>
                  <a:schemeClr val="tx1"/>
                </a:solidFill>
              </a:rPr>
              <a:t>Multicast</a:t>
            </a:r>
          </a:p>
        </p:txBody>
      </p:sp>
      <p:sp>
        <p:nvSpPr>
          <p:cNvPr id="43386" name="Freeform 376"/>
          <p:cNvSpPr>
            <a:spLocks noEditPoints="1"/>
          </p:cNvSpPr>
          <p:nvPr/>
        </p:nvSpPr>
        <p:spPr bwMode="auto">
          <a:xfrm>
            <a:off x="6389688" y="4695825"/>
            <a:ext cx="65087" cy="508000"/>
          </a:xfrm>
          <a:custGeom>
            <a:avLst/>
            <a:gdLst>
              <a:gd name="T0" fmla="*/ 27 w 41"/>
              <a:gd name="T1" fmla="*/ 0 h 320"/>
              <a:gd name="T2" fmla="*/ 27 w 41"/>
              <a:gd name="T3" fmla="*/ 109 h 320"/>
              <a:gd name="T4" fmla="*/ 13 w 41"/>
              <a:gd name="T5" fmla="*/ 109 h 320"/>
              <a:gd name="T6" fmla="*/ 13 w 41"/>
              <a:gd name="T7" fmla="*/ 0 h 320"/>
              <a:gd name="T8" fmla="*/ 27 w 41"/>
              <a:gd name="T9" fmla="*/ 0 h 320"/>
              <a:gd name="T10" fmla="*/ 27 w 41"/>
              <a:gd name="T11" fmla="*/ 150 h 320"/>
              <a:gd name="T12" fmla="*/ 27 w 41"/>
              <a:gd name="T13" fmla="*/ 259 h 320"/>
              <a:gd name="T14" fmla="*/ 13 w 41"/>
              <a:gd name="T15" fmla="*/ 259 h 320"/>
              <a:gd name="T16" fmla="*/ 13 w 41"/>
              <a:gd name="T17" fmla="*/ 150 h 320"/>
              <a:gd name="T18" fmla="*/ 27 w 41"/>
              <a:gd name="T19" fmla="*/ 150 h 320"/>
              <a:gd name="T20" fmla="*/ 41 w 41"/>
              <a:gd name="T21" fmla="*/ 279 h 320"/>
              <a:gd name="T22" fmla="*/ 20 w 41"/>
              <a:gd name="T23" fmla="*/ 320 h 320"/>
              <a:gd name="T24" fmla="*/ 0 w 41"/>
              <a:gd name="T25" fmla="*/ 279 h 320"/>
              <a:gd name="T26" fmla="*/ 41 w 41"/>
              <a:gd name="T27" fmla="*/ 279 h 3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1"/>
              <a:gd name="T43" fmla="*/ 0 h 320"/>
              <a:gd name="T44" fmla="*/ 41 w 41"/>
              <a:gd name="T45" fmla="*/ 320 h 3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1" h="320">
                <a:moveTo>
                  <a:pt x="27" y="0"/>
                </a:moveTo>
                <a:lnTo>
                  <a:pt x="27" y="109"/>
                </a:lnTo>
                <a:lnTo>
                  <a:pt x="13" y="109"/>
                </a:lnTo>
                <a:lnTo>
                  <a:pt x="13" y="0"/>
                </a:lnTo>
                <a:lnTo>
                  <a:pt x="27" y="0"/>
                </a:lnTo>
                <a:close/>
                <a:moveTo>
                  <a:pt x="27" y="150"/>
                </a:moveTo>
                <a:lnTo>
                  <a:pt x="27" y="259"/>
                </a:lnTo>
                <a:lnTo>
                  <a:pt x="13" y="259"/>
                </a:lnTo>
                <a:lnTo>
                  <a:pt x="13" y="150"/>
                </a:lnTo>
                <a:lnTo>
                  <a:pt x="27" y="150"/>
                </a:lnTo>
                <a:close/>
                <a:moveTo>
                  <a:pt x="41" y="279"/>
                </a:moveTo>
                <a:lnTo>
                  <a:pt x="20" y="320"/>
                </a:lnTo>
                <a:lnTo>
                  <a:pt x="0" y="279"/>
                </a:lnTo>
                <a:lnTo>
                  <a:pt x="41" y="279"/>
                </a:lnTo>
                <a:close/>
              </a:path>
            </a:pathLst>
          </a:custGeom>
          <a:solidFill>
            <a:srgbClr val="CCFFFF"/>
          </a:solidFill>
          <a:ln w="4763">
            <a:solidFill>
              <a:schemeClr val="tx2"/>
            </a:solidFill>
            <a:bevel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87" name="Freeform 377"/>
          <p:cNvSpPr>
            <a:spLocks noEditPoints="1"/>
          </p:cNvSpPr>
          <p:nvPr/>
        </p:nvSpPr>
        <p:spPr bwMode="auto">
          <a:xfrm>
            <a:off x="6751638" y="4695825"/>
            <a:ext cx="65087" cy="514350"/>
          </a:xfrm>
          <a:custGeom>
            <a:avLst/>
            <a:gdLst>
              <a:gd name="T0" fmla="*/ 28 w 41"/>
              <a:gd name="T1" fmla="*/ 0 h 324"/>
              <a:gd name="T2" fmla="*/ 28 w 41"/>
              <a:gd name="T3" fmla="*/ 290 h 324"/>
              <a:gd name="T4" fmla="*/ 14 w 41"/>
              <a:gd name="T5" fmla="*/ 290 h 324"/>
              <a:gd name="T6" fmla="*/ 14 w 41"/>
              <a:gd name="T7" fmla="*/ 0 h 324"/>
              <a:gd name="T8" fmla="*/ 28 w 41"/>
              <a:gd name="T9" fmla="*/ 0 h 324"/>
              <a:gd name="T10" fmla="*/ 41 w 41"/>
              <a:gd name="T11" fmla="*/ 283 h 324"/>
              <a:gd name="T12" fmla="*/ 21 w 41"/>
              <a:gd name="T13" fmla="*/ 324 h 324"/>
              <a:gd name="T14" fmla="*/ 0 w 41"/>
              <a:gd name="T15" fmla="*/ 283 h 324"/>
              <a:gd name="T16" fmla="*/ 41 w 41"/>
              <a:gd name="T17" fmla="*/ 283 h 3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"/>
              <a:gd name="T28" fmla="*/ 0 h 324"/>
              <a:gd name="T29" fmla="*/ 41 w 41"/>
              <a:gd name="T30" fmla="*/ 324 h 3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" h="324">
                <a:moveTo>
                  <a:pt x="28" y="0"/>
                </a:moveTo>
                <a:lnTo>
                  <a:pt x="28" y="290"/>
                </a:lnTo>
                <a:lnTo>
                  <a:pt x="14" y="290"/>
                </a:lnTo>
                <a:lnTo>
                  <a:pt x="14" y="0"/>
                </a:lnTo>
                <a:lnTo>
                  <a:pt x="28" y="0"/>
                </a:lnTo>
                <a:close/>
                <a:moveTo>
                  <a:pt x="41" y="283"/>
                </a:moveTo>
                <a:lnTo>
                  <a:pt x="21" y="324"/>
                </a:lnTo>
                <a:lnTo>
                  <a:pt x="0" y="283"/>
                </a:lnTo>
                <a:lnTo>
                  <a:pt x="41" y="283"/>
                </a:lnTo>
                <a:close/>
              </a:path>
            </a:pathLst>
          </a:custGeom>
          <a:solidFill>
            <a:srgbClr val="00FF00"/>
          </a:solidFill>
          <a:ln w="4763">
            <a:solidFill>
              <a:srgbClr val="CC0000"/>
            </a:solidFill>
            <a:bevel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88" name="Text Box 378"/>
          <p:cNvSpPr txBox="1">
            <a:spLocks noChangeArrowheads="1"/>
          </p:cNvSpPr>
          <p:nvPr/>
        </p:nvSpPr>
        <p:spPr bwMode="auto">
          <a:xfrm>
            <a:off x="4427538" y="566102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chemeClr val="tx1"/>
                </a:solidFill>
              </a:rPr>
              <a:t>Link stress</a:t>
            </a:r>
          </a:p>
        </p:txBody>
      </p:sp>
      <p:sp>
        <p:nvSpPr>
          <p:cNvPr id="43389" name="Text Box 379"/>
          <p:cNvSpPr txBox="1">
            <a:spLocks noChangeArrowheads="1"/>
          </p:cNvSpPr>
          <p:nvPr/>
        </p:nvSpPr>
        <p:spPr bwMode="auto">
          <a:xfrm>
            <a:off x="5580063" y="4221163"/>
            <a:ext cx="1847850" cy="366712"/>
          </a:xfrm>
          <a:prstGeom prst="rect">
            <a:avLst/>
          </a:prstGeom>
          <a:solidFill>
            <a:srgbClr val="D5FA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</a:rPr>
              <a:t>Maximum stress</a:t>
            </a:r>
          </a:p>
        </p:txBody>
      </p:sp>
      <p:sp>
        <p:nvSpPr>
          <p:cNvPr id="43390" name="Line 380"/>
          <p:cNvSpPr>
            <a:spLocks noChangeShapeType="1"/>
          </p:cNvSpPr>
          <p:nvPr/>
        </p:nvSpPr>
        <p:spPr bwMode="auto">
          <a:xfrm>
            <a:off x="6084888" y="2565400"/>
            <a:ext cx="358775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91" name="AutoShape 381"/>
          <p:cNvSpPr>
            <a:spLocks noChangeArrowheads="1"/>
          </p:cNvSpPr>
          <p:nvPr/>
        </p:nvSpPr>
        <p:spPr bwMode="auto">
          <a:xfrm>
            <a:off x="3924300" y="2276475"/>
            <a:ext cx="1439863" cy="720725"/>
          </a:xfrm>
          <a:prstGeom prst="wedgeRectCallout">
            <a:avLst>
              <a:gd name="adj1" fmla="val -13838"/>
              <a:gd name="adj2" fmla="val -13875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0">
                <a:solidFill>
                  <a:schemeClr val="tx1"/>
                </a:solidFill>
              </a:rPr>
              <a:t>Mean = 1.4</a:t>
            </a:r>
          </a:p>
          <a:p>
            <a:r>
              <a:rPr lang="en-GB" b="0">
                <a:solidFill>
                  <a:schemeClr val="tx1"/>
                </a:solidFill>
              </a:rPr>
              <a:t>Median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Anycast</a:t>
            </a:r>
            <a:endParaRPr lang="en-US" dirty="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Supports highly dynamic groups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Suitable for decentralized resource discovery (can add predicate during DFS)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Results (100k nodes/.5M network):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Join: 4.1 msgs (empty group); avg 3.5 msgs (2,500 members)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1,000 anycasts: 4.1 msg (empty group); avg 2.3 msgs (2,500 members)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Locality: For &gt;90% of anycasts, &lt;7% of member were closer than the receiver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2FA37F-95FD-41DE-95AF-F924C14E0CA9}" type="slidenum">
              <a:rPr lang="fr-FR"/>
              <a:pPr/>
              <a:t>16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Fireflies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pPr algn="ctr">
              <a:buNone/>
            </a:pPr>
            <a:r>
              <a:rPr lang="en-US" sz="5400" smtClean="0">
                <a:hlinkClick r:id="rId2" action="ppaction://hlinkpres?slideindex=1&amp;slidetitle="/>
              </a:rPr>
              <a:t>Fireflies.ppt</a:t>
            </a:r>
            <a:endParaRPr lang="fr-BE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T-Man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pPr algn="ctr">
              <a:buNone/>
            </a:pPr>
            <a:r>
              <a:rPr lang="en-US" sz="6000" dirty="0" smtClean="0">
                <a:hlinkClick r:id="rId2" action="ppaction://hlinkpres?slideindex=1&amp;slidetitle="/>
              </a:rPr>
              <a:t>T-Man</a:t>
            </a:r>
            <a:endParaRPr lang="fr-BE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Gossip and Network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topic that has received a lot of recent attention</a:t>
            </a:r>
          </a:p>
          <a:p>
            <a:r>
              <a:rPr lang="en-US" dirty="0" smtClean="0"/>
              <a:t>Today we’ll look at three representative approaches</a:t>
            </a:r>
          </a:p>
          <a:p>
            <a:pPr lvl="1"/>
            <a:r>
              <a:rPr lang="en-US" dirty="0" smtClean="0"/>
              <a:t>Scribe, a topic-based pub-sub system that runs on the Pastry DHT (slides by Anne-Marie </a:t>
            </a:r>
            <a:r>
              <a:rPr lang="en-US" dirty="0" err="1" smtClean="0"/>
              <a:t>Kermarrec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Sienna, a content-subscription overlay system (slides by </a:t>
            </a:r>
            <a:r>
              <a:rPr lang="en-GB" dirty="0" smtClean="0"/>
              <a:t>Antonio </a:t>
            </a:r>
            <a:r>
              <a:rPr lang="en-GB" smtClean="0"/>
              <a:t>Carzaniga</a:t>
            </a:r>
            <a:r>
              <a:rPr lang="en-US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T-Man, a general purpose system for building complex network overlays (slides by </a:t>
            </a:r>
            <a:r>
              <a:rPr lang="en-US" dirty="0" err="1" smtClean="0"/>
              <a:t>Ozalp</a:t>
            </a:r>
            <a:r>
              <a:rPr lang="en-US" dirty="0" smtClean="0"/>
              <a:t> </a:t>
            </a:r>
            <a:r>
              <a:rPr lang="en-US" dirty="0" err="1" smtClean="0"/>
              <a:t>Babaoglu</a:t>
            </a:r>
            <a:r>
              <a:rPr lang="en-US" dirty="0" smtClean="0"/>
              <a:t>)</a:t>
            </a:r>
            <a:endParaRPr lang="fr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Scribe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done by the Pastry team, at MSR lab in Cambridge England</a:t>
            </a:r>
          </a:p>
          <a:p>
            <a:r>
              <a:rPr lang="en-US" dirty="0" smtClean="0"/>
              <a:t>Basic idea is simple</a:t>
            </a:r>
          </a:p>
          <a:p>
            <a:pPr lvl="1"/>
            <a:r>
              <a:rPr lang="en-US" dirty="0" smtClean="0"/>
              <a:t>Topic-based publish/subscribe</a:t>
            </a:r>
          </a:p>
          <a:p>
            <a:pPr lvl="1"/>
            <a:r>
              <a:rPr lang="en-US" dirty="0" smtClean="0"/>
              <a:t>Use topic as a key into a DHT</a:t>
            </a:r>
          </a:p>
          <a:p>
            <a:pPr lvl="2"/>
            <a:r>
              <a:rPr lang="en-US" dirty="0" smtClean="0"/>
              <a:t>Subscriber registers with the “key owner”</a:t>
            </a:r>
          </a:p>
          <a:p>
            <a:pPr lvl="2"/>
            <a:r>
              <a:rPr lang="en-US" dirty="0" smtClean="0"/>
              <a:t>Publisher routes messages through the DHT owner</a:t>
            </a:r>
          </a:p>
          <a:p>
            <a:pPr lvl="1"/>
            <a:r>
              <a:rPr lang="en-US" dirty="0" smtClean="0"/>
              <a:t>Optimization to share load</a:t>
            </a:r>
          </a:p>
          <a:p>
            <a:pPr lvl="2"/>
            <a:r>
              <a:rPr lang="en-US" dirty="0" smtClean="0"/>
              <a:t>If a subscriber is asked to forward a subscription, it doesn’t do so and instead makes note of the subscription.  Later, it will forward copies to its children</a:t>
            </a:r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400" dirty="0" smtClean="0"/>
              <a:t>Architecture</a:t>
            </a:r>
            <a:endParaRPr lang="en-GB" dirty="0" smtClean="0"/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154587-261D-47FA-99F9-CEE2F4D948B1}" type="slidenum">
              <a:rPr lang="fr-FR"/>
              <a:pPr/>
              <a:t>4</a:t>
            </a:fld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0113" y="4724400"/>
            <a:ext cx="6851650" cy="931863"/>
            <a:chOff x="567" y="2999"/>
            <a:chExt cx="4316" cy="587"/>
          </a:xfrm>
        </p:grpSpPr>
        <p:sp>
          <p:nvSpPr>
            <p:cNvPr id="30737" name="Rectangle 4"/>
            <p:cNvSpPr>
              <a:spLocks noChangeArrowheads="1"/>
            </p:cNvSpPr>
            <p:nvPr/>
          </p:nvSpPr>
          <p:spPr bwMode="auto">
            <a:xfrm>
              <a:off x="2290" y="3157"/>
              <a:ext cx="1330" cy="42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0738" name="Text Box 5"/>
            <p:cNvSpPr txBox="1">
              <a:spLocks noChangeArrowheads="1"/>
            </p:cNvSpPr>
            <p:nvPr/>
          </p:nvSpPr>
          <p:spPr bwMode="auto">
            <a:xfrm>
              <a:off x="2581" y="3229"/>
              <a:ext cx="76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solidFill>
                    <a:schemeClr val="tx1"/>
                  </a:solidFill>
                  <a:latin typeface="Comic Sans MS" pitchFamily="66" charset="0"/>
                </a:rPr>
                <a:t>TCP/IP</a:t>
              </a:r>
            </a:p>
          </p:txBody>
        </p:sp>
        <p:sp>
          <p:nvSpPr>
            <p:cNvPr id="30739" name="Line 6"/>
            <p:cNvSpPr>
              <a:spLocks noChangeShapeType="1"/>
            </p:cNvSpPr>
            <p:nvPr/>
          </p:nvSpPr>
          <p:spPr bwMode="auto">
            <a:xfrm>
              <a:off x="1258" y="2999"/>
              <a:ext cx="36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0740" name="Text Box 7"/>
            <p:cNvSpPr txBox="1">
              <a:spLocks noChangeArrowheads="1"/>
            </p:cNvSpPr>
            <p:nvPr/>
          </p:nvSpPr>
          <p:spPr bwMode="auto">
            <a:xfrm>
              <a:off x="567" y="3188"/>
              <a:ext cx="77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0">
                  <a:solidFill>
                    <a:schemeClr val="tx1"/>
                  </a:solidFill>
                  <a:latin typeface="Comic Sans MS" pitchFamily="66" charset="0"/>
                </a:rPr>
                <a:t>Internet</a:t>
              </a:r>
            </a:p>
          </p:txBody>
        </p:sp>
      </p:grpSp>
      <p:sp>
        <p:nvSpPr>
          <p:cNvPr id="30726" name="Line 8"/>
          <p:cNvSpPr>
            <a:spLocks noChangeShapeType="1"/>
          </p:cNvSpPr>
          <p:nvPr/>
        </p:nvSpPr>
        <p:spPr bwMode="auto">
          <a:xfrm>
            <a:off x="4729163" y="4521200"/>
            <a:ext cx="0" cy="4635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>
            <a:off x="4716463" y="2924175"/>
            <a:ext cx="0" cy="823913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3995738" y="2205038"/>
            <a:ext cx="1558925" cy="681037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BE" dirty="0">
              <a:solidFill>
                <a:srgbClr val="00B050"/>
              </a:solidFill>
            </a:endParaRPr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3995738" y="2349500"/>
            <a:ext cx="1487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2400" b="0" dirty="0">
                <a:solidFill>
                  <a:srgbClr val="CCFF33"/>
                </a:solidFill>
                <a:latin typeface="Comic Sans MS" pitchFamily="66" charset="0"/>
              </a:rPr>
              <a:t> </a:t>
            </a:r>
            <a:r>
              <a:rPr lang="en-US" sz="2400" b="0" dirty="0">
                <a:solidFill>
                  <a:srgbClr val="00B050"/>
                </a:solidFill>
                <a:latin typeface="Comic Sans MS" pitchFamily="66" charset="0"/>
              </a:rPr>
              <a:t>SCRIBE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179388" y="2133600"/>
            <a:ext cx="2968625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Scalable communication</a:t>
            </a:r>
          </a:p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service</a:t>
            </a:r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5795963" y="2205038"/>
            <a:ext cx="2908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  <a:latin typeface="Comic Sans MS" pitchFamily="66" charset="0"/>
              </a:rPr>
              <a:t>Subscription management</a:t>
            </a:r>
          </a:p>
          <a:p>
            <a:pPr algn="l"/>
            <a:r>
              <a:rPr lang="en-GB" b="0">
                <a:solidFill>
                  <a:schemeClr val="tx1"/>
                </a:solidFill>
                <a:latin typeface="Comic Sans MS" pitchFamily="66" charset="0"/>
              </a:rPr>
              <a:t>Event notification</a:t>
            </a:r>
          </a:p>
        </p:txBody>
      </p:sp>
      <p:sp>
        <p:nvSpPr>
          <p:cNvPr id="30732" name="Rectangle 14"/>
          <p:cNvSpPr>
            <a:spLocks noChangeArrowheads="1"/>
          </p:cNvSpPr>
          <p:nvPr/>
        </p:nvSpPr>
        <p:spPr bwMode="auto">
          <a:xfrm>
            <a:off x="3646488" y="3813175"/>
            <a:ext cx="2111375" cy="6810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 b="0">
              <a:solidFill>
                <a:schemeClr val="tx1"/>
              </a:solidFill>
            </a:endParaRP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3948113" y="3929063"/>
            <a:ext cx="13700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chemeClr val="tx1"/>
                </a:solidFill>
                <a:latin typeface="Comic Sans MS" pitchFamily="66" charset="0"/>
              </a:rPr>
              <a:t>PASTRY</a:t>
            </a:r>
          </a:p>
        </p:txBody>
      </p:sp>
      <p:sp>
        <p:nvSpPr>
          <p:cNvPr id="30734" name="Line 16"/>
          <p:cNvSpPr>
            <a:spLocks noChangeShapeType="1"/>
          </p:cNvSpPr>
          <p:nvPr/>
        </p:nvSpPr>
        <p:spPr bwMode="auto">
          <a:xfrm>
            <a:off x="1998663" y="3384550"/>
            <a:ext cx="57546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0735" name="Text Box 17"/>
          <p:cNvSpPr txBox="1">
            <a:spLocks noChangeArrowheads="1"/>
          </p:cNvSpPr>
          <p:nvPr/>
        </p:nvSpPr>
        <p:spPr bwMode="auto">
          <a:xfrm>
            <a:off x="323850" y="3836988"/>
            <a:ext cx="21653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P2P location and </a:t>
            </a:r>
          </a:p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routing layer</a:t>
            </a:r>
          </a:p>
        </p:txBody>
      </p:sp>
      <p:sp>
        <p:nvSpPr>
          <p:cNvPr id="30736" name="Text Box 18"/>
          <p:cNvSpPr txBox="1">
            <a:spLocks noChangeArrowheads="1"/>
          </p:cNvSpPr>
          <p:nvPr/>
        </p:nvSpPr>
        <p:spPr bwMode="auto">
          <a:xfrm>
            <a:off x="6372225" y="3933825"/>
            <a:ext cx="681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  <a:latin typeface="Comic Sans MS" pitchFamily="66" charset="0"/>
              </a:rPr>
              <a:t>DHT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800" dirty="0" smtClean="0"/>
              <a:t>Design</a:t>
            </a:r>
            <a:endParaRPr lang="en-GB" sz="4800" dirty="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Construction of a multicast tree  based on  the Pastry network</a:t>
            </a:r>
          </a:p>
          <a:p>
            <a:pPr lvl="1" eaLnBrk="1" hangingPunct="1"/>
            <a:r>
              <a:rPr lang="en-GB" smtClean="0"/>
              <a:t>Reverse path forwarding</a:t>
            </a:r>
          </a:p>
          <a:p>
            <a:pPr lvl="1" eaLnBrk="1" hangingPunct="1"/>
            <a:r>
              <a:rPr lang="en-GB" smtClean="0"/>
              <a:t>Tree used to disseminate events</a:t>
            </a:r>
          </a:p>
          <a:p>
            <a:pPr eaLnBrk="1" hangingPunct="1"/>
            <a:r>
              <a:rPr lang="en-GB" smtClean="0"/>
              <a:t>Use of Pastry route to create and join groups</a:t>
            </a:r>
          </a:p>
        </p:txBody>
      </p:sp>
      <p:sp>
        <p:nvSpPr>
          <p:cNvPr id="3277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FC0ED-55A0-4F15-BAB4-D9E0880D3738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SCRIBE: Tree Management</a:t>
            </a:r>
          </a:p>
        </p:txBody>
      </p:sp>
      <p:sp>
        <p:nvSpPr>
          <p:cNvPr id="233546" name="Rectangle 74"/>
          <p:cNvSpPr>
            <a:spLocks noGrp="1" noChangeArrowheads="1"/>
          </p:cNvSpPr>
          <p:nvPr>
            <p:ph idx="1"/>
          </p:nvPr>
        </p:nvSpPr>
        <p:spPr>
          <a:xfrm>
            <a:off x="5334000" y="1981200"/>
            <a:ext cx="3352800" cy="4343400"/>
          </a:xfrm>
        </p:spPr>
        <p:txBody>
          <a:bodyPr/>
          <a:lstStyle/>
          <a:p>
            <a:pPr eaLnBrk="1" hangingPunct="1"/>
            <a:r>
              <a:rPr lang="fr-FR" sz="2400" dirty="0" err="1" smtClean="0"/>
              <a:t>Create</a:t>
            </a:r>
            <a:r>
              <a:rPr lang="fr-FR" sz="2400" dirty="0" smtClean="0"/>
              <a:t>: route to </a:t>
            </a:r>
            <a:r>
              <a:rPr lang="fr-FR" sz="2400" dirty="0" err="1" smtClean="0"/>
              <a:t>groupId</a:t>
            </a:r>
            <a:endParaRPr lang="fr-FR" sz="2400" dirty="0" smtClean="0"/>
          </a:p>
          <a:p>
            <a:pPr eaLnBrk="1" hangingPunct="1"/>
            <a:r>
              <a:rPr lang="fr-FR" sz="2400" dirty="0" err="1" smtClean="0"/>
              <a:t>Join</a:t>
            </a:r>
            <a:r>
              <a:rPr lang="fr-FR" sz="2400" dirty="0" smtClean="0"/>
              <a:t>: route to </a:t>
            </a:r>
            <a:r>
              <a:rPr lang="fr-FR" sz="2400" dirty="0" err="1" smtClean="0"/>
              <a:t>groupId</a:t>
            </a:r>
            <a:endParaRPr lang="fr-FR" sz="2400" dirty="0" smtClean="0"/>
          </a:p>
          <a:p>
            <a:pPr eaLnBrk="1" hangingPunct="1"/>
            <a:r>
              <a:rPr lang="fr-FR" sz="2400" dirty="0" err="1" smtClean="0"/>
              <a:t>Tree</a:t>
            </a:r>
            <a:r>
              <a:rPr lang="fr-FR" sz="2400" dirty="0" smtClean="0"/>
              <a:t>: union of </a:t>
            </a:r>
            <a:r>
              <a:rPr lang="fr-FR" sz="2400" dirty="0" err="1" smtClean="0"/>
              <a:t>Pastry</a:t>
            </a:r>
            <a:r>
              <a:rPr lang="fr-FR" sz="2400" dirty="0" smtClean="0"/>
              <a:t> routes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members</a:t>
            </a:r>
            <a:r>
              <a:rPr lang="fr-FR" sz="2400" dirty="0" smtClean="0"/>
              <a:t> to the </a:t>
            </a:r>
            <a:r>
              <a:rPr lang="fr-FR" sz="2400" dirty="0" err="1" smtClean="0"/>
              <a:t>root</a:t>
            </a:r>
            <a:r>
              <a:rPr lang="fr-FR" sz="2400" dirty="0" smtClean="0"/>
              <a:t>.</a:t>
            </a:r>
          </a:p>
          <a:p>
            <a:pPr eaLnBrk="1" hangingPunct="1"/>
            <a:r>
              <a:rPr lang="fr-FR" sz="2400" dirty="0" smtClean="0"/>
              <a:t>Multicast: </a:t>
            </a:r>
            <a:r>
              <a:rPr lang="fr-FR" sz="2400" dirty="0" err="1" smtClean="0"/>
              <a:t>from</a:t>
            </a:r>
            <a:r>
              <a:rPr lang="fr-FR" sz="2400" dirty="0" smtClean="0"/>
              <a:t> the </a:t>
            </a:r>
            <a:r>
              <a:rPr lang="fr-FR" sz="2400" dirty="0" err="1" smtClean="0"/>
              <a:t>root</a:t>
            </a:r>
            <a:r>
              <a:rPr lang="fr-FR" sz="2400" dirty="0" smtClean="0"/>
              <a:t> down to the </a:t>
            </a:r>
            <a:r>
              <a:rPr lang="fr-FR" sz="2400" dirty="0" err="1" smtClean="0"/>
              <a:t>leaves</a:t>
            </a:r>
            <a:endParaRPr lang="fr-FR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fr-FR" sz="2400" dirty="0" smtClean="0"/>
              <a:t>       </a:t>
            </a:r>
            <a:r>
              <a:rPr lang="fr-FR" sz="2400" dirty="0" err="1" smtClean="0">
                <a:solidFill>
                  <a:srgbClr val="CC0000"/>
                </a:solidFill>
              </a:rPr>
              <a:t>Low</a:t>
            </a:r>
            <a:r>
              <a:rPr lang="fr-FR" sz="2400" dirty="0" smtClean="0">
                <a:solidFill>
                  <a:srgbClr val="CC0000"/>
                </a:solidFill>
              </a:rPr>
              <a:t> </a:t>
            </a:r>
            <a:r>
              <a:rPr lang="fr-FR" sz="2400" dirty="0" err="1" smtClean="0">
                <a:solidFill>
                  <a:srgbClr val="CC0000"/>
                </a:solidFill>
              </a:rPr>
              <a:t>link</a:t>
            </a:r>
            <a:r>
              <a:rPr lang="fr-FR" sz="2400" dirty="0" smtClean="0">
                <a:solidFill>
                  <a:srgbClr val="CC0000"/>
                </a:solidFill>
              </a:rPr>
              <a:t> stress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400" dirty="0" smtClean="0">
                <a:solidFill>
                  <a:srgbClr val="CC0000"/>
                </a:solidFill>
              </a:rPr>
              <a:t>       </a:t>
            </a:r>
            <a:r>
              <a:rPr lang="fr-FR" sz="2400" dirty="0" err="1" smtClean="0">
                <a:solidFill>
                  <a:srgbClr val="CC0000"/>
                </a:solidFill>
              </a:rPr>
              <a:t>Low</a:t>
            </a:r>
            <a:r>
              <a:rPr lang="fr-FR" sz="2400" dirty="0" smtClean="0">
                <a:solidFill>
                  <a:srgbClr val="CC0000"/>
                </a:solidFill>
              </a:rPr>
              <a:t> </a:t>
            </a:r>
            <a:r>
              <a:rPr lang="fr-FR" sz="2400" dirty="0" err="1" smtClean="0">
                <a:solidFill>
                  <a:srgbClr val="CC0000"/>
                </a:solidFill>
              </a:rPr>
              <a:t>delay</a:t>
            </a:r>
            <a:endParaRPr lang="fr-FR" sz="2400" dirty="0" smtClean="0">
              <a:solidFill>
                <a:srgbClr val="CC0000"/>
              </a:solidFill>
            </a:endParaRPr>
          </a:p>
        </p:txBody>
      </p:sp>
      <p:sp>
        <p:nvSpPr>
          <p:cNvPr id="33794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D9F6A-E45D-4306-B3BF-B40A2D1FC89F}" type="slidenum">
              <a:rPr lang="fr-FR"/>
              <a:pPr/>
              <a:t>6</a:t>
            </a:fld>
            <a:endParaRPr lang="fr-FR"/>
          </a:p>
        </p:txBody>
      </p:sp>
      <p:sp>
        <p:nvSpPr>
          <p:cNvPr id="33798" name="Oval 3"/>
          <p:cNvSpPr>
            <a:spLocks noChangeArrowheads="1"/>
          </p:cNvSpPr>
          <p:nvPr/>
        </p:nvSpPr>
        <p:spPr bwMode="auto">
          <a:xfrm>
            <a:off x="279400" y="1778000"/>
            <a:ext cx="4419600" cy="43434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379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2800" y="3683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6600" y="3302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0" y="2768600"/>
            <a:ext cx="201613" cy="2016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33802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0400" y="4749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3200" y="5359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Picture 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2997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00" y="4597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6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3" y="2565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7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18446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8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6800" y="6045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9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22600" y="1778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0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22764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1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4064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2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1475" y="59118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3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4978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4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58166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5" name="Picture 2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5664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6" name="Picture 2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5013" y="17351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7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0939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8" name="Picture 2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400" y="3378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9" name="Picture 2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1800" y="5130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0" name="Picture 2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1200" y="5892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1" name="Picture 2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3800" y="5664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2" name="Line 27"/>
          <p:cNvSpPr>
            <a:spLocks noChangeShapeType="1"/>
          </p:cNvSpPr>
          <p:nvPr/>
        </p:nvSpPr>
        <p:spPr bwMode="auto">
          <a:xfrm flipH="1">
            <a:off x="3657600" y="2598738"/>
            <a:ext cx="533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none" w="med" len="lg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3823" name="Text Box 28"/>
          <p:cNvSpPr txBox="1">
            <a:spLocks noChangeArrowheads="1"/>
          </p:cNvSpPr>
          <p:nvPr/>
        </p:nvSpPr>
        <p:spPr bwMode="auto">
          <a:xfrm>
            <a:off x="2339975" y="2808288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>
                <a:solidFill>
                  <a:srgbClr val="F74209"/>
                </a:solidFill>
              </a:rPr>
              <a:t>groupId</a:t>
            </a:r>
            <a:endParaRPr lang="en-US" sz="2000" b="0">
              <a:solidFill>
                <a:schemeClr val="tx1"/>
              </a:solidFill>
            </a:endParaRPr>
          </a:p>
        </p:txBody>
      </p:sp>
      <p:cxnSp>
        <p:nvCxnSpPr>
          <p:cNvPr id="233501" name="AutoShape 29"/>
          <p:cNvCxnSpPr>
            <a:cxnSpLocks noChangeShapeType="1"/>
          </p:cNvCxnSpPr>
          <p:nvPr/>
        </p:nvCxnSpPr>
        <p:spPr bwMode="auto">
          <a:xfrm rot="-5400000">
            <a:off x="2341563" y="3382963"/>
            <a:ext cx="1214437" cy="3348037"/>
          </a:xfrm>
          <a:prstGeom prst="curvedConnector2">
            <a:avLst/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</p:spPr>
      </p:cxnSp>
      <p:pic>
        <p:nvPicPr>
          <p:cNvPr id="33825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2800" y="4368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6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0800" y="2235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7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5200" y="5511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8" name="Picture 3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939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3506" name="AutoShape 34"/>
          <p:cNvCxnSpPr>
            <a:cxnSpLocks noChangeShapeType="1"/>
          </p:cNvCxnSpPr>
          <p:nvPr/>
        </p:nvCxnSpPr>
        <p:spPr bwMode="auto">
          <a:xfrm rot="10800000">
            <a:off x="4572000" y="3357563"/>
            <a:ext cx="76200" cy="1066800"/>
          </a:xfrm>
          <a:prstGeom prst="curvedConnector3">
            <a:avLst>
              <a:gd name="adj1" fmla="val 400000"/>
            </a:avLst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33507" name="AutoShape 35"/>
          <p:cNvCxnSpPr>
            <a:cxnSpLocks noChangeShapeType="1"/>
          </p:cNvCxnSpPr>
          <p:nvPr/>
        </p:nvCxnSpPr>
        <p:spPr bwMode="auto">
          <a:xfrm rot="10800000">
            <a:off x="4318000" y="2870200"/>
            <a:ext cx="228600" cy="512763"/>
          </a:xfrm>
          <a:prstGeom prst="curvedConnector3">
            <a:avLst>
              <a:gd name="adj1" fmla="val 200000"/>
            </a:avLst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735013" y="5938838"/>
            <a:ext cx="167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solidFill>
                  <a:srgbClr val="00B050"/>
                </a:solidFill>
              </a:rPr>
              <a:t>join( </a:t>
            </a:r>
            <a:r>
              <a:rPr lang="en-US" sz="2000" b="0" i="1" dirty="0" err="1">
                <a:solidFill>
                  <a:srgbClr val="00B050"/>
                </a:solidFill>
              </a:rPr>
              <a:t>groupId</a:t>
            </a:r>
            <a:r>
              <a:rPr lang="en-US" sz="2000" b="0" i="1" dirty="0">
                <a:solidFill>
                  <a:srgbClr val="00B050"/>
                </a:solidFill>
              </a:rPr>
              <a:t>)</a:t>
            </a:r>
            <a:endParaRPr lang="en-US" sz="2000" b="0" dirty="0">
              <a:solidFill>
                <a:srgbClr val="00B050"/>
              </a:solidFill>
            </a:endParaRPr>
          </a:p>
        </p:txBody>
      </p:sp>
      <p:cxnSp>
        <p:nvCxnSpPr>
          <p:cNvPr id="233509" name="AutoShape 37"/>
          <p:cNvCxnSpPr>
            <a:cxnSpLocks noChangeShapeType="1"/>
          </p:cNvCxnSpPr>
          <p:nvPr/>
        </p:nvCxnSpPr>
        <p:spPr bwMode="auto">
          <a:xfrm>
            <a:off x="539750" y="3068638"/>
            <a:ext cx="2738438" cy="2814637"/>
          </a:xfrm>
          <a:prstGeom prst="curvedConnector2">
            <a:avLst/>
          </a:prstGeom>
          <a:noFill/>
          <a:ln w="25400">
            <a:solidFill>
              <a:srgbClr val="DED300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33510" name="AutoShape 38"/>
          <p:cNvCxnSpPr>
            <a:cxnSpLocks noChangeShapeType="1"/>
          </p:cNvCxnSpPr>
          <p:nvPr/>
        </p:nvCxnSpPr>
        <p:spPr bwMode="auto">
          <a:xfrm rot="-5400000">
            <a:off x="3255963" y="4525963"/>
            <a:ext cx="1443037" cy="1290637"/>
          </a:xfrm>
          <a:prstGeom prst="curvedConnector2">
            <a:avLst/>
          </a:prstGeom>
          <a:noFill/>
          <a:ln w="25400">
            <a:solidFill>
              <a:srgbClr val="DED300"/>
            </a:solidFill>
            <a:round/>
            <a:headEnd type="none" w="sm" len="sm"/>
            <a:tailEnd type="triangle" w="med" len="med"/>
          </a:ln>
        </p:spPr>
      </p:cxnSp>
      <p:sp>
        <p:nvSpPr>
          <p:cNvPr id="233512" name="Text Box 40"/>
          <p:cNvSpPr txBox="1">
            <a:spLocks noChangeArrowheads="1"/>
          </p:cNvSpPr>
          <p:nvPr/>
        </p:nvSpPr>
        <p:spPr bwMode="auto">
          <a:xfrm>
            <a:off x="450850" y="3905250"/>
            <a:ext cx="22844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990033"/>
                </a:solidFill>
              </a:rPr>
              <a:t>Multicast (</a:t>
            </a:r>
            <a:r>
              <a:rPr lang="en-US" sz="2000" b="0" i="1">
                <a:solidFill>
                  <a:srgbClr val="990033"/>
                </a:solidFill>
              </a:rPr>
              <a:t>groupId)</a:t>
            </a:r>
            <a:endParaRPr lang="en-US" sz="2000" b="0">
              <a:solidFill>
                <a:srgbClr val="990033"/>
              </a:solidFill>
            </a:endParaRPr>
          </a:p>
        </p:txBody>
      </p:sp>
      <p:cxnSp>
        <p:nvCxnSpPr>
          <p:cNvPr id="233513" name="AutoShape 41"/>
          <p:cNvCxnSpPr>
            <a:cxnSpLocks noChangeShapeType="1"/>
          </p:cNvCxnSpPr>
          <p:nvPr/>
        </p:nvCxnSpPr>
        <p:spPr bwMode="auto">
          <a:xfrm flipV="1">
            <a:off x="501650" y="2255838"/>
            <a:ext cx="3221038" cy="2422525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33514" name="AutoShape 42"/>
          <p:cNvCxnSpPr>
            <a:cxnSpLocks noChangeShapeType="1"/>
          </p:cNvCxnSpPr>
          <p:nvPr/>
        </p:nvCxnSpPr>
        <p:spPr bwMode="auto">
          <a:xfrm rot="16200000" flipH="1">
            <a:off x="3690937" y="2293938"/>
            <a:ext cx="614363" cy="579438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33515" name="AutoShape 43"/>
          <p:cNvCxnSpPr>
            <a:cxnSpLocks noChangeShapeType="1"/>
          </p:cNvCxnSpPr>
          <p:nvPr/>
        </p:nvCxnSpPr>
        <p:spPr bwMode="auto">
          <a:xfrm rot="10800000">
            <a:off x="4356100" y="2852738"/>
            <a:ext cx="228600" cy="512762"/>
          </a:xfrm>
          <a:prstGeom prst="curvedConnector3">
            <a:avLst>
              <a:gd name="adj1" fmla="val 200000"/>
            </a:avLst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cxnSp>
        <p:nvCxnSpPr>
          <p:cNvPr id="233517" name="AutoShape 45"/>
          <p:cNvCxnSpPr>
            <a:cxnSpLocks noChangeShapeType="1"/>
          </p:cNvCxnSpPr>
          <p:nvPr/>
        </p:nvCxnSpPr>
        <p:spPr bwMode="auto">
          <a:xfrm rot="10800000">
            <a:off x="4572000" y="3352800"/>
            <a:ext cx="76200" cy="1066800"/>
          </a:xfrm>
          <a:prstGeom prst="curvedConnector3">
            <a:avLst>
              <a:gd name="adj1" fmla="val 400000"/>
            </a:avLst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cxnSp>
        <p:nvCxnSpPr>
          <p:cNvPr id="233518" name="AutoShape 46"/>
          <p:cNvCxnSpPr>
            <a:cxnSpLocks noChangeShapeType="1"/>
          </p:cNvCxnSpPr>
          <p:nvPr/>
        </p:nvCxnSpPr>
        <p:spPr bwMode="auto">
          <a:xfrm rot="-5400000">
            <a:off x="2325688" y="3352800"/>
            <a:ext cx="1214437" cy="3348037"/>
          </a:xfrm>
          <a:prstGeom prst="curvedConnector2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</p:spPr>
      </p:cxnSp>
      <p:cxnSp>
        <p:nvCxnSpPr>
          <p:cNvPr id="233548" name="AutoShape 76"/>
          <p:cNvCxnSpPr>
            <a:cxnSpLocks noChangeShapeType="1"/>
            <a:endCxn id="33825" idx="1"/>
          </p:cNvCxnSpPr>
          <p:nvPr/>
        </p:nvCxnSpPr>
        <p:spPr bwMode="auto">
          <a:xfrm rot="5400000" flipH="1" flipV="1">
            <a:off x="3243263" y="4559301"/>
            <a:ext cx="1489075" cy="1270000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cxnSp>
        <p:nvCxnSpPr>
          <p:cNvPr id="233549" name="AutoShape 77"/>
          <p:cNvCxnSpPr>
            <a:cxnSpLocks noChangeShapeType="1"/>
          </p:cNvCxnSpPr>
          <p:nvPr/>
        </p:nvCxnSpPr>
        <p:spPr bwMode="auto">
          <a:xfrm>
            <a:off x="533400" y="3124200"/>
            <a:ext cx="2738438" cy="2814637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sp>
        <p:nvSpPr>
          <p:cNvPr id="33842" name="Oval 79"/>
          <p:cNvSpPr>
            <a:spLocks noChangeArrowheads="1"/>
          </p:cNvSpPr>
          <p:nvPr/>
        </p:nvSpPr>
        <p:spPr bwMode="auto">
          <a:xfrm>
            <a:off x="4140200" y="2636838"/>
            <a:ext cx="554038" cy="481012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3843" name="Text Box 80"/>
          <p:cNvSpPr txBox="1">
            <a:spLocks noChangeArrowheads="1"/>
          </p:cNvSpPr>
          <p:nvPr/>
        </p:nvSpPr>
        <p:spPr bwMode="auto">
          <a:xfrm>
            <a:off x="4259263" y="2205038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solidFill>
                  <a:srgbClr val="00B050"/>
                </a:solidFill>
              </a:rPr>
              <a:t>Root</a:t>
            </a:r>
          </a:p>
        </p:txBody>
      </p:sp>
      <p:sp>
        <p:nvSpPr>
          <p:cNvPr id="233553" name="Text Box 81"/>
          <p:cNvSpPr txBox="1">
            <a:spLocks noChangeArrowheads="1"/>
          </p:cNvSpPr>
          <p:nvPr/>
        </p:nvSpPr>
        <p:spPr bwMode="auto">
          <a:xfrm>
            <a:off x="0" y="2636838"/>
            <a:ext cx="167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solidFill>
                  <a:srgbClr val="00B050"/>
                </a:solidFill>
              </a:rPr>
              <a:t>join( </a:t>
            </a:r>
            <a:r>
              <a:rPr lang="en-US" sz="2000" b="0" i="1" dirty="0" err="1">
                <a:solidFill>
                  <a:srgbClr val="00B050"/>
                </a:solidFill>
              </a:rPr>
              <a:t>groupId</a:t>
            </a:r>
            <a:r>
              <a:rPr lang="en-US" sz="2000" b="0" i="1" dirty="0">
                <a:solidFill>
                  <a:srgbClr val="00B050"/>
                </a:solidFill>
              </a:rPr>
              <a:t>)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5257800" y="2819400"/>
            <a:ext cx="2438400" cy="1066800"/>
          </a:xfrm>
          <a:prstGeom prst="wedgeRectCallout">
            <a:avLst>
              <a:gd name="adj1" fmla="val -69971"/>
              <a:gd name="adj2" fmla="val 9870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Forwards two copies</a:t>
            </a:r>
            <a:endParaRPr lang="fr-BE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3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335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3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23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3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335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3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3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335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23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23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23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8" grpId="0"/>
      <p:bldP spid="233508" grpId="1"/>
      <p:bldP spid="233512" grpId="0"/>
      <p:bldP spid="233553" grpId="0"/>
      <p:bldP spid="233553" grpId="1"/>
      <p:bldP spid="233553" grpId="2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SCRIBE: Tree Management</a:t>
            </a:r>
            <a:endParaRPr lang="fr-FR" dirty="0" smtClean="0"/>
          </a:p>
        </p:txBody>
      </p:sp>
      <p:pic>
        <p:nvPicPr>
          <p:cNvPr id="34869" name="Picture 105"/>
          <p:cNvPicPr>
            <a:picLocks noGrp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91178" y="4049059"/>
            <a:ext cx="161644" cy="161644"/>
          </a:xfrm>
          <a:noFill/>
        </p:spPr>
      </p:pic>
      <p:sp>
        <p:nvSpPr>
          <p:cNvPr id="348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FE118C-20DA-4883-A555-2F16923FD12A}" type="slidenum">
              <a:rPr lang="fr-FR"/>
              <a:pPr/>
              <a:t>7</a:t>
            </a:fld>
            <a:endParaRPr lang="fr-FR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468313" y="2205038"/>
            <a:ext cx="3255962" cy="3284537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22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25" y="364648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1563" y="3357563"/>
            <a:ext cx="1190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3288" y="2954338"/>
            <a:ext cx="1190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000" y="445293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7863" y="4913313"/>
            <a:ext cx="1206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63" y="4337050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75" y="5432425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9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9200" y="220503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0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2781300"/>
            <a:ext cx="1206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1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0" y="3933825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2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1613" y="5330825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3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588" y="4625975"/>
            <a:ext cx="1206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4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1275" y="525938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5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4025" y="5143500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6" name="Picture 2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3038" y="2320925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7" name="Picture 2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414713"/>
            <a:ext cx="119062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8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7725" y="4740275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9" name="Picture 2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7475" y="531653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0" name="Picture 2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143500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1" name="Line 25"/>
          <p:cNvSpPr>
            <a:spLocks noChangeShapeType="1"/>
          </p:cNvSpPr>
          <p:nvPr/>
        </p:nvSpPr>
        <p:spPr bwMode="auto">
          <a:xfrm flipH="1">
            <a:off x="2928938" y="2787650"/>
            <a:ext cx="392112" cy="2301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none" w="med" len="lg"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42" name="Picture 2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25" y="4164013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9588" y="2522538"/>
            <a:ext cx="1190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4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3138" y="5029200"/>
            <a:ext cx="1206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5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7225" y="2147888"/>
            <a:ext cx="1206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6" name="Text Box 34"/>
          <p:cNvSpPr txBox="1">
            <a:spLocks noChangeArrowheads="1"/>
          </p:cNvSpPr>
          <p:nvPr/>
        </p:nvSpPr>
        <p:spPr bwMode="auto">
          <a:xfrm>
            <a:off x="2432050" y="3960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 sz="2400" b="0">
              <a:solidFill>
                <a:schemeClr val="tx1"/>
              </a:solidFill>
            </a:endParaRPr>
          </a:p>
        </p:txBody>
      </p:sp>
      <p:sp>
        <p:nvSpPr>
          <p:cNvPr id="34847" name="Rectangle 38"/>
          <p:cNvSpPr>
            <a:spLocks noChangeArrowheads="1"/>
          </p:cNvSpPr>
          <p:nvPr/>
        </p:nvSpPr>
        <p:spPr bwMode="auto">
          <a:xfrm>
            <a:off x="3656013" y="4349750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chemeClr val="tx2"/>
                </a:solidFill>
              </a:rPr>
              <a:t>d</a:t>
            </a:r>
            <a:r>
              <a:rPr lang="en-US" sz="2400" b="0" dirty="0">
                <a:solidFill>
                  <a:srgbClr val="00B050"/>
                </a:solidFill>
              </a:rPr>
              <a:t>13da3</a:t>
            </a:r>
          </a:p>
        </p:txBody>
      </p:sp>
      <p:sp>
        <p:nvSpPr>
          <p:cNvPr id="34848" name="Rectangle 39"/>
          <p:cNvSpPr>
            <a:spLocks noChangeArrowheads="1"/>
          </p:cNvSpPr>
          <p:nvPr/>
        </p:nvSpPr>
        <p:spPr bwMode="auto">
          <a:xfrm>
            <a:off x="450850" y="5197475"/>
            <a:ext cx="11001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65a1fc</a:t>
            </a:r>
          </a:p>
        </p:txBody>
      </p:sp>
      <p:pic>
        <p:nvPicPr>
          <p:cNvPr id="34849" name="Picture 4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0738" y="2822575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0" name="Rectangle 41"/>
          <p:cNvSpPr>
            <a:spLocks noChangeArrowheads="1"/>
          </p:cNvSpPr>
          <p:nvPr/>
        </p:nvSpPr>
        <p:spPr bwMode="auto">
          <a:xfrm>
            <a:off x="3409950" y="2587625"/>
            <a:ext cx="187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rgbClr val="CC0000"/>
                </a:solidFill>
              </a:rPr>
              <a:t>d467c4: root</a:t>
            </a:r>
          </a:p>
        </p:txBody>
      </p:sp>
      <p:sp>
        <p:nvSpPr>
          <p:cNvPr id="34851" name="Rectangle 43"/>
          <p:cNvSpPr>
            <a:spLocks noChangeArrowheads="1"/>
          </p:cNvSpPr>
          <p:nvPr/>
        </p:nvSpPr>
        <p:spPr bwMode="auto">
          <a:xfrm>
            <a:off x="3149600" y="2303463"/>
            <a:ext cx="1117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chemeClr val="tx2"/>
                </a:solidFill>
              </a:rPr>
              <a:t>d4</a:t>
            </a:r>
            <a:r>
              <a:rPr lang="en-US" sz="2400" b="0" dirty="0">
                <a:solidFill>
                  <a:srgbClr val="00B050"/>
                </a:solidFill>
              </a:rPr>
              <a:t>71f1</a:t>
            </a:r>
          </a:p>
        </p:txBody>
      </p:sp>
      <p:sp>
        <p:nvSpPr>
          <p:cNvPr id="34852" name="Text Box 44"/>
          <p:cNvSpPr txBox="1">
            <a:spLocks noChangeArrowheads="1"/>
          </p:cNvSpPr>
          <p:nvPr/>
        </p:nvSpPr>
        <p:spPr bwMode="auto">
          <a:xfrm>
            <a:off x="1227138" y="5815013"/>
            <a:ext cx="18970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2400" b="0">
                <a:solidFill>
                  <a:schemeClr val="tx1"/>
                </a:solidFill>
              </a:rPr>
              <a:t>Name space</a:t>
            </a:r>
          </a:p>
        </p:txBody>
      </p:sp>
      <p:pic>
        <p:nvPicPr>
          <p:cNvPr id="34853" name="Picture 7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7975" y="54451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4" name="Picture 7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6075" y="59912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5" name="Picture 7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2675" y="17748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6" name="Line 77"/>
          <p:cNvSpPr>
            <a:spLocks noChangeShapeType="1"/>
          </p:cNvSpPr>
          <p:nvPr/>
        </p:nvSpPr>
        <p:spPr bwMode="auto">
          <a:xfrm flipH="1" flipV="1">
            <a:off x="7991475" y="5505450"/>
            <a:ext cx="38100" cy="546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57" name="Picture 7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0675" y="58261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8" name="Line 80"/>
          <p:cNvSpPr>
            <a:spLocks noChangeShapeType="1"/>
          </p:cNvSpPr>
          <p:nvPr/>
        </p:nvSpPr>
        <p:spPr bwMode="auto">
          <a:xfrm flipH="1">
            <a:off x="6746875" y="5518150"/>
            <a:ext cx="125730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59" name="Picture 8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4175" y="63214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0" name="Picture 8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4775" y="60547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1" name="Picture 8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7175" y="61690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2" name="Line 86"/>
          <p:cNvSpPr>
            <a:spLocks noChangeShapeType="1"/>
          </p:cNvSpPr>
          <p:nvPr/>
        </p:nvSpPr>
        <p:spPr bwMode="auto">
          <a:xfrm flipV="1">
            <a:off x="6696075" y="5903913"/>
            <a:ext cx="76200" cy="33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1201738" y="1835150"/>
            <a:ext cx="5597525" cy="4551363"/>
            <a:chOff x="757" y="1156"/>
            <a:chExt cx="3526" cy="2867"/>
          </a:xfrm>
        </p:grpSpPr>
        <p:cxnSp>
          <p:nvCxnSpPr>
            <p:cNvPr id="34873" name="AutoShape 27"/>
            <p:cNvCxnSpPr>
              <a:cxnSpLocks noChangeShapeType="1"/>
            </p:cNvCxnSpPr>
            <p:nvPr/>
          </p:nvCxnSpPr>
          <p:spPr bwMode="auto">
            <a:xfrm rot="-5400000">
              <a:off x="1300" y="2300"/>
              <a:ext cx="397" cy="1483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874" name="AutoShape 32"/>
            <p:cNvCxnSpPr>
              <a:cxnSpLocks noChangeShapeType="1"/>
            </p:cNvCxnSpPr>
            <p:nvPr/>
          </p:nvCxnSpPr>
          <p:spPr bwMode="auto">
            <a:xfrm rot="10800000" flipH="1">
              <a:off x="2240" y="2154"/>
              <a:ext cx="35" cy="689"/>
            </a:xfrm>
            <a:prstGeom prst="curvedConnector3">
              <a:avLst>
                <a:gd name="adj1" fmla="val -3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875" name="AutoShape 33"/>
            <p:cNvCxnSpPr>
              <a:cxnSpLocks noChangeShapeType="1"/>
            </p:cNvCxnSpPr>
            <p:nvPr/>
          </p:nvCxnSpPr>
          <p:spPr bwMode="auto">
            <a:xfrm rot="10800000">
              <a:off x="2169" y="1900"/>
              <a:ext cx="106" cy="254"/>
            </a:xfrm>
            <a:prstGeom prst="curvedConnector3">
              <a:avLst>
                <a:gd name="adj1" fmla="val 2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876" name="AutoShape 42"/>
            <p:cNvCxnSpPr>
              <a:cxnSpLocks noChangeShapeType="1"/>
            </p:cNvCxnSpPr>
            <p:nvPr/>
          </p:nvCxnSpPr>
          <p:spPr bwMode="auto">
            <a:xfrm rot="10800000">
              <a:off x="2117" y="1816"/>
              <a:ext cx="52" cy="84"/>
            </a:xfrm>
            <a:prstGeom prst="curvedConnector3">
              <a:avLst>
                <a:gd name="adj1" fmla="val 30281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</p:cxnSp>
        <p:sp>
          <p:nvSpPr>
            <p:cNvPr id="34877" name="Line 78"/>
            <p:cNvSpPr>
              <a:spLocks noChangeShapeType="1"/>
            </p:cNvSpPr>
            <p:nvPr/>
          </p:nvSpPr>
          <p:spPr bwMode="auto">
            <a:xfrm flipH="1" flipV="1">
              <a:off x="3922" y="1156"/>
              <a:ext cx="344" cy="261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4878" name="Line 85"/>
            <p:cNvSpPr>
              <a:spLocks noChangeShapeType="1"/>
            </p:cNvSpPr>
            <p:nvPr/>
          </p:nvSpPr>
          <p:spPr bwMode="auto">
            <a:xfrm>
              <a:off x="3314" y="3863"/>
              <a:ext cx="168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4879" name="Line 90"/>
            <p:cNvSpPr>
              <a:spLocks noChangeShapeType="1"/>
            </p:cNvSpPr>
            <p:nvPr/>
          </p:nvSpPr>
          <p:spPr bwMode="auto">
            <a:xfrm flipV="1">
              <a:off x="3515" y="3702"/>
              <a:ext cx="76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BE"/>
            </a:p>
          </p:txBody>
        </p:sp>
      </p:grpSp>
      <p:sp>
        <p:nvSpPr>
          <p:cNvPr id="34864" name="Rectangle 97"/>
          <p:cNvSpPr>
            <a:spLocks noChangeArrowheads="1"/>
          </p:cNvSpPr>
          <p:nvPr/>
        </p:nvSpPr>
        <p:spPr bwMode="auto">
          <a:xfrm>
            <a:off x="0" y="2205038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26b20d</a:t>
            </a:r>
          </a:p>
        </p:txBody>
      </p:sp>
      <p:cxnSp>
        <p:nvCxnSpPr>
          <p:cNvPr id="34865" name="AutoShape 98"/>
          <p:cNvCxnSpPr>
            <a:cxnSpLocks noChangeShapeType="1"/>
          </p:cNvCxnSpPr>
          <p:nvPr/>
        </p:nvCxnSpPr>
        <p:spPr bwMode="auto">
          <a:xfrm>
            <a:off x="876300" y="2843213"/>
            <a:ext cx="2740025" cy="16637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866" name="Text Box 101"/>
          <p:cNvSpPr txBox="1">
            <a:spLocks noChangeArrowheads="1"/>
          </p:cNvSpPr>
          <p:nvPr/>
        </p:nvSpPr>
        <p:spPr bwMode="auto">
          <a:xfrm>
            <a:off x="6853238" y="3581400"/>
            <a:ext cx="19764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chemeClr val="tx1"/>
                </a:solidFill>
              </a:rPr>
              <a:t>Proximity space</a:t>
            </a:r>
          </a:p>
        </p:txBody>
      </p:sp>
      <p:sp>
        <p:nvSpPr>
          <p:cNvPr id="34867" name="Rectangle 103"/>
          <p:cNvSpPr>
            <a:spLocks noChangeArrowheads="1"/>
          </p:cNvSpPr>
          <p:nvPr/>
        </p:nvSpPr>
        <p:spPr bwMode="auto">
          <a:xfrm>
            <a:off x="3851275" y="6400800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26b20d</a:t>
            </a:r>
          </a:p>
        </p:txBody>
      </p:sp>
      <p:sp>
        <p:nvSpPr>
          <p:cNvPr id="34868" name="Rectangle 104"/>
          <p:cNvSpPr>
            <a:spLocks noChangeArrowheads="1"/>
          </p:cNvSpPr>
          <p:nvPr/>
        </p:nvSpPr>
        <p:spPr bwMode="auto">
          <a:xfrm>
            <a:off x="3995738" y="5589588"/>
            <a:ext cx="11001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65a1fc</a:t>
            </a:r>
          </a:p>
        </p:txBody>
      </p:sp>
      <p:sp>
        <p:nvSpPr>
          <p:cNvPr id="34870" name="Line 115"/>
          <p:cNvSpPr>
            <a:spLocks noChangeShapeType="1"/>
          </p:cNvSpPr>
          <p:nvPr/>
        </p:nvSpPr>
        <p:spPr bwMode="auto">
          <a:xfrm flipV="1">
            <a:off x="5219700" y="6453188"/>
            <a:ext cx="2889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BE"/>
          </a:p>
        </p:txBody>
      </p:sp>
      <p:sp>
        <p:nvSpPr>
          <p:cNvPr id="34871" name="Rectangle 116"/>
          <p:cNvSpPr>
            <a:spLocks noChangeArrowheads="1"/>
          </p:cNvSpPr>
          <p:nvPr/>
        </p:nvSpPr>
        <p:spPr bwMode="auto">
          <a:xfrm>
            <a:off x="5435600" y="5805488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chemeClr val="tx2"/>
                </a:solidFill>
              </a:rPr>
              <a:t>d</a:t>
            </a:r>
            <a:r>
              <a:rPr lang="en-US" sz="2400" b="0" dirty="0">
                <a:solidFill>
                  <a:srgbClr val="00B050"/>
                </a:solidFill>
              </a:rPr>
              <a:t>13da3</a:t>
            </a:r>
          </a:p>
        </p:txBody>
      </p:sp>
      <p:sp>
        <p:nvSpPr>
          <p:cNvPr id="34872" name="Rectangle 117"/>
          <p:cNvSpPr>
            <a:spLocks noChangeArrowheads="1"/>
          </p:cNvSpPr>
          <p:nvPr/>
        </p:nvSpPr>
        <p:spPr bwMode="auto">
          <a:xfrm>
            <a:off x="6411913" y="1700213"/>
            <a:ext cx="187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rgbClr val="CC0000"/>
                </a:solidFill>
              </a:rPr>
              <a:t>d467c4: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Pastry tries to exploit locality but could these links send a message from Ithaca… to Kenya… to Japan…</a:t>
            </a:r>
          </a:p>
          <a:p>
            <a:r>
              <a:rPr lang="en-US" dirty="0" smtClean="0"/>
              <a:t>What if a relay node fails?  Subscribers it serves</a:t>
            </a:r>
            <a:br>
              <a:rPr lang="en-US" dirty="0" smtClean="0"/>
            </a:br>
            <a:r>
              <a:rPr lang="en-US" dirty="0" smtClean="0"/>
              <a:t>will be cut off</a:t>
            </a:r>
          </a:p>
          <a:p>
            <a:pPr lvl="1"/>
            <a:r>
              <a:rPr lang="en-US" dirty="0" smtClean="0"/>
              <a:t>They refresh subscriptions, but unclear how often this has to happen to ensure that the quality will be good</a:t>
            </a:r>
          </a:p>
          <a:p>
            <a:pPr lvl="1"/>
            <a:r>
              <a:rPr lang="en-US" dirty="0" smtClean="0"/>
              <a:t>(Treat subscriptions as “leases” so that they evaporate if not refreshed… no need to unsubscribe…)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SCRIBE: Failure Management</a:t>
            </a:r>
            <a:endParaRPr lang="fr-FR" sz="3600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Reactive fault  tolerance</a:t>
            </a:r>
          </a:p>
          <a:p>
            <a:pPr eaLnBrk="1" hangingPunct="1"/>
            <a:r>
              <a:rPr lang="en-GB" smtClean="0"/>
              <a:t>Tolerate root and nodes failure</a:t>
            </a:r>
          </a:p>
          <a:p>
            <a:pPr eaLnBrk="1" hangingPunct="1"/>
            <a:r>
              <a:rPr lang="en-GB" smtClean="0"/>
              <a:t>Tree repair: local impact</a:t>
            </a:r>
          </a:p>
          <a:p>
            <a:pPr lvl="1" eaLnBrk="1" hangingPunct="1"/>
            <a:r>
              <a:rPr lang="en-GB" smtClean="0"/>
              <a:t>Fault detection: heartbeat messages</a:t>
            </a:r>
          </a:p>
          <a:p>
            <a:pPr lvl="1" eaLnBrk="1" hangingPunct="1"/>
            <a:r>
              <a:rPr lang="en-GB" smtClean="0"/>
              <a:t>Local repair</a:t>
            </a:r>
          </a:p>
          <a:p>
            <a:pPr eaLnBrk="1" hangingPunct="1"/>
            <a:endParaRPr lang="en-GB" smtClean="0"/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fr-FR"/>
              <a:t>20/12/2002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7F29B2-480B-441E-9E13-67DFB7A28C12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2952</TotalTime>
  <Words>679</Words>
  <Application>Microsoft Office PowerPoint</Application>
  <PresentationFormat>On-screen Show (4:3)</PresentationFormat>
  <Paragraphs>184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Using Gossip to Build Network Overlays.</vt:lpstr>
      <vt:lpstr>Gossip and Network Overlays</vt:lpstr>
      <vt:lpstr>Scribe</vt:lpstr>
      <vt:lpstr>Architecture</vt:lpstr>
      <vt:lpstr>Design</vt:lpstr>
      <vt:lpstr>SCRIBE: Tree Management</vt:lpstr>
      <vt:lpstr>SCRIBE: Tree Management</vt:lpstr>
      <vt:lpstr>Concerns?</vt:lpstr>
      <vt:lpstr>SCRIBE: Failure Management</vt:lpstr>
      <vt:lpstr>Scribe: performance</vt:lpstr>
      <vt:lpstr>Topic distribution</vt:lpstr>
      <vt:lpstr>Concern about this data set</vt:lpstr>
      <vt:lpstr>Delay penalty</vt:lpstr>
      <vt:lpstr>Node stress: 1500 topics</vt:lpstr>
      <vt:lpstr>Scribe  Link stress</vt:lpstr>
      <vt:lpstr>Anycast</vt:lpstr>
      <vt:lpstr>Fireflies</vt:lpstr>
      <vt:lpstr>T-Man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 Birman</cp:lastModifiedBy>
  <cp:revision>321</cp:revision>
  <dcterms:created xsi:type="dcterms:W3CDTF">2006-08-16T00:00:00Z</dcterms:created>
  <dcterms:modified xsi:type="dcterms:W3CDTF">2008-11-03T16:49:35Z</dcterms:modified>
</cp:coreProperties>
</file>