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8" r:id="rId3"/>
    <p:sldId id="257" r:id="rId4"/>
    <p:sldId id="259" r:id="rId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04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10/1/2008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10/1/2008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Replicatio</a:t>
            </a:r>
            <a:r>
              <a:rPr lang="en-US" dirty="0" smtClean="0">
                <a:solidFill>
                  <a:schemeClr val="tx1"/>
                </a:solidFill>
              </a:rPr>
              <a:t>n Models: 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Snapshot: Replication “models”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382000" cy="4389437"/>
          </a:xfrm>
        </p:spPr>
        <p:txBody>
          <a:bodyPr/>
          <a:lstStyle/>
          <a:p>
            <a:r>
              <a:rPr lang="en-US" sz="2400" dirty="0" smtClean="0"/>
              <a:t>By now we’re starting to see that “replication” comes in many flavors</a:t>
            </a:r>
          </a:p>
          <a:p>
            <a:pPr lvl="1"/>
            <a:r>
              <a:rPr lang="en-US" sz="2000" dirty="0" smtClean="0"/>
              <a:t>No model: UDP multicast (IPMC), Scalable Reliable Multicast, TCP.  Often called “best effort” but not always clear what this really means.  In practice, loss occurs on sockets, not network.  SRM uses </a:t>
            </a:r>
            <a:r>
              <a:rPr lang="en-US" sz="2000" dirty="0" err="1" smtClean="0"/>
              <a:t>timesouts</a:t>
            </a:r>
            <a:r>
              <a:rPr lang="en-US" sz="2000" dirty="0" smtClean="0"/>
              <a:t>, NAKs, retransmission to recover from loss, but with timeout at the core, model is like TCP –weak semantics, </a:t>
            </a:r>
          </a:p>
          <a:p>
            <a:pPr lvl="1"/>
            <a:r>
              <a:rPr lang="en-US" sz="2000" dirty="0" smtClean="0"/>
              <a:t>State machine model (GMS views, </a:t>
            </a:r>
            <a:r>
              <a:rPr lang="en-US" sz="2000" dirty="0" err="1" smtClean="0"/>
              <a:t>Paxos</a:t>
            </a:r>
            <a:r>
              <a:rPr lang="en-US" sz="2000" dirty="0" smtClean="0"/>
              <a:t>).  Needs strong determinism.  No partitioning (split brain). Group membership confers strong semantics.  Can’t guarantee termination (FLP)</a:t>
            </a:r>
          </a:p>
          <a:p>
            <a:pPr lvl="1"/>
            <a:r>
              <a:rPr lang="en-US" sz="2000" dirty="0" smtClean="0"/>
              <a:t>Even stronger: Byzantine (State Machines + malicious nodes), Transactional (for databases with ACID properties)</a:t>
            </a:r>
          </a:p>
          <a:p>
            <a:pPr lvl="1"/>
            <a:r>
              <a:rPr lang="en-US" sz="2000" dirty="0" smtClean="0"/>
              <a:t>Probabilistic: Ricochet, Gossip: Converge towards guarantees</a:t>
            </a:r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Replication protocols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28600" y="1524000"/>
          <a:ext cx="8610600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120"/>
                <a:gridCol w="3444240"/>
                <a:gridCol w="1722120"/>
                <a:gridCol w="172212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Capsule Summary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Pros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UDP multicast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Fast,</a:t>
                      </a:r>
                      <a:r>
                        <a:rPr lang="en-US" sz="1200" baseline="0" dirty="0" smtClean="0"/>
                        <a:t> pretty reliable unless overloaded.  But not always supported (“fear of multicast”, WAN issues)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Raw speed: send 1, get n-1 deliveries for free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Router load,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“n:1” effect</a:t>
                      </a:r>
                      <a:r>
                        <a:rPr lang="en-US" sz="1200" baseline="0" dirty="0" smtClean="0"/>
                        <a:t> (instability), no flow control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SRM (Scalable Reliable Multicast)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reliable</a:t>
                      </a:r>
                      <a:r>
                        <a:rPr lang="en-US" sz="1200" baseline="0" dirty="0" smtClean="0"/>
                        <a:t> protocol that runs over UDP multicast, well known and fairly popular.  eBay uses it internally.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Uses</a:t>
                      </a:r>
                      <a:r>
                        <a:rPr lang="en-US" sz="1200" baseline="0" dirty="0" smtClean="0"/>
                        <a:t> UDP multicast for NAK, retransmissions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Great when all goes well, but prone to sudden </a:t>
                      </a:r>
                      <a:r>
                        <a:rPr lang="en-US" sz="1200" baseline="0" dirty="0" smtClean="0"/>
                        <a:t>destabilization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GMS view </a:t>
                      </a:r>
                      <a:r>
                        <a:rPr lang="en-US" sz="1200" b="1" i="1" dirty="0" err="1" smtClean="0"/>
                        <a:t>updt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Usually</a:t>
                      </a:r>
                      <a:r>
                        <a:rPr lang="en-US" sz="1200" baseline="0" dirty="0" smtClean="0"/>
                        <a:t> 2-phase, hence “pretty fast”.  Can’t partition (no split brain)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 machine model applies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Slower than UDP multicast, scales poorly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err="1" smtClean="0"/>
                        <a:t>Vsync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Hosted within GMS, </a:t>
                      </a:r>
                      <a:r>
                        <a:rPr lang="en-US" sz="1200" baseline="0" dirty="0" smtClean="0"/>
                        <a:t>like a reliable UDP multicast + view synchrony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Like</a:t>
                      </a:r>
                      <a:r>
                        <a:rPr lang="en-US" sz="1200" baseline="0" dirty="0" smtClean="0"/>
                        <a:t> state machine but more flexibility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User</a:t>
                      </a:r>
                      <a:r>
                        <a:rPr lang="en-US" sz="1200" baseline="0" dirty="0" smtClean="0"/>
                        <a:t> needs to take cs5410 first!    And can it scale?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err="1" smtClean="0"/>
                        <a:t>Paxos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Like GMS view update, several</a:t>
                      </a:r>
                      <a:r>
                        <a:rPr lang="en-US" sz="1200" baseline="0" dirty="0" smtClean="0"/>
                        <a:t> versions.  One has a very elegant proof of safety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 machine model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Slower than UDP multicast, scales poorly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Byzantine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These assume that at most </a:t>
                      </a:r>
                      <a:r>
                        <a:rPr lang="en-US" sz="1200" i="1" dirty="0" smtClean="0"/>
                        <a:t>t </a:t>
                      </a:r>
                      <a:r>
                        <a:rPr lang="en-US" sz="1200" i="0" dirty="0" smtClean="0"/>
                        <a:t>of </a:t>
                      </a:r>
                      <a:r>
                        <a:rPr lang="en-US" sz="1200" i="1" dirty="0" smtClean="0"/>
                        <a:t>N</a:t>
                      </a:r>
                      <a:r>
                        <a:rPr lang="en-US" sz="1200" i="0" dirty="0" smtClean="0"/>
                        <a:t> members of the service are malicious.  Trusts clients.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State machine model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Hardens service but not its clients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Ricochet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Seeks rapid,</a:t>
                      </a:r>
                      <a:r>
                        <a:rPr lang="en-US" sz="1200" baseline="0" dirty="0" smtClean="0"/>
                        <a:t> probabilistically reliable delivery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Very stable, scalable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Not as strong as </a:t>
                      </a:r>
                      <a:r>
                        <a:rPr lang="en-US" sz="1200" dirty="0" err="1" smtClean="0"/>
                        <a:t>vsync</a:t>
                      </a:r>
                      <a:r>
                        <a:rPr lang="en-US" sz="1200" baseline="0" dirty="0" smtClean="0"/>
                        <a:t> or state machine model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Transactions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ACID database</a:t>
                      </a:r>
                      <a:r>
                        <a:rPr lang="en-US" sz="1200" baseline="0" dirty="0" smtClean="0"/>
                        <a:t> guarantees (1-copy </a:t>
                      </a:r>
                      <a:r>
                        <a:rPr lang="en-US" sz="1200" baseline="0" dirty="0" err="1" smtClean="0"/>
                        <a:t>serializability</a:t>
                      </a:r>
                      <a:r>
                        <a:rPr lang="en-US" sz="1200" baseline="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Famous model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Very poor scalability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 smtClean="0"/>
                        <a:t>Gossip</a:t>
                      </a:r>
                      <a:endParaRPr lang="en-US" sz="12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Convergent probabilistic guarantees,</a:t>
                      </a:r>
                      <a:r>
                        <a:rPr lang="en-US" sz="1200" baseline="0" dirty="0" smtClean="0"/>
                        <a:t> constant overhead costs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Very robust at constant (low) cost, scales well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Too slow for some uses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 Ricochet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Remainder of today’s lecture will look at Ricochet</a:t>
            </a:r>
          </a:p>
          <a:p>
            <a:pPr lvl="1"/>
            <a:r>
              <a:rPr lang="en-US" dirty="0" smtClean="0"/>
              <a:t>Time-critical multicast protocol</a:t>
            </a:r>
          </a:p>
          <a:p>
            <a:pPr lvl="1"/>
            <a:r>
              <a:rPr lang="en-US" dirty="0" smtClean="0"/>
              <a:t>May become a standard in Red Hat Linux and other data center / enterprise settings</a:t>
            </a:r>
          </a:p>
          <a:p>
            <a:pPr lvl="1"/>
            <a:r>
              <a:rPr lang="en-US" dirty="0" smtClean="0"/>
              <a:t>Great stability and scalability, quasi-</a:t>
            </a:r>
            <a:r>
              <a:rPr lang="en-US" dirty="0" err="1" smtClean="0"/>
              <a:t>realtime</a:t>
            </a:r>
            <a:r>
              <a:rPr lang="en-US" dirty="0" smtClean="0"/>
              <a:t> guarantees</a:t>
            </a:r>
          </a:p>
          <a:p>
            <a:r>
              <a:rPr lang="en-US" dirty="0" smtClean="0"/>
              <a:t>Paper in NSDI 2007 </a:t>
            </a:r>
            <a:r>
              <a:rPr lang="en-US" smtClean="0"/>
              <a:t>has details</a:t>
            </a:r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2609</TotalTime>
  <Words>462</Words>
  <Application>Microsoft Office PowerPoint</Application>
  <PresentationFormat>On-screen Show (4:3)</PresentationFormat>
  <Paragraphs>56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Replication Models: Summary</vt:lpstr>
      <vt:lpstr>Snapshot: Replication “models”</vt:lpstr>
      <vt:lpstr>Replication protocols</vt:lpstr>
      <vt:lpstr>Today: Ricochet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274</cp:revision>
  <dcterms:created xsi:type="dcterms:W3CDTF">2006-08-16T00:00:00Z</dcterms:created>
  <dcterms:modified xsi:type="dcterms:W3CDTF">2008-10-01T13:09:01Z</dcterms:modified>
</cp:coreProperties>
</file>