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0"/>
  </p:notesMasterIdLst>
  <p:sldIdLst>
    <p:sldId id="256" r:id="rId2"/>
    <p:sldId id="396" r:id="rId3"/>
    <p:sldId id="397" r:id="rId4"/>
    <p:sldId id="434" r:id="rId5"/>
    <p:sldId id="435" r:id="rId6"/>
    <p:sldId id="436" r:id="rId7"/>
    <p:sldId id="258" r:id="rId8"/>
    <p:sldId id="260" r:id="rId9"/>
    <p:sldId id="261" r:id="rId10"/>
    <p:sldId id="268" r:id="rId11"/>
    <p:sldId id="267" r:id="rId12"/>
    <p:sldId id="259" r:id="rId13"/>
    <p:sldId id="398" r:id="rId14"/>
    <p:sldId id="437" r:id="rId15"/>
    <p:sldId id="399" r:id="rId16"/>
    <p:sldId id="400" r:id="rId17"/>
    <p:sldId id="401" r:id="rId18"/>
    <p:sldId id="402" r:id="rId19"/>
    <p:sldId id="403" r:id="rId20"/>
    <p:sldId id="404" r:id="rId21"/>
    <p:sldId id="405" r:id="rId22"/>
    <p:sldId id="438" r:id="rId23"/>
    <p:sldId id="406" r:id="rId24"/>
    <p:sldId id="407" r:id="rId25"/>
    <p:sldId id="408" r:id="rId26"/>
    <p:sldId id="416" r:id="rId27"/>
    <p:sldId id="439" r:id="rId28"/>
    <p:sldId id="409" r:id="rId29"/>
    <p:sldId id="410" r:id="rId30"/>
    <p:sldId id="418" r:id="rId31"/>
    <p:sldId id="419" r:id="rId32"/>
    <p:sldId id="420" r:id="rId33"/>
    <p:sldId id="421" r:id="rId34"/>
    <p:sldId id="422" r:id="rId35"/>
    <p:sldId id="440" r:id="rId36"/>
    <p:sldId id="411" r:id="rId37"/>
    <p:sldId id="423" r:id="rId38"/>
    <p:sldId id="424" r:id="rId39"/>
    <p:sldId id="425" r:id="rId40"/>
    <p:sldId id="427" r:id="rId41"/>
    <p:sldId id="428" r:id="rId42"/>
    <p:sldId id="429" r:id="rId43"/>
    <p:sldId id="426" r:id="rId44"/>
    <p:sldId id="441" r:id="rId45"/>
    <p:sldId id="430" r:id="rId46"/>
    <p:sldId id="431" r:id="rId47"/>
    <p:sldId id="432" r:id="rId48"/>
    <p:sldId id="433" r:id="rId49"/>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8080"/>
    <a:srgbClr val="CC9900"/>
    <a:srgbClr val="085091"/>
    <a:srgbClr val="FF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7" d="100"/>
          <a:sy n="97" d="100"/>
        </p:scale>
        <p:origin x="-1042" y="-91"/>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2.wmf"/><Relationship Id="rId1" Type="http://schemas.openxmlformats.org/officeDocument/2006/relationships/image" Target="../media/image7.wmf"/><Relationship Id="rId5" Type="http://schemas.openxmlformats.org/officeDocument/2006/relationships/image" Target="../media/image10.wmf"/><Relationship Id="rId4"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650FC444-788E-4F68-B1C8-5CE6F05645D3}" type="datetimeFigureOut">
              <a:rPr lang="en-US" smtClean="0"/>
              <a:pPr/>
              <a:t>8/26/2008</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CA0FC3C5-E9D7-479F-93E7-7F7C4747E03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5952970C-28E3-4D2C-B13B-BA0C21601399}" type="slidenum">
              <a:rPr lang="en-US"/>
              <a:pPr/>
              <a:t>20</a:t>
            </a:fld>
            <a:endParaRPr lang="en-US"/>
          </a:p>
        </p:txBody>
      </p:sp>
      <p:sp>
        <p:nvSpPr>
          <p:cNvPr id="63491" name="Rectangle 2"/>
          <p:cNvSpPr>
            <a:spLocks noGrp="1" noChangeArrowheads="1"/>
          </p:cNvSpPr>
          <p:nvPr>
            <p:ph type="body" idx="1"/>
          </p:nvPr>
        </p:nvSpPr>
        <p:spPr>
          <a:noFill/>
          <a:ln/>
        </p:spPr>
        <p:txBody>
          <a:bodyPr lIns="95637" tIns="46979" rIns="95637" bIns="46979"/>
          <a:lstStyle/>
          <a:p>
            <a:pPr eaLnBrk="1" hangingPunct="1"/>
            <a:r>
              <a:rPr lang="en-US" smtClean="0"/>
              <a:t>Our long term vision offers the Horus  system as a potential component of the global/mobile military information infrastructure.  This must be a platform in which it is possible to construct highly assured communications and computing systems while using COTS hardware and software.  </a:t>
            </a:r>
          </a:p>
          <a:p>
            <a:pPr eaLnBrk="1" hangingPunct="1"/>
            <a:r>
              <a:rPr lang="en-US" smtClean="0"/>
              <a:t>Here we see a typical C4-I application in which strategic and tactical planners coordinate an air and ground strike by combining information from the field, space, and intelligence databases.  To achieve such systems and guarantee their availability when and where we need it, it will be necessary to have a technology such as Horus at our disposal.  </a:t>
            </a:r>
          </a:p>
          <a:p>
            <a:pPr eaLnBrk="1" hangingPunct="1"/>
            <a:r>
              <a:rPr lang="en-US" smtClean="0"/>
              <a:t>Horus combines the mechanisms needed to provide fault-tolerance through software, security through message filtering mechanisms which will soon be linked to Kerberos signature and encryption tools, and realtime guarantees.  </a:t>
            </a:r>
          </a:p>
          <a:p>
            <a:pPr eaLnBrk="1" hangingPunct="1"/>
            <a:r>
              <a:rPr lang="en-US" smtClean="0"/>
              <a:t>Horus is presented to users in the form of a process group computing environment.  Applications are encouraged to make use of groups of processes for purposes such as data replication or functional replication for fault-tolerance; Horus groups are unusual in being presentable in varied forms (through wrappers) and having flexible semantics (depending on the stack of Lego-style building blocks used in support of the group mechanisms selected by the developer).</a:t>
            </a:r>
          </a:p>
        </p:txBody>
      </p:sp>
      <p:sp>
        <p:nvSpPr>
          <p:cNvPr id="63492" name="Rectangle 3"/>
          <p:cNvSpPr>
            <a:spLocks noGrp="1" noRot="1" noChangeAspect="1" noChangeArrowheads="1" noTextEdit="1"/>
          </p:cNvSpPr>
          <p:nvPr>
            <p:ph type="sldImg"/>
          </p:nvPr>
        </p:nvSpPr>
        <p:spPr>
          <a:xfrm>
            <a:off x="1266825" y="727075"/>
            <a:ext cx="4781550" cy="3586163"/>
          </a:xfrm>
          <a:ln w="12700" cap="flat">
            <a:solidFill>
              <a:schemeClr val="tx1"/>
            </a:solidFill>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38FF20D6-1DA5-4C4F-BBE1-1A30553EE2BB}" type="datetimeFigureOut">
              <a:rPr lang="en-US"/>
              <a:pPr>
                <a:defRPr/>
              </a:pPr>
              <a:t>8/26/2008</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5D92C140-34C1-44CE-B28B-0E2ADFC94551}"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60D1EC6-EF8A-444E-8690-3D36F6B02D58}" type="datetimeFigureOut">
              <a:rPr lang="en-US"/>
              <a:pPr>
                <a:defRPr/>
              </a:pPr>
              <a:t>8/26/2008</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D9074FF9-1B19-4DFE-ABBD-ADB9C1E73F3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268BC68-197D-42E6-8647-D73E912C83BB}" type="datetimeFigureOut">
              <a:rPr lang="en-US"/>
              <a:pPr>
                <a:defRPr/>
              </a:pPr>
              <a:t>8/26/2008</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8C6847F-DF77-4CD8-B4DA-5255E2F60C4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845A126-51FD-436A-8C26-113B18F6AA8B}" type="datetimeFigureOut">
              <a:rPr lang="en-US"/>
              <a:pPr>
                <a:defRPr/>
              </a:pPr>
              <a:t>8/26/2008</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B89B7B2-FC23-4841-AF46-91D1D1670C4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567A2A4-7C89-444F-8F18-1872C4EAE579}" type="datetimeFigureOut">
              <a:rPr lang="en-US"/>
              <a:pPr>
                <a:defRPr/>
              </a:pPr>
              <a:t>8/26/2008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938BA6-39EB-4A19-8A27-1BA8AE4E5C18}"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018BEDB7-3564-4F84-A210-564C3D0FB0A7}" type="datetimeFigureOut">
              <a:rPr lang="en-US"/>
              <a:pPr>
                <a:defRPr/>
              </a:pPr>
              <a:t>8/26/2008</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ADCC5370-4826-43D5-BD2B-5B63C8677B5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729EA1FE-4588-4313-BF56-87824537C7A1}" type="datetimeFigureOut">
              <a:rPr lang="en-US"/>
              <a:pPr>
                <a:defRPr/>
              </a:pPr>
              <a:t>8/26/2008</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EEE2513D-F48D-415B-B1AC-9F260B5AC63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6CE23F28-8878-4CC3-9EF0-49AD993348DA}" type="datetimeFigureOut">
              <a:rPr lang="en-US"/>
              <a:pPr>
                <a:defRPr/>
              </a:pPr>
              <a:t>8/26/2008</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F727525F-C180-4FA4-8790-45E9619A9A5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F5A575C7-81E6-4925-B044-08EB97277EF8}" type="datetimeFigureOut">
              <a:rPr lang="en-US"/>
              <a:pPr>
                <a:defRPr/>
              </a:pPr>
              <a:t>8/26/2008</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5C1DBFDB-58C4-49E2-86DB-2EF01445AC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64028B37-5930-4AF2-92D4-DAB0328CE25A}" type="datetimeFigureOut">
              <a:rPr lang="en-US"/>
              <a:pPr>
                <a:defRPr/>
              </a:pPr>
              <a:t>8/26/2008</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C9979335-ECD4-43C7-B4E0-05F47273D44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BE4DFC3E-F639-43CF-BBAE-80F7717225A3}" type="datetimeFigureOut">
              <a:rPr lang="en-US"/>
              <a:pPr>
                <a:defRPr/>
              </a:pPr>
              <a:t>8/26/2008</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41BED288-1E6E-4FEB-9158-86C11B53C2C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80B566CC-21E2-4396-9314-EDB85E517FF0}" type="datetimeFigureOut">
              <a:rPr lang="en-US"/>
              <a:pPr>
                <a:defRPr/>
              </a:pPr>
              <a:t>8/26/2008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CF16A0C1-40CA-46D8-9F2D-ABB75263B922}"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684" r:id="rId1"/>
    <p:sldLayoutId id="2147483676" r:id="rId2"/>
    <p:sldLayoutId id="2147483685" r:id="rId3"/>
    <p:sldLayoutId id="2147483677" r:id="rId4"/>
    <p:sldLayoutId id="2147483678" r:id="rId5"/>
    <p:sldLayoutId id="2147483679" r:id="rId6"/>
    <p:sldLayoutId id="2147483680" r:id="rId7"/>
    <p:sldLayoutId id="2147483681" r:id="rId8"/>
    <p:sldLayoutId id="2147483686" r:id="rId9"/>
    <p:sldLayoutId id="2147483682" r:id="rId10"/>
    <p:sldLayoutId id="2147483683"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1.xml"/><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10" Type="http://schemas.openxmlformats.org/officeDocument/2006/relationships/oleObject" Target="../embeddings/oleObject8.bin"/><Relationship Id="rId4" Type="http://schemas.openxmlformats.org/officeDocument/2006/relationships/oleObject" Target="../embeddings/oleObject2.bin"/><Relationship Id="rId9" Type="http://schemas.openxmlformats.org/officeDocument/2006/relationships/oleObject" Target="../embeddings/oleObject7.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4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US" dirty="0" smtClean="0">
                <a:solidFill>
                  <a:schemeClr val="tx1"/>
                </a:solidFill>
              </a:rPr>
              <a:t>Cloud Computing and Edge Computing</a:t>
            </a:r>
            <a:endParaRPr lang="en-US" dirty="0">
              <a:solidFill>
                <a:schemeClr val="tx1"/>
              </a:solidFill>
            </a:endParaRPr>
          </a:p>
        </p:txBody>
      </p:sp>
      <p:sp>
        <p:nvSpPr>
          <p:cNvPr id="13314" name="Subtitle 2"/>
          <p:cNvSpPr>
            <a:spLocks noGrp="1"/>
          </p:cNvSpPr>
          <p:nvPr>
            <p:ph type="subTitle" idx="1"/>
          </p:nvPr>
        </p:nvSpPr>
        <p:spPr>
          <a:xfrm>
            <a:off x="533400" y="3733800"/>
            <a:ext cx="7854950" cy="1752600"/>
          </a:xfrm>
        </p:spPr>
        <p:txBody>
          <a:bodyPr/>
          <a:lstStyle/>
          <a:p>
            <a:pPr marR="0" eaLnBrk="1" hangingPunct="1"/>
            <a:r>
              <a:rPr lang="en-US" sz="4400" b="1" dirty="0" smtClean="0"/>
              <a:t>Ken Birman</a:t>
            </a:r>
          </a:p>
          <a:p>
            <a:pPr marR="0" eaLnBrk="1" hangingPunct="1"/>
            <a:r>
              <a:rPr lang="en-US" sz="2400" b="1" i="1" dirty="0" smtClean="0"/>
              <a:t/>
            </a:r>
            <a:br>
              <a:rPr lang="en-US" sz="2400" b="1" i="1" dirty="0" smtClean="0"/>
            </a:br>
            <a:r>
              <a:rPr lang="en-US" sz="2400" b="1" i="1" dirty="0" smtClean="0"/>
              <a:t>Cornell University.  </a:t>
            </a:r>
            <a:r>
              <a:rPr lang="en-US" sz="2400" b="1" i="1" dirty="0" smtClean="0"/>
              <a:t>CS5410 </a:t>
            </a:r>
            <a:r>
              <a:rPr lang="en-US" sz="2400" b="1" i="1" dirty="0" smtClean="0"/>
              <a:t>Fall 2008.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US" dirty="0" smtClean="0"/>
              <a:t>But they also depend on data center resources</a:t>
            </a:r>
          </a:p>
        </p:txBody>
      </p:sp>
      <p:sp>
        <p:nvSpPr>
          <p:cNvPr id="17410" name="Content Placeholder 2"/>
          <p:cNvSpPr>
            <a:spLocks noGrp="1"/>
          </p:cNvSpPr>
          <p:nvPr>
            <p:ph idx="1"/>
          </p:nvPr>
        </p:nvSpPr>
        <p:spPr/>
        <p:txBody>
          <a:bodyPr/>
          <a:lstStyle/>
          <a:p>
            <a:pPr eaLnBrk="1" hangingPunct="1"/>
            <a:r>
              <a:rPr lang="en-US" dirty="0" smtClean="0"/>
              <a:t>Data centers host maps, databases, rendering software</a:t>
            </a:r>
          </a:p>
          <a:p>
            <a:pPr eaLnBrk="1" hangingPunct="1"/>
            <a:endParaRPr lang="en-US" i="1" dirty="0" smtClean="0"/>
          </a:p>
          <a:p>
            <a:pPr eaLnBrk="1" hangingPunct="1"/>
            <a:r>
              <a:rPr lang="en-US" dirty="0" smtClean="0"/>
              <a:t>Think of the “static” content as coming from a data center, and streams of events reflecting real-time content coming directly from sensors and “synthetic content sources”, combined on your end-user node</a:t>
            </a:r>
          </a:p>
          <a:p>
            <a:pPr eaLnBrk="1" hangingPunct="1"/>
            <a:endParaRPr lang="en-US" dirty="0" smtClean="0"/>
          </a:p>
          <a:p>
            <a:pPr eaLnBrk="1" hangingPunct="1"/>
            <a:r>
              <a:rPr lang="en-US" dirty="0" smtClean="0"/>
              <a:t>All of this needs to scale to massive deployments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3" descr="internet15jan06.png"/>
          <p:cNvPicPr>
            <a:picLocks noChangeAspect="1"/>
          </p:cNvPicPr>
          <p:nvPr/>
        </p:nvPicPr>
        <p:blipFill>
          <a:blip r:embed="rId2"/>
          <a:srcRect/>
          <a:stretch>
            <a:fillRect/>
          </a:stretch>
        </p:blipFill>
        <p:spPr bwMode="auto">
          <a:xfrm>
            <a:off x="2286000" y="-76200"/>
            <a:ext cx="6858000" cy="6934200"/>
          </a:xfrm>
          <a:prstGeom prst="rect">
            <a:avLst/>
          </a:prstGeom>
          <a:noFill/>
          <a:ln w="9525">
            <a:noFill/>
            <a:miter lim="800000"/>
            <a:headEnd/>
            <a:tailEnd/>
          </a:ln>
        </p:spPr>
      </p:pic>
      <p:pic>
        <p:nvPicPr>
          <p:cNvPr id="18434" name="Picture 4" descr="Los_Angeles_skyline.jpg"/>
          <p:cNvPicPr>
            <a:picLocks noChangeAspect="1"/>
          </p:cNvPicPr>
          <p:nvPr/>
        </p:nvPicPr>
        <p:blipFill>
          <a:blip r:embed="rId3"/>
          <a:srcRect/>
          <a:stretch>
            <a:fillRect/>
          </a:stretch>
        </p:blipFill>
        <p:spPr bwMode="auto">
          <a:xfrm>
            <a:off x="0" y="3581400"/>
            <a:ext cx="2466975" cy="3276600"/>
          </a:xfrm>
          <a:prstGeom prst="rect">
            <a:avLst/>
          </a:prstGeom>
          <a:noFill/>
          <a:ln w="9525">
            <a:noFill/>
            <a:miter lim="800000"/>
            <a:headEnd/>
            <a:tailEnd/>
          </a:ln>
        </p:spPr>
      </p:pic>
      <p:pic>
        <p:nvPicPr>
          <p:cNvPr id="18435" name="Picture 5" descr="2e583c4e0333053a7c6904.jpg"/>
          <p:cNvPicPr>
            <a:picLocks noChangeAspect="1"/>
          </p:cNvPicPr>
          <p:nvPr/>
        </p:nvPicPr>
        <p:blipFill>
          <a:blip r:embed="rId4"/>
          <a:srcRect/>
          <a:stretch>
            <a:fillRect/>
          </a:stretch>
        </p:blipFill>
        <p:spPr bwMode="auto">
          <a:xfrm>
            <a:off x="0" y="0"/>
            <a:ext cx="2381250" cy="3629025"/>
          </a:xfrm>
          <a:prstGeom prst="rect">
            <a:avLst/>
          </a:prstGeom>
          <a:noFill/>
          <a:ln w="9525">
            <a:noFill/>
            <a:miter lim="800000"/>
            <a:headEnd/>
            <a:tailEnd/>
          </a:ln>
        </p:spPr>
      </p:pic>
      <p:sp>
        <p:nvSpPr>
          <p:cNvPr id="5" name="TextBox 4"/>
          <p:cNvSpPr txBox="1"/>
          <p:nvPr/>
        </p:nvSpPr>
        <p:spPr>
          <a:xfrm>
            <a:off x="1371600" y="1752600"/>
            <a:ext cx="6477000" cy="3785652"/>
          </a:xfrm>
          <a:prstGeom prst="rect">
            <a:avLst/>
          </a:prstGeom>
          <a:noFill/>
        </p:spPr>
        <p:txBody>
          <a:bodyPr wrap="square" rtlCol="0">
            <a:spAutoFit/>
          </a:bodyPr>
          <a:lstStyle/>
          <a:p>
            <a:pPr algn="ctr"/>
            <a:r>
              <a:rPr lang="en-US" sz="8000" b="1" dirty="0" smtClean="0">
                <a:solidFill>
                  <a:srgbClr val="FF0000"/>
                </a:solidFill>
              </a:rPr>
              <a:t>It’s a big, big world out on the edge….</a:t>
            </a:r>
            <a:endParaRPr lang="en-US" sz="8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dirty="0" smtClean="0"/>
              <a:t>Our goals today</a:t>
            </a:r>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2"/>
              <a:buChar char=""/>
              <a:defRPr/>
            </a:pPr>
            <a:r>
              <a:rPr lang="en-US" dirty="0" smtClean="0"/>
              <a:t>In CS5140, we’ll peel back the covers</a:t>
            </a:r>
          </a:p>
          <a:p>
            <a:pPr marL="641033" lvl="1" indent="-274320" eaLnBrk="1" fontAlgn="auto" hangingPunct="1">
              <a:spcAft>
                <a:spcPts val="0"/>
              </a:spcAft>
              <a:buClr>
                <a:schemeClr val="accent3"/>
              </a:buClr>
              <a:buFont typeface="Wingdings 2"/>
              <a:buChar char=""/>
              <a:defRPr/>
            </a:pPr>
            <a:r>
              <a:rPr lang="en-US" dirty="0" smtClean="0"/>
              <a:t>Try and understand major technologies used to implement cloud computing platforms</a:t>
            </a:r>
          </a:p>
          <a:p>
            <a:pPr marL="915670" lvl="2" indent="-274320" eaLnBrk="1" fontAlgn="auto" hangingPunct="1">
              <a:spcAft>
                <a:spcPts val="0"/>
              </a:spcAft>
              <a:buClr>
                <a:schemeClr val="accent3"/>
              </a:buClr>
              <a:buFont typeface="Wingdings 2"/>
              <a:buChar char=""/>
              <a:defRPr/>
            </a:pPr>
            <a:r>
              <a:rPr lang="en-US" dirty="0" smtClean="0"/>
              <a:t>How did IBM/Amazon/Google/etc build their cloud computing infrastructure?</a:t>
            </a:r>
          </a:p>
          <a:p>
            <a:pPr marL="915670" lvl="2" indent="-274320" eaLnBrk="1" fontAlgn="auto" hangingPunct="1">
              <a:spcAft>
                <a:spcPts val="0"/>
              </a:spcAft>
              <a:buClr>
                <a:schemeClr val="accent3"/>
              </a:buClr>
              <a:buFont typeface="Wingdings 2"/>
              <a:buChar char=""/>
              <a:defRPr/>
            </a:pPr>
            <a:r>
              <a:rPr lang="en-US" dirty="0" smtClean="0"/>
              <a:t>What tools do all of these systems employ?  How are they implemented, and what are the cost/performance tradeoffs?</a:t>
            </a:r>
          </a:p>
          <a:p>
            <a:pPr marL="915670" lvl="2" indent="-274320" eaLnBrk="1" fontAlgn="auto" hangingPunct="1">
              <a:spcAft>
                <a:spcPts val="0"/>
              </a:spcAft>
              <a:buClr>
                <a:schemeClr val="accent3"/>
              </a:buClr>
              <a:buFont typeface="Wingdings 2"/>
              <a:buChar char=""/>
              <a:defRPr/>
            </a:pPr>
            <a:r>
              <a:rPr lang="en-US" dirty="0" smtClean="0"/>
              <a:t>How robust are they?</a:t>
            </a:r>
          </a:p>
          <a:p>
            <a:pPr marL="641033" lvl="1" indent="-274320" eaLnBrk="1" fontAlgn="auto" hangingPunct="1">
              <a:spcAft>
                <a:spcPts val="0"/>
              </a:spcAft>
              <a:buClr>
                <a:schemeClr val="accent3"/>
              </a:buClr>
              <a:buFont typeface="Wingdings 2"/>
              <a:buChar char=""/>
              <a:defRPr/>
            </a:pPr>
            <a:r>
              <a:rPr lang="en-US" dirty="0" smtClean="0"/>
              <a:t>And also, how to build your own cloud applications</a:t>
            </a:r>
          </a:p>
          <a:p>
            <a:pPr marL="915670" lvl="2" indent="-274320" eaLnBrk="1" fontAlgn="auto" hangingPunct="1">
              <a:spcAft>
                <a:spcPts val="0"/>
              </a:spcAft>
              <a:buClr>
                <a:schemeClr val="accent3"/>
              </a:buClr>
              <a:buFont typeface="Wingdings 2"/>
              <a:buChar char=""/>
              <a:defRPr/>
            </a:pPr>
            <a:r>
              <a:rPr lang="en-US" dirty="0" smtClean="0"/>
              <a:t>Key issue: to scale well, they need to replicate functionality</a:t>
            </a:r>
          </a:p>
          <a:p>
            <a:pPr marL="274320" indent="-274320" eaLnBrk="1" fontAlgn="auto" hangingPunct="1">
              <a:spcAft>
                <a:spcPts val="0"/>
              </a:spcAft>
              <a:buClr>
                <a:schemeClr val="accent3"/>
              </a:buClr>
              <a:buFont typeface="Wingdings 2"/>
              <a:buChar char=""/>
              <a:defRPr/>
            </a:pPr>
            <a:r>
              <a:rPr lang="en-US" dirty="0" smtClean="0"/>
              <a:t>The underlying standards: Web Services and CORBA</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this overlap with edge technologies?</a:t>
            </a:r>
            <a:endParaRPr lang="en-US" dirty="0"/>
          </a:p>
        </p:txBody>
      </p:sp>
      <p:sp>
        <p:nvSpPr>
          <p:cNvPr id="3" name="Content Placeholder 2"/>
          <p:cNvSpPr>
            <a:spLocks noGrp="1"/>
          </p:cNvSpPr>
          <p:nvPr>
            <p:ph idx="1"/>
          </p:nvPr>
        </p:nvSpPr>
        <p:spPr/>
        <p:txBody>
          <a:bodyPr/>
          <a:lstStyle/>
          <a:p>
            <a:r>
              <a:rPr lang="en-US" dirty="0" smtClean="0"/>
              <a:t>The edge is a world of peer-to-peer solutions</a:t>
            </a:r>
          </a:p>
          <a:p>
            <a:pPr lvl="1"/>
            <a:r>
              <a:rPr lang="en-US" dirty="0" err="1" smtClean="0"/>
              <a:t>BitTorrent</a:t>
            </a:r>
            <a:r>
              <a:rPr lang="en-US" dirty="0" smtClean="0"/>
              <a:t>, Napster/Gnutella, </a:t>
            </a:r>
            <a:r>
              <a:rPr lang="en-US" dirty="0" err="1" smtClean="0"/>
              <a:t>PPLive</a:t>
            </a:r>
            <a:r>
              <a:rPr lang="en-US" dirty="0" smtClean="0"/>
              <a:t>, Skype, and even Live Objects</a:t>
            </a:r>
          </a:p>
          <a:p>
            <a:pPr lvl="1"/>
            <a:r>
              <a:rPr lang="en-US" dirty="0" smtClean="0"/>
              <a:t>How are these built?  What issues need to be addressed when systems live out in the wild (in the Internet)?</a:t>
            </a:r>
          </a:p>
          <a:p>
            <a:r>
              <a:rPr lang="en-US" dirty="0" smtClean="0"/>
              <a:t>But those edge solutions are invariably supported by some kind of cloud service, and in the future the integration is going to become more significant</a:t>
            </a:r>
          </a:p>
          <a:p>
            <a:pPr lvl="1"/>
            <a:endParaRPr lang="en-US" dirty="0" smtClean="0"/>
          </a:p>
          <a:p>
            <a:r>
              <a:rPr lang="en-US" dirty="0" smtClean="0"/>
              <a:t>What happens when we graft edge solutions to cloud platforms?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Connecting the cloud to the edge</a:t>
            </a:r>
            <a:endParaRPr lang="en-US" sz="4400" dirty="0"/>
          </a:p>
        </p:txBody>
      </p:sp>
      <p:sp>
        <p:nvSpPr>
          <p:cNvPr id="3" name="Content Placeholder 2"/>
          <p:cNvSpPr>
            <a:spLocks noGrp="1"/>
          </p:cNvSpPr>
          <p:nvPr>
            <p:ph idx="1"/>
          </p:nvPr>
        </p:nvSpPr>
        <p:spPr/>
        <p:txBody>
          <a:bodyPr/>
          <a:lstStyle/>
          <a:p>
            <a:r>
              <a:rPr lang="en-US" dirty="0" smtClean="0"/>
              <a:t>The cloud is a good place to</a:t>
            </a:r>
          </a:p>
          <a:p>
            <a:pPr lvl="1"/>
            <a:r>
              <a:rPr lang="en-US" dirty="0" smtClean="0"/>
              <a:t>Store massive amounts of content</a:t>
            </a:r>
          </a:p>
          <a:p>
            <a:pPr lvl="1"/>
            <a:r>
              <a:rPr lang="en-US" dirty="0" smtClean="0"/>
              <a:t>Keep </a:t>
            </a:r>
            <a:r>
              <a:rPr lang="en-US" dirty="0" err="1" smtClean="0"/>
              <a:t>precomputed</a:t>
            </a:r>
            <a:r>
              <a:rPr lang="en-US" dirty="0" smtClean="0"/>
              <a:t> information, account information</a:t>
            </a:r>
          </a:p>
          <a:p>
            <a:pPr lvl="1"/>
            <a:r>
              <a:rPr lang="en-US" dirty="0" smtClean="0"/>
              <a:t>Run scalable services</a:t>
            </a:r>
          </a:p>
          <a:p>
            <a:pPr lvl="1"/>
            <a:endParaRPr lang="en-US" dirty="0" smtClean="0"/>
          </a:p>
          <a:p>
            <a:r>
              <a:rPr lang="en-US" dirty="0" smtClean="0"/>
              <a:t>The edge is a good place to</a:t>
            </a:r>
          </a:p>
          <a:p>
            <a:pPr lvl="1"/>
            <a:r>
              <a:rPr lang="en-US" dirty="0" smtClean="0"/>
              <a:t>Capture data from the real world (sensors, cameras…)</a:t>
            </a:r>
          </a:p>
          <a:p>
            <a:pPr lvl="1"/>
            <a:r>
              <a:rPr lang="en-US" dirty="0" smtClean="0"/>
              <a:t>Share high-rate video, voice, event streams, “updates”</a:t>
            </a:r>
          </a:p>
          <a:p>
            <a:pPr lvl="1"/>
            <a:r>
              <a:rPr lang="en-US" dirty="0" smtClean="0"/>
              <a:t>Support direct collaboration, interaction</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we’ll cover</a:t>
            </a:r>
            <a:endParaRPr lang="en-US" dirty="0"/>
          </a:p>
        </p:txBody>
      </p:sp>
      <p:sp>
        <p:nvSpPr>
          <p:cNvPr id="3" name="Content Placeholder 2"/>
          <p:cNvSpPr>
            <a:spLocks noGrp="1"/>
          </p:cNvSpPr>
          <p:nvPr>
            <p:ph sz="quarter" idx="2"/>
          </p:nvPr>
        </p:nvSpPr>
        <p:spPr>
          <a:xfrm>
            <a:off x="228600" y="1905000"/>
            <a:ext cx="4268788" cy="4455320"/>
          </a:xfrm>
        </p:spPr>
        <p:txBody>
          <a:bodyPr/>
          <a:lstStyle/>
          <a:p>
            <a:r>
              <a:rPr lang="en-US" sz="1400" dirty="0" smtClean="0"/>
              <a:t> [9/3/08] Web Services and SOA standards.  CORBA and OO standards </a:t>
            </a:r>
          </a:p>
          <a:p>
            <a:r>
              <a:rPr lang="en-US" sz="1400" dirty="0" smtClean="0"/>
              <a:t>[9/8/08] Key components of cloud computing platforms </a:t>
            </a:r>
          </a:p>
          <a:p>
            <a:r>
              <a:rPr lang="en-US" sz="1400" dirty="0" smtClean="0"/>
              <a:t>[9/10/08] Cloud computing applications and Map-Reduce </a:t>
            </a:r>
          </a:p>
          <a:p>
            <a:r>
              <a:rPr lang="en-US" sz="1400" dirty="0" smtClean="0"/>
              <a:t>[9/15/08] Thinking about distributed systems: Models of time and event ordering </a:t>
            </a:r>
          </a:p>
          <a:p>
            <a:r>
              <a:rPr lang="en-US" sz="1400" dirty="0" smtClean="0"/>
              <a:t>[9/17/08] Clock synchronization and the limits of real-time </a:t>
            </a:r>
          </a:p>
          <a:p>
            <a:r>
              <a:rPr lang="en-US" sz="1400" dirty="0" smtClean="0"/>
              <a:t>[9/22/08] Consensus on event ordering: The GMS Service(1) </a:t>
            </a:r>
          </a:p>
          <a:p>
            <a:r>
              <a:rPr lang="en-US" sz="1400" dirty="0" smtClean="0"/>
              <a:t>[9/24/08] The GMS Service(2) </a:t>
            </a:r>
          </a:p>
          <a:p>
            <a:r>
              <a:rPr lang="en-US" sz="1400" dirty="0" smtClean="0"/>
              <a:t>[9/29/08] State machine concept.  Possible functionality that our GMS can support </a:t>
            </a:r>
          </a:p>
          <a:p>
            <a:r>
              <a:rPr lang="en-US" sz="1400" dirty="0" smtClean="0"/>
              <a:t>[10/1/08] Replication: basic goals.   Ricochet </a:t>
            </a:r>
          </a:p>
          <a:p>
            <a:r>
              <a:rPr lang="en-US" sz="1400" dirty="0" smtClean="0"/>
              <a:t>[10/6/08] Replication with stronger semantics: Virtual synchrony </a:t>
            </a:r>
          </a:p>
          <a:p>
            <a:r>
              <a:rPr lang="en-US" sz="1400" dirty="0" smtClean="0"/>
              <a:t>[10/8/08] Replication with consensus semantics: </a:t>
            </a:r>
            <a:r>
              <a:rPr lang="en-US" sz="1400" dirty="0" err="1" smtClean="0"/>
              <a:t>Paxos</a:t>
            </a:r>
            <a:endParaRPr lang="en-US" sz="1400" dirty="0"/>
          </a:p>
        </p:txBody>
      </p:sp>
      <p:sp>
        <p:nvSpPr>
          <p:cNvPr id="6" name="Content Placeholder 5"/>
          <p:cNvSpPr>
            <a:spLocks noGrp="1"/>
          </p:cNvSpPr>
          <p:nvPr>
            <p:ph sz="quarter" idx="4"/>
          </p:nvPr>
        </p:nvSpPr>
        <p:spPr>
          <a:xfrm>
            <a:off x="4645025" y="1905000"/>
            <a:ext cx="4270375" cy="4455320"/>
          </a:xfrm>
        </p:spPr>
        <p:txBody>
          <a:bodyPr/>
          <a:lstStyle/>
          <a:p>
            <a:r>
              <a:rPr lang="en-US" sz="1400" dirty="0" smtClean="0"/>
              <a:t>[10/15/08] Transactional subsystems and Web Services support for the transactional model </a:t>
            </a:r>
          </a:p>
          <a:p>
            <a:r>
              <a:rPr lang="en-US" sz="1400" dirty="0" smtClean="0"/>
              <a:t>[10/20/08] How transactional servers are implemented </a:t>
            </a:r>
          </a:p>
          <a:p>
            <a:r>
              <a:rPr lang="en-US" sz="1400" dirty="0" smtClean="0"/>
              <a:t>[10/22/08] Gossip-based replication and system monitoring.  Astrolabe </a:t>
            </a:r>
          </a:p>
          <a:p>
            <a:r>
              <a:rPr lang="en-US" sz="1400" dirty="0" smtClean="0"/>
              <a:t>[10/27/08] DHTs.  Chord, Pastry, </a:t>
            </a:r>
            <a:r>
              <a:rPr lang="en-US" sz="1400" dirty="0" err="1" smtClean="0"/>
              <a:t>Kelips</a:t>
            </a:r>
            <a:r>
              <a:rPr lang="en-US" sz="1400" dirty="0" smtClean="0"/>
              <a:t> </a:t>
            </a:r>
          </a:p>
          <a:p>
            <a:r>
              <a:rPr lang="en-US" sz="1400" dirty="0" smtClean="0"/>
              <a:t>[10/29/08] T-Man </a:t>
            </a:r>
          </a:p>
          <a:p>
            <a:r>
              <a:rPr lang="en-US" sz="1400" dirty="0" smtClean="0"/>
              <a:t>[11/03/08] Trusted computing issues seen in cloud settings.  Practical Byzantine Agreement </a:t>
            </a:r>
          </a:p>
          <a:p>
            <a:r>
              <a:rPr lang="en-US" sz="1400" dirty="0" smtClean="0"/>
              <a:t>[11/05/08] Interconnecting cloud platforms with Maelstrom.  Mirrored file systems. </a:t>
            </a:r>
          </a:p>
          <a:p>
            <a:r>
              <a:rPr lang="en-US" sz="1400" dirty="0" smtClean="0"/>
              <a:t>[11/10/08] Life on the Edge: Browsers.  </a:t>
            </a:r>
            <a:r>
              <a:rPr lang="en-US" sz="1400" dirty="0" err="1" smtClean="0"/>
              <a:t>BitTorrent</a:t>
            </a:r>
            <a:r>
              <a:rPr lang="en-US" sz="1400" dirty="0" smtClean="0"/>
              <a:t> </a:t>
            </a:r>
          </a:p>
          <a:p>
            <a:r>
              <a:rPr lang="en-US" sz="1400" dirty="0" smtClean="0"/>
              <a:t>[11/12/08] Sending complex functions to edge systems: </a:t>
            </a:r>
            <a:r>
              <a:rPr lang="en-US" sz="1400" dirty="0" err="1" smtClean="0"/>
              <a:t>Javascript</a:t>
            </a:r>
            <a:r>
              <a:rPr lang="en-US" sz="1400" dirty="0" smtClean="0"/>
              <a:t> and AJAX </a:t>
            </a:r>
          </a:p>
          <a:p>
            <a:r>
              <a:rPr lang="en-US" sz="1400" dirty="0" smtClean="0"/>
              <a:t>[11/17/08] In flight web page and data modifications and implications.  Web tripwires </a:t>
            </a:r>
          </a:p>
          <a:p>
            <a:r>
              <a:rPr lang="en-US" sz="1400" dirty="0" smtClean="0"/>
              <a:t>[11/19/08] Pure edge computing: Gnutella </a:t>
            </a:r>
          </a:p>
          <a:p>
            <a:r>
              <a:rPr lang="en-US" sz="1400" dirty="0" smtClean="0"/>
              <a:t>[11/24/08] Resilient Overlay Networks.  </a:t>
            </a:r>
            <a:r>
              <a:rPr lang="en-US" sz="1400" dirty="0" err="1" smtClean="0"/>
              <a:t>PPLive</a:t>
            </a:r>
            <a:r>
              <a:rPr lang="en-US" sz="1400" dirty="0" smtClean="0"/>
              <a:t> </a:t>
            </a:r>
          </a:p>
          <a:p>
            <a:endParaRPr lang="en-US" sz="1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Stylistic comments</a:t>
            </a:r>
            <a:endParaRPr lang="en-US" dirty="0"/>
          </a:p>
        </p:txBody>
      </p:sp>
      <p:sp>
        <p:nvSpPr>
          <p:cNvPr id="8" name="Content Placeholder 7"/>
          <p:cNvSpPr>
            <a:spLocks noGrp="1"/>
          </p:cNvSpPr>
          <p:nvPr>
            <p:ph idx="1"/>
          </p:nvPr>
        </p:nvSpPr>
        <p:spPr/>
        <p:txBody>
          <a:bodyPr/>
          <a:lstStyle/>
          <a:p>
            <a:r>
              <a:rPr lang="en-US" dirty="0" smtClean="0"/>
              <a:t>One way to approach CS5140 would focus on a how-to way of using standards and packages</a:t>
            </a:r>
          </a:p>
          <a:p>
            <a:pPr lvl="1"/>
            <a:r>
              <a:rPr lang="en-US" dirty="0" smtClean="0"/>
              <a:t>For example, Microsoft favors Indigo as their web services solution for Windows platforms</a:t>
            </a:r>
          </a:p>
          <a:p>
            <a:pPr lvl="1"/>
            <a:r>
              <a:rPr lang="en-US" dirty="0" smtClean="0"/>
              <a:t>We could spend 12 weeks learning everything we can about Indigo, do projects using Indigo, etc.</a:t>
            </a:r>
          </a:p>
          <a:p>
            <a:pPr lvl="1"/>
            <a:r>
              <a:rPr lang="en-US" dirty="0" smtClean="0"/>
              <a:t>You would emerge as an “Indigo expert”</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Stylistic comments</a:t>
            </a:r>
            <a:endParaRPr lang="en-US" dirty="0"/>
          </a:p>
        </p:txBody>
      </p:sp>
      <p:sp>
        <p:nvSpPr>
          <p:cNvPr id="3" name="Content Placeholder 2"/>
          <p:cNvSpPr>
            <a:spLocks noGrp="1"/>
          </p:cNvSpPr>
          <p:nvPr>
            <p:ph idx="1"/>
          </p:nvPr>
        </p:nvSpPr>
        <p:spPr/>
        <p:txBody>
          <a:bodyPr/>
          <a:lstStyle/>
          <a:p>
            <a:r>
              <a:rPr lang="en-US" dirty="0" smtClean="0"/>
              <a:t>A second extreme would be to completely ignore the web services standards and focus entirely on the theory</a:t>
            </a:r>
          </a:p>
          <a:p>
            <a:pPr lvl="1"/>
            <a:r>
              <a:rPr lang="en-US" dirty="0" smtClean="0"/>
              <a:t>We would discuss ways of thinking about distributed systems</a:t>
            </a:r>
          </a:p>
          <a:p>
            <a:pPr lvl="1"/>
            <a:r>
              <a:rPr lang="en-US" dirty="0" smtClean="0"/>
              <a:t>Models for describing protocols</a:t>
            </a:r>
          </a:p>
          <a:p>
            <a:pPr lvl="1"/>
            <a:r>
              <a:rPr lang="en-US" dirty="0" smtClean="0"/>
              <a:t>Ways of proving things about them</a:t>
            </a:r>
          </a:p>
          <a:p>
            <a:pPr lvl="1"/>
            <a:endParaRPr lang="en-US" dirty="0" smtClean="0"/>
          </a:p>
          <a:p>
            <a:r>
              <a:rPr lang="en-US" dirty="0" smtClean="0"/>
              <a:t>You would be left to apply these ideas “as an exercise”</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CS5140: Pursuing the middle</a:t>
            </a:r>
            <a:endParaRPr lang="en-US" dirty="0"/>
          </a:p>
        </p:txBody>
      </p:sp>
      <p:sp>
        <p:nvSpPr>
          <p:cNvPr id="3" name="Content Placeholder 2"/>
          <p:cNvSpPr>
            <a:spLocks noGrp="1"/>
          </p:cNvSpPr>
          <p:nvPr>
            <p:ph idx="1"/>
          </p:nvPr>
        </p:nvSpPr>
        <p:spPr>
          <a:xfrm>
            <a:off x="457200" y="1935163"/>
            <a:ext cx="8534400" cy="4389437"/>
          </a:xfrm>
        </p:spPr>
        <p:txBody>
          <a:bodyPr/>
          <a:lstStyle/>
          <a:p>
            <a:r>
              <a:rPr lang="en-US" dirty="0" smtClean="0"/>
              <a:t>The class will try and live somewhere in the middle</a:t>
            </a:r>
          </a:p>
          <a:p>
            <a:pPr lvl="1"/>
            <a:r>
              <a:rPr lang="en-US" dirty="0" smtClean="0"/>
              <a:t>About half of our lectures are on very concrete real systems, like </a:t>
            </a:r>
            <a:r>
              <a:rPr lang="en-US" dirty="0" err="1" smtClean="0"/>
              <a:t>BitTorrent</a:t>
            </a:r>
            <a:r>
              <a:rPr lang="en-US" dirty="0" smtClean="0"/>
              <a:t> or Chubby, and how they work</a:t>
            </a:r>
          </a:p>
          <a:p>
            <a:pPr lvl="1"/>
            <a:r>
              <a:rPr lang="en-US" dirty="0" smtClean="0"/>
              <a:t>And about half our lectures are concerned with the platform standards and structures and how they look</a:t>
            </a:r>
          </a:p>
          <a:p>
            <a:pPr lvl="1"/>
            <a:r>
              <a:rPr lang="en-US" dirty="0" smtClean="0"/>
              <a:t>A few lectures focus on the underlying theory</a:t>
            </a:r>
          </a:p>
          <a:p>
            <a:pPr lvl="1"/>
            <a:endParaRPr lang="en-US" dirty="0" smtClean="0"/>
          </a:p>
          <a:p>
            <a:r>
              <a:rPr lang="en-US" dirty="0" smtClean="0"/>
              <a:t>Homework assignments will involve building real (but simple) distributed systems using these ideas</a:t>
            </a:r>
          </a:p>
          <a:p>
            <a:pPr lvl="1"/>
            <a:r>
              <a:rPr lang="en-US" dirty="0" smtClean="0"/>
              <a:t>For this, we’ll work with Windows platforms &amp; technology</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look at an example</a:t>
            </a:r>
            <a:endParaRPr lang="en-US" dirty="0"/>
          </a:p>
        </p:txBody>
      </p:sp>
      <p:sp>
        <p:nvSpPr>
          <p:cNvPr id="3" name="Content Placeholder 2"/>
          <p:cNvSpPr>
            <a:spLocks noGrp="1"/>
          </p:cNvSpPr>
          <p:nvPr>
            <p:ph idx="1"/>
          </p:nvPr>
        </p:nvSpPr>
        <p:spPr/>
        <p:txBody>
          <a:bodyPr/>
          <a:lstStyle/>
          <a:p>
            <a:r>
              <a:rPr lang="en-US" dirty="0" smtClean="0"/>
              <a:t>To illustrate the way the class will operate, let’s look at a typical example of a problem that cuts across these three elements</a:t>
            </a:r>
          </a:p>
          <a:p>
            <a:pPr lvl="1"/>
            <a:r>
              <a:rPr lang="en-US" dirty="0" smtClean="0"/>
              <a:t>It arises in a standard web services context</a:t>
            </a:r>
          </a:p>
          <a:p>
            <a:pPr lvl="1"/>
            <a:r>
              <a:rPr lang="en-US" dirty="0" smtClean="0"/>
              <a:t>But it raises harder questions</a:t>
            </a:r>
          </a:p>
          <a:p>
            <a:pPr lvl="1"/>
            <a:r>
              <a:rPr lang="en-US" dirty="0" smtClean="0"/>
              <a:t>Ultimately, theoretical tools help us gain needed clarity</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to CS5140!</a:t>
            </a:r>
            <a:endParaRPr lang="en-US" dirty="0"/>
          </a:p>
        </p:txBody>
      </p:sp>
      <p:sp>
        <p:nvSpPr>
          <p:cNvPr id="3" name="Content Placeholder 2"/>
          <p:cNvSpPr>
            <a:spLocks noGrp="1"/>
          </p:cNvSpPr>
          <p:nvPr>
            <p:ph idx="1"/>
          </p:nvPr>
        </p:nvSpPr>
        <p:spPr/>
        <p:txBody>
          <a:bodyPr/>
          <a:lstStyle/>
          <a:p>
            <a:r>
              <a:rPr lang="en-US" dirty="0" smtClean="0"/>
              <a:t>A course on cloud computing, edge computing, and related systems technologies</a:t>
            </a:r>
          </a:p>
          <a:p>
            <a:r>
              <a:rPr lang="en-US" dirty="0" smtClean="0"/>
              <a:t>We’re using a textbook written by Professor Birman, (a bit out of date).  Copies on reserve.</a:t>
            </a:r>
          </a:p>
          <a:p>
            <a:r>
              <a:rPr lang="en-US" dirty="0" smtClean="0"/>
              <a:t>Grading mostly based on three assignments aimed at hands-on experience with the things we’re learning in class</a:t>
            </a:r>
          </a:p>
          <a:p>
            <a:r>
              <a:rPr lang="en-US" dirty="0" smtClean="0"/>
              <a:t>Background: Java or C++ (or C#), familiar with threads, comfortable writing programs, had an architecture course and an operating systems course.</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Rectangle 27"/>
          <p:cNvSpPr>
            <a:spLocks noGrp="1" noChangeArrowheads="1"/>
          </p:cNvSpPr>
          <p:nvPr>
            <p:ph type="title"/>
          </p:nvPr>
        </p:nvSpPr>
        <p:spPr/>
        <p:txBody>
          <a:bodyPr/>
          <a:lstStyle/>
          <a:p>
            <a:pPr eaLnBrk="1" hangingPunct="1"/>
            <a:r>
              <a:rPr lang="en-US" smtClean="0"/>
              <a:t>ATC Architecture</a:t>
            </a:r>
          </a:p>
        </p:txBody>
      </p:sp>
      <p:graphicFrame>
        <p:nvGraphicFramePr>
          <p:cNvPr id="2050" name="Object 3">
            <a:hlinkClick r:id="" action="ppaction://ole?verb=0"/>
          </p:cNvPr>
          <p:cNvGraphicFramePr>
            <a:graphicFrameLocks/>
          </p:cNvGraphicFramePr>
          <p:nvPr/>
        </p:nvGraphicFramePr>
        <p:xfrm>
          <a:off x="7864475" y="2032000"/>
          <a:ext cx="663575" cy="457200"/>
        </p:xfrm>
        <a:graphic>
          <a:graphicData uri="http://schemas.openxmlformats.org/presentationml/2006/ole">
            <p:oleObj spid="_x0000_s1026" name="Microsoft ClipArt Gallery" r:id="rId4" imgW="4485960" imgH="3114360" progId="">
              <p:embed/>
            </p:oleObj>
          </a:graphicData>
        </a:graphic>
      </p:graphicFrame>
      <p:sp>
        <p:nvSpPr>
          <p:cNvPr id="2058" name="Oval 4"/>
          <p:cNvSpPr>
            <a:spLocks noChangeArrowheads="1"/>
          </p:cNvSpPr>
          <p:nvPr/>
        </p:nvSpPr>
        <p:spPr bwMode="auto">
          <a:xfrm>
            <a:off x="3200400" y="3238500"/>
            <a:ext cx="5257800" cy="723900"/>
          </a:xfrm>
          <a:prstGeom prst="ellipse">
            <a:avLst/>
          </a:prstGeom>
          <a:solidFill>
            <a:schemeClr val="accent1"/>
          </a:solidFill>
          <a:ln w="76200">
            <a:solidFill>
              <a:schemeClr val="tx1"/>
            </a:solidFill>
            <a:round/>
            <a:headEnd/>
            <a:tailEnd/>
          </a:ln>
        </p:spPr>
        <p:txBody>
          <a:bodyPr wrap="none" anchor="ctr"/>
          <a:lstStyle/>
          <a:p>
            <a:endParaRPr lang="en-US"/>
          </a:p>
        </p:txBody>
      </p:sp>
      <p:sp>
        <p:nvSpPr>
          <p:cNvPr id="2059" name="Line 5"/>
          <p:cNvSpPr>
            <a:spLocks noChangeShapeType="1"/>
          </p:cNvSpPr>
          <p:nvPr/>
        </p:nvSpPr>
        <p:spPr bwMode="auto">
          <a:xfrm flipH="1">
            <a:off x="6013450" y="2540000"/>
            <a:ext cx="1631950" cy="539750"/>
          </a:xfrm>
          <a:prstGeom prst="line">
            <a:avLst/>
          </a:prstGeom>
          <a:noFill/>
          <a:ln w="50800">
            <a:solidFill>
              <a:schemeClr val="tx1"/>
            </a:solidFill>
            <a:round/>
            <a:headEnd/>
            <a:tailEnd type="triangle" w="med" len="med"/>
          </a:ln>
        </p:spPr>
        <p:txBody>
          <a:bodyPr wrap="none" anchor="ctr"/>
          <a:lstStyle/>
          <a:p>
            <a:endParaRPr lang="en-US"/>
          </a:p>
        </p:txBody>
      </p:sp>
      <p:sp>
        <p:nvSpPr>
          <p:cNvPr id="2060" name="Line 6"/>
          <p:cNvSpPr>
            <a:spLocks noChangeShapeType="1"/>
          </p:cNvSpPr>
          <p:nvPr/>
        </p:nvSpPr>
        <p:spPr bwMode="auto">
          <a:xfrm>
            <a:off x="6273800" y="4044950"/>
            <a:ext cx="615950" cy="482600"/>
          </a:xfrm>
          <a:prstGeom prst="line">
            <a:avLst/>
          </a:prstGeom>
          <a:noFill/>
          <a:ln w="50800">
            <a:solidFill>
              <a:schemeClr val="tx1"/>
            </a:solidFill>
            <a:round/>
            <a:headEnd/>
            <a:tailEnd type="triangle" w="med" len="med"/>
          </a:ln>
        </p:spPr>
        <p:txBody>
          <a:bodyPr wrap="none" anchor="ctr"/>
          <a:lstStyle/>
          <a:p>
            <a:endParaRPr lang="en-US"/>
          </a:p>
        </p:txBody>
      </p:sp>
      <p:sp>
        <p:nvSpPr>
          <p:cNvPr id="2061" name="Line 7"/>
          <p:cNvSpPr>
            <a:spLocks noChangeShapeType="1"/>
          </p:cNvSpPr>
          <p:nvPr/>
        </p:nvSpPr>
        <p:spPr bwMode="auto">
          <a:xfrm flipH="1" flipV="1">
            <a:off x="2374900" y="3079750"/>
            <a:ext cx="1593850" cy="298450"/>
          </a:xfrm>
          <a:prstGeom prst="line">
            <a:avLst/>
          </a:prstGeom>
          <a:noFill/>
          <a:ln w="50800">
            <a:solidFill>
              <a:schemeClr val="tx1"/>
            </a:solidFill>
            <a:round/>
            <a:headEnd/>
            <a:tailEnd type="triangle" w="med" len="med"/>
          </a:ln>
        </p:spPr>
        <p:txBody>
          <a:bodyPr wrap="none" anchor="ctr"/>
          <a:lstStyle/>
          <a:p>
            <a:endParaRPr lang="en-US"/>
          </a:p>
        </p:txBody>
      </p:sp>
      <p:grpSp>
        <p:nvGrpSpPr>
          <p:cNvPr id="2" name="Group 8"/>
          <p:cNvGrpSpPr>
            <a:grpSpLocks/>
          </p:cNvGrpSpPr>
          <p:nvPr/>
        </p:nvGrpSpPr>
        <p:grpSpPr bwMode="auto">
          <a:xfrm>
            <a:off x="7651750" y="3937000"/>
            <a:ext cx="1231900" cy="831850"/>
            <a:chOff x="4820" y="2480"/>
            <a:chExt cx="776" cy="524"/>
          </a:xfrm>
        </p:grpSpPr>
        <p:sp>
          <p:nvSpPr>
            <p:cNvPr id="2074" name="Rectangle 9"/>
            <p:cNvSpPr>
              <a:spLocks noChangeArrowheads="1"/>
            </p:cNvSpPr>
            <p:nvPr/>
          </p:nvSpPr>
          <p:spPr bwMode="auto">
            <a:xfrm>
              <a:off x="4820" y="2480"/>
              <a:ext cx="776" cy="524"/>
            </a:xfrm>
            <a:prstGeom prst="rect">
              <a:avLst/>
            </a:prstGeom>
            <a:solidFill>
              <a:schemeClr val="tx2"/>
            </a:solidFill>
            <a:ln w="25400">
              <a:solidFill>
                <a:schemeClr val="tx1"/>
              </a:solidFill>
              <a:miter lim="800000"/>
              <a:headEnd/>
              <a:tailEnd/>
            </a:ln>
          </p:spPr>
          <p:txBody>
            <a:bodyPr wrap="none" anchor="ctr"/>
            <a:lstStyle/>
            <a:p>
              <a:endParaRPr lang="en-US"/>
            </a:p>
          </p:txBody>
        </p:sp>
        <p:graphicFrame>
          <p:nvGraphicFramePr>
            <p:cNvPr id="2056" name="Object 10">
              <a:hlinkClick r:id="" action="ppaction://ole?verb=0"/>
            </p:cNvPr>
            <p:cNvGraphicFramePr>
              <a:graphicFrameLocks/>
            </p:cNvGraphicFramePr>
            <p:nvPr/>
          </p:nvGraphicFramePr>
          <p:xfrm>
            <a:off x="4873" y="2499"/>
            <a:ext cx="634" cy="450"/>
          </p:xfrm>
          <a:graphic>
            <a:graphicData uri="http://schemas.openxmlformats.org/presentationml/2006/ole">
              <p:oleObj spid="_x0000_s1032" name="Microsoft ClipArt Gallery" r:id="rId5" imgW="5081400" imgH="3617640" progId="">
                <p:embed/>
              </p:oleObj>
            </a:graphicData>
          </a:graphic>
        </p:graphicFrame>
      </p:grpSp>
      <p:sp>
        <p:nvSpPr>
          <p:cNvPr id="23563" name="Rectangle 11"/>
          <p:cNvSpPr>
            <a:spLocks noChangeArrowheads="1"/>
          </p:cNvSpPr>
          <p:nvPr/>
        </p:nvSpPr>
        <p:spPr bwMode="auto">
          <a:xfrm>
            <a:off x="3643313" y="3395663"/>
            <a:ext cx="4652962" cy="454025"/>
          </a:xfrm>
          <a:prstGeom prst="rect">
            <a:avLst/>
          </a:prstGeom>
          <a:noFill/>
          <a:ln w="12700">
            <a:noFill/>
            <a:miter lim="800000"/>
            <a:headEnd/>
            <a:tailEnd/>
          </a:ln>
          <a:effectLst/>
        </p:spPr>
        <p:txBody>
          <a:bodyPr wrap="none" lIns="90488" tIns="44450" rIns="90488" bIns="44450">
            <a:spAutoFit/>
          </a:bodyPr>
          <a:lstStyle/>
          <a:p>
            <a:pPr>
              <a:defRPr/>
            </a:pPr>
            <a:r>
              <a:rPr lang="en-US" sz="2400" b="1" i="1">
                <a:solidFill>
                  <a:srgbClr val="F95AB7"/>
                </a:solidFill>
                <a:effectLst>
                  <a:outerShdw blurRad="38100" dist="38100" dir="2700000" algn="tl">
                    <a:srgbClr val="C0C0C0"/>
                  </a:outerShdw>
                </a:effectLst>
                <a:latin typeface="Arial" charset="0"/>
              </a:rPr>
              <a:t>NETWORK INFRASTRUCTURE</a:t>
            </a:r>
          </a:p>
        </p:txBody>
      </p:sp>
      <p:sp>
        <p:nvSpPr>
          <p:cNvPr id="2064" name="Line 12"/>
          <p:cNvSpPr>
            <a:spLocks noChangeShapeType="1"/>
          </p:cNvSpPr>
          <p:nvPr/>
        </p:nvSpPr>
        <p:spPr bwMode="auto">
          <a:xfrm flipH="1">
            <a:off x="4089400" y="4064000"/>
            <a:ext cx="889000" cy="1016000"/>
          </a:xfrm>
          <a:prstGeom prst="line">
            <a:avLst/>
          </a:prstGeom>
          <a:noFill/>
          <a:ln w="50800">
            <a:solidFill>
              <a:schemeClr val="tx1"/>
            </a:solidFill>
            <a:round/>
            <a:headEnd type="triangle" w="med" len="med"/>
            <a:tailEnd type="triangle" w="med" len="med"/>
          </a:ln>
        </p:spPr>
        <p:txBody>
          <a:bodyPr wrap="none" anchor="ctr"/>
          <a:lstStyle/>
          <a:p>
            <a:endParaRPr lang="en-US"/>
          </a:p>
        </p:txBody>
      </p:sp>
      <p:sp>
        <p:nvSpPr>
          <p:cNvPr id="2065" name="Oval 13"/>
          <p:cNvSpPr>
            <a:spLocks noChangeArrowheads="1"/>
          </p:cNvSpPr>
          <p:nvPr/>
        </p:nvSpPr>
        <p:spPr bwMode="auto">
          <a:xfrm>
            <a:off x="3054350" y="5568950"/>
            <a:ext cx="1511300" cy="368300"/>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2066" name="Rectangle 14"/>
          <p:cNvSpPr>
            <a:spLocks noChangeArrowheads="1"/>
          </p:cNvSpPr>
          <p:nvPr/>
        </p:nvSpPr>
        <p:spPr bwMode="auto">
          <a:xfrm>
            <a:off x="3048000" y="5334000"/>
            <a:ext cx="1524000" cy="381000"/>
          </a:xfrm>
          <a:prstGeom prst="rect">
            <a:avLst/>
          </a:prstGeom>
          <a:solidFill>
            <a:schemeClr val="accent1"/>
          </a:solidFill>
          <a:ln w="12700">
            <a:noFill/>
            <a:miter lim="800000"/>
            <a:headEnd/>
            <a:tailEnd/>
          </a:ln>
        </p:spPr>
        <p:txBody>
          <a:bodyPr wrap="none" anchor="ctr"/>
          <a:lstStyle/>
          <a:p>
            <a:endParaRPr lang="en-US"/>
          </a:p>
        </p:txBody>
      </p:sp>
      <p:sp>
        <p:nvSpPr>
          <p:cNvPr id="2067" name="Oval 15"/>
          <p:cNvSpPr>
            <a:spLocks noChangeArrowheads="1"/>
          </p:cNvSpPr>
          <p:nvPr/>
        </p:nvSpPr>
        <p:spPr bwMode="auto">
          <a:xfrm>
            <a:off x="3054350" y="5111750"/>
            <a:ext cx="1511300" cy="368300"/>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2068" name="Line 16"/>
          <p:cNvSpPr>
            <a:spLocks noChangeShapeType="1"/>
          </p:cNvSpPr>
          <p:nvPr/>
        </p:nvSpPr>
        <p:spPr bwMode="auto">
          <a:xfrm>
            <a:off x="3048000" y="5340350"/>
            <a:ext cx="0" cy="444500"/>
          </a:xfrm>
          <a:prstGeom prst="line">
            <a:avLst/>
          </a:prstGeom>
          <a:noFill/>
          <a:ln w="12700">
            <a:solidFill>
              <a:schemeClr val="tx1"/>
            </a:solidFill>
            <a:round/>
            <a:headEnd/>
            <a:tailEnd/>
          </a:ln>
        </p:spPr>
        <p:txBody>
          <a:bodyPr wrap="none" anchor="ctr"/>
          <a:lstStyle/>
          <a:p>
            <a:endParaRPr lang="en-US"/>
          </a:p>
        </p:txBody>
      </p:sp>
      <p:sp>
        <p:nvSpPr>
          <p:cNvPr id="2069" name="Line 17"/>
          <p:cNvSpPr>
            <a:spLocks noChangeShapeType="1"/>
          </p:cNvSpPr>
          <p:nvPr/>
        </p:nvSpPr>
        <p:spPr bwMode="auto">
          <a:xfrm>
            <a:off x="4572000" y="5340350"/>
            <a:ext cx="0" cy="444500"/>
          </a:xfrm>
          <a:prstGeom prst="line">
            <a:avLst/>
          </a:prstGeom>
          <a:noFill/>
          <a:ln w="12700">
            <a:solidFill>
              <a:schemeClr val="tx1"/>
            </a:solidFill>
            <a:round/>
            <a:headEnd/>
            <a:tailEnd/>
          </a:ln>
        </p:spPr>
        <p:txBody>
          <a:bodyPr wrap="none" anchor="ctr"/>
          <a:lstStyle/>
          <a:p>
            <a:endParaRPr lang="en-US"/>
          </a:p>
        </p:txBody>
      </p:sp>
      <p:sp>
        <p:nvSpPr>
          <p:cNvPr id="23570" name="Rectangle 18"/>
          <p:cNvSpPr>
            <a:spLocks noChangeArrowheads="1"/>
          </p:cNvSpPr>
          <p:nvPr/>
        </p:nvSpPr>
        <p:spPr bwMode="auto">
          <a:xfrm>
            <a:off x="2792413" y="5521325"/>
            <a:ext cx="1580498" cy="366767"/>
          </a:xfrm>
          <a:prstGeom prst="rect">
            <a:avLst/>
          </a:prstGeom>
          <a:noFill/>
          <a:ln w="12700">
            <a:noFill/>
            <a:miter lim="800000"/>
            <a:headEnd/>
            <a:tailEnd/>
          </a:ln>
          <a:effectLst/>
        </p:spPr>
        <p:txBody>
          <a:bodyPr wrap="none" lIns="90488" tIns="44450" rIns="90488" bIns="44450">
            <a:spAutoFit/>
          </a:bodyPr>
          <a:lstStyle/>
          <a:p>
            <a:pPr algn="ctr">
              <a:defRPr/>
            </a:pPr>
            <a:r>
              <a:rPr lang="en-US" b="1" i="1" dirty="0">
                <a:solidFill>
                  <a:srgbClr val="F95AB7"/>
                </a:solidFill>
                <a:effectLst>
                  <a:outerShdw blurRad="38100" dist="38100" dir="2700000" algn="tl">
                    <a:srgbClr val="C0C0C0"/>
                  </a:outerShdw>
                </a:effectLst>
                <a:latin typeface="Arial" charset="0"/>
              </a:rPr>
              <a:t>     </a:t>
            </a:r>
            <a:r>
              <a:rPr lang="en-US" b="1" i="1" dirty="0" smtClean="0">
                <a:solidFill>
                  <a:srgbClr val="F95AB7"/>
                </a:solidFill>
                <a:effectLst>
                  <a:outerShdw blurRad="38100" dist="38100" dir="2700000" algn="tl">
                    <a:srgbClr val="C0C0C0"/>
                  </a:outerShdw>
                </a:effectLst>
                <a:latin typeface="Arial" charset="0"/>
              </a:rPr>
              <a:t>ATC State</a:t>
            </a:r>
            <a:endParaRPr lang="en-US" b="1" i="1" dirty="0">
              <a:solidFill>
                <a:srgbClr val="F95AB7"/>
              </a:solidFill>
              <a:effectLst>
                <a:outerShdw blurRad="38100" dist="38100" dir="2700000" algn="tl">
                  <a:srgbClr val="C0C0C0"/>
                </a:outerShdw>
              </a:effectLst>
              <a:latin typeface="Arial" charset="0"/>
            </a:endParaRPr>
          </a:p>
        </p:txBody>
      </p:sp>
      <p:graphicFrame>
        <p:nvGraphicFramePr>
          <p:cNvPr id="2051" name="Object 19">
            <a:hlinkClick r:id="" action="ppaction://ole?verb=0"/>
          </p:cNvPr>
          <p:cNvGraphicFramePr>
            <a:graphicFrameLocks/>
          </p:cNvGraphicFramePr>
          <p:nvPr/>
        </p:nvGraphicFramePr>
        <p:xfrm>
          <a:off x="6145213" y="4235450"/>
          <a:ext cx="1711325" cy="1462088"/>
        </p:xfrm>
        <a:graphic>
          <a:graphicData uri="http://schemas.openxmlformats.org/presentationml/2006/ole">
            <p:oleObj spid="_x0000_s1027" name="Microsoft ClipArt Gallery" r:id="rId6" imgW="5735520" imgH="4906800" progId="">
              <p:embed/>
            </p:oleObj>
          </a:graphicData>
        </a:graphic>
      </p:graphicFrame>
      <p:graphicFrame>
        <p:nvGraphicFramePr>
          <p:cNvPr id="2052" name="Object 20">
            <a:hlinkClick r:id="" action="ppaction://ole?verb=0"/>
          </p:cNvPr>
          <p:cNvGraphicFramePr>
            <a:graphicFrameLocks/>
          </p:cNvGraphicFramePr>
          <p:nvPr/>
        </p:nvGraphicFramePr>
        <p:xfrm>
          <a:off x="4992688" y="2309813"/>
          <a:ext cx="1730375" cy="436562"/>
        </p:xfrm>
        <a:graphic>
          <a:graphicData uri="http://schemas.openxmlformats.org/presentationml/2006/ole">
            <p:oleObj spid="_x0000_s1028" name="Microsoft ClipArt Gallery" r:id="rId7" imgW="5797440" imgH="1484280" progId="">
              <p:embed/>
            </p:oleObj>
          </a:graphicData>
        </a:graphic>
      </p:graphicFrame>
      <p:graphicFrame>
        <p:nvGraphicFramePr>
          <p:cNvPr id="2053" name="Object 21">
            <a:hlinkClick r:id="" action="ppaction://ole?verb=0"/>
          </p:cNvPr>
          <p:cNvGraphicFramePr>
            <a:graphicFrameLocks/>
          </p:cNvGraphicFramePr>
          <p:nvPr/>
        </p:nvGraphicFramePr>
        <p:xfrm>
          <a:off x="2706688" y="2233613"/>
          <a:ext cx="1730375" cy="436562"/>
        </p:xfrm>
        <a:graphic>
          <a:graphicData uri="http://schemas.openxmlformats.org/presentationml/2006/ole">
            <p:oleObj spid="_x0000_s1029" name="Microsoft ClipArt Gallery" r:id="rId8" imgW="5797440" imgH="1484280" progId="">
              <p:embed/>
            </p:oleObj>
          </a:graphicData>
        </a:graphic>
      </p:graphicFrame>
      <p:graphicFrame>
        <p:nvGraphicFramePr>
          <p:cNvPr id="2054" name="Object 22">
            <a:hlinkClick r:id="" action="ppaction://ole?verb=0"/>
          </p:cNvPr>
          <p:cNvGraphicFramePr>
            <a:graphicFrameLocks/>
          </p:cNvGraphicFramePr>
          <p:nvPr/>
        </p:nvGraphicFramePr>
        <p:xfrm>
          <a:off x="801688" y="2614613"/>
          <a:ext cx="1730375" cy="436562"/>
        </p:xfrm>
        <a:graphic>
          <a:graphicData uri="http://schemas.openxmlformats.org/presentationml/2006/ole">
            <p:oleObj spid="_x0000_s1030" name="Microsoft ClipArt Gallery" r:id="rId9" imgW="5797440" imgH="1484280" progId="">
              <p:embed/>
            </p:oleObj>
          </a:graphicData>
        </a:graphic>
      </p:graphicFrame>
      <p:sp>
        <p:nvSpPr>
          <p:cNvPr id="2071" name="Line 23"/>
          <p:cNvSpPr>
            <a:spLocks noChangeShapeType="1"/>
          </p:cNvSpPr>
          <p:nvPr/>
        </p:nvSpPr>
        <p:spPr bwMode="auto">
          <a:xfrm flipH="1" flipV="1">
            <a:off x="3670300" y="2774950"/>
            <a:ext cx="469900" cy="527050"/>
          </a:xfrm>
          <a:prstGeom prst="line">
            <a:avLst/>
          </a:prstGeom>
          <a:noFill/>
          <a:ln w="50800">
            <a:solidFill>
              <a:schemeClr val="tx1"/>
            </a:solidFill>
            <a:round/>
            <a:headEnd/>
            <a:tailEnd type="triangle" w="med" len="med"/>
          </a:ln>
        </p:spPr>
        <p:txBody>
          <a:bodyPr wrap="none" anchor="ctr"/>
          <a:lstStyle/>
          <a:p>
            <a:endParaRPr lang="en-US"/>
          </a:p>
        </p:txBody>
      </p:sp>
      <p:sp>
        <p:nvSpPr>
          <p:cNvPr id="2072" name="Line 24"/>
          <p:cNvSpPr>
            <a:spLocks noChangeShapeType="1"/>
          </p:cNvSpPr>
          <p:nvPr/>
        </p:nvSpPr>
        <p:spPr bwMode="auto">
          <a:xfrm flipV="1">
            <a:off x="4292600" y="2698750"/>
            <a:ext cx="1206500" cy="603250"/>
          </a:xfrm>
          <a:prstGeom prst="line">
            <a:avLst/>
          </a:prstGeom>
          <a:noFill/>
          <a:ln w="50800">
            <a:solidFill>
              <a:schemeClr val="tx1"/>
            </a:solidFill>
            <a:round/>
            <a:headEnd/>
            <a:tailEnd type="triangle" w="med" len="med"/>
          </a:ln>
        </p:spPr>
        <p:txBody>
          <a:bodyPr wrap="none" anchor="ctr"/>
          <a:lstStyle/>
          <a:p>
            <a:endParaRPr lang="en-US"/>
          </a:p>
        </p:txBody>
      </p:sp>
      <p:graphicFrame>
        <p:nvGraphicFramePr>
          <p:cNvPr id="2055" name="Object 25">
            <a:hlinkClick r:id="" action="ppaction://ole?verb=0"/>
          </p:cNvPr>
          <p:cNvGraphicFramePr>
            <a:graphicFrameLocks/>
          </p:cNvGraphicFramePr>
          <p:nvPr/>
        </p:nvGraphicFramePr>
        <p:xfrm>
          <a:off x="1128713" y="3589338"/>
          <a:ext cx="1076325" cy="1533525"/>
        </p:xfrm>
        <a:graphic>
          <a:graphicData uri="http://schemas.openxmlformats.org/presentationml/2006/ole">
            <p:oleObj spid="_x0000_s1031" name="Microsoft ClipArt Gallery" r:id="rId10" imgW="2170080" imgH="3084480" progId="">
              <p:embed/>
            </p:oleObj>
          </a:graphicData>
        </a:graphic>
      </p:graphicFrame>
      <p:sp>
        <p:nvSpPr>
          <p:cNvPr id="2073" name="Line 26"/>
          <p:cNvSpPr>
            <a:spLocks noChangeShapeType="1"/>
          </p:cNvSpPr>
          <p:nvPr/>
        </p:nvSpPr>
        <p:spPr bwMode="auto">
          <a:xfrm flipH="1">
            <a:off x="2260600" y="3987800"/>
            <a:ext cx="2489200" cy="406400"/>
          </a:xfrm>
          <a:prstGeom prst="line">
            <a:avLst/>
          </a:prstGeom>
          <a:noFill/>
          <a:ln w="50800">
            <a:solidFill>
              <a:schemeClr val="tx1"/>
            </a:solidFill>
            <a:round/>
            <a:headEnd type="triangle" w="med" len="med"/>
            <a:tailEnd type="triangle" w="med" len="med"/>
          </a:ln>
        </p:spPr>
        <p:txBody>
          <a:bodyPr wrap="none" anchor="ctr"/>
          <a:lstStyle/>
          <a:p>
            <a:endParaRPr lang="en-US"/>
          </a:p>
        </p:txBody>
      </p:sp>
      <p:sp>
        <p:nvSpPr>
          <p:cNvPr id="27" name="TextBox 26"/>
          <p:cNvSpPr txBox="1"/>
          <p:nvPr/>
        </p:nvSpPr>
        <p:spPr>
          <a:xfrm>
            <a:off x="304800" y="5943600"/>
            <a:ext cx="7391400" cy="646331"/>
          </a:xfrm>
          <a:prstGeom prst="rect">
            <a:avLst/>
          </a:prstGeom>
          <a:noFill/>
        </p:spPr>
        <p:txBody>
          <a:bodyPr wrap="square" rtlCol="0">
            <a:spAutoFit/>
          </a:bodyPr>
          <a:lstStyle/>
          <a:p>
            <a:pPr algn="ctr"/>
            <a:r>
              <a:rPr lang="en-US" i="1" dirty="0" smtClean="0"/>
              <a:t>ATC status is a kind of temporal database: for each ATC sector, it tells us what flights might be in that sector and when they will be there</a:t>
            </a:r>
            <a:endParaRPr lang="en-US" i="1"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dirty="0" smtClean="0"/>
              <a:t>Server replication</a:t>
            </a:r>
          </a:p>
        </p:txBody>
      </p:sp>
      <p:sp>
        <p:nvSpPr>
          <p:cNvPr id="51203" name="Rectangle 3"/>
          <p:cNvSpPr>
            <a:spLocks noGrp="1" noChangeArrowheads="1"/>
          </p:cNvSpPr>
          <p:nvPr>
            <p:ph type="body" idx="1"/>
          </p:nvPr>
        </p:nvSpPr>
        <p:spPr/>
        <p:txBody>
          <a:bodyPr/>
          <a:lstStyle/>
          <a:p>
            <a:pPr eaLnBrk="1" hangingPunct="1">
              <a:lnSpc>
                <a:spcPct val="90000"/>
              </a:lnSpc>
            </a:pPr>
            <a:r>
              <a:rPr lang="en-US" dirty="0" smtClean="0"/>
              <a:t>Let’s think about the service that tracks the status of ATC sectors</a:t>
            </a:r>
          </a:p>
          <a:p>
            <a:pPr lvl="1" eaLnBrk="1" hangingPunct="1">
              <a:lnSpc>
                <a:spcPct val="90000"/>
              </a:lnSpc>
            </a:pPr>
            <a:r>
              <a:rPr lang="en-US" dirty="0" smtClean="0"/>
              <a:t>Client systems are like web browsers </a:t>
            </a:r>
          </a:p>
          <a:p>
            <a:pPr lvl="1" eaLnBrk="1" hangingPunct="1">
              <a:lnSpc>
                <a:spcPct val="90000"/>
              </a:lnSpc>
            </a:pPr>
            <a:r>
              <a:rPr lang="en-US" dirty="0" smtClean="0"/>
              <a:t>Server is like a web service.  ATC is a “cloud” but one with special needs: it speaks with “one voice”</a:t>
            </a:r>
          </a:p>
          <a:p>
            <a:pPr lvl="1" eaLnBrk="1" hangingPunct="1">
              <a:lnSpc>
                <a:spcPct val="90000"/>
              </a:lnSpc>
              <a:buNone/>
            </a:pPr>
            <a:endParaRPr lang="en-US" dirty="0" smtClean="0"/>
          </a:p>
          <a:p>
            <a:pPr eaLnBrk="1" hangingPunct="1">
              <a:lnSpc>
                <a:spcPct val="90000"/>
              </a:lnSpc>
            </a:pPr>
            <a:r>
              <a:rPr lang="en-US" dirty="0" smtClean="0"/>
              <a:t>Now, an ATC needs </a:t>
            </a:r>
            <a:r>
              <a:rPr lang="en-US" i="1" dirty="0" smtClean="0"/>
              <a:t>highly available </a:t>
            </a:r>
            <a:r>
              <a:rPr lang="en-US" dirty="0" smtClean="0"/>
              <a:t>servers.</a:t>
            </a:r>
          </a:p>
          <a:p>
            <a:pPr lvl="1" eaLnBrk="1" hangingPunct="1">
              <a:lnSpc>
                <a:spcPct val="90000"/>
              </a:lnSpc>
            </a:pPr>
            <a:r>
              <a:rPr lang="en-US" dirty="0" smtClean="0"/>
              <a:t>Else a crash could leave controller unable to make decisions</a:t>
            </a:r>
          </a:p>
          <a:p>
            <a:pPr lvl="1" eaLnBrk="1" hangingPunct="1">
              <a:lnSpc>
                <a:spcPct val="90000"/>
              </a:lnSpc>
            </a:pPr>
            <a:r>
              <a:rPr lang="en-US" dirty="0" smtClean="0"/>
              <a:t>So: how can we make a service highly available?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dirty="0" smtClean="0"/>
              <a:t>Server replication</a:t>
            </a:r>
          </a:p>
        </p:txBody>
      </p:sp>
      <p:sp>
        <p:nvSpPr>
          <p:cNvPr id="51203" name="Rectangle 3"/>
          <p:cNvSpPr>
            <a:spLocks noGrp="1" noChangeArrowheads="1"/>
          </p:cNvSpPr>
          <p:nvPr>
            <p:ph type="body" idx="1"/>
          </p:nvPr>
        </p:nvSpPr>
        <p:spPr/>
        <p:txBody>
          <a:bodyPr/>
          <a:lstStyle/>
          <a:p>
            <a:pPr eaLnBrk="1" hangingPunct="1">
              <a:lnSpc>
                <a:spcPct val="90000"/>
              </a:lnSpc>
            </a:pPr>
            <a:r>
              <a:rPr lang="en-US" dirty="0" smtClean="0"/>
              <a:t>Key issue: we need to maintain that “one voice” property</a:t>
            </a:r>
          </a:p>
          <a:p>
            <a:pPr lvl="1" eaLnBrk="1" hangingPunct="1">
              <a:lnSpc>
                <a:spcPct val="90000"/>
              </a:lnSpc>
            </a:pPr>
            <a:r>
              <a:rPr lang="en-US" dirty="0" smtClean="0"/>
              <a:t>Behavior of our highly available service needs to be indistinguishable from that of a traditional service running on some single node that just doesn’t fail</a:t>
            </a:r>
          </a:p>
          <a:p>
            <a:pPr lvl="1" eaLnBrk="1" hangingPunct="1">
              <a:lnSpc>
                <a:spcPct val="90000"/>
              </a:lnSpc>
              <a:buNone/>
            </a:pPr>
            <a:endParaRPr lang="en-US" dirty="0" smtClean="0"/>
          </a:p>
          <a:p>
            <a:pPr eaLnBrk="1" hangingPunct="1">
              <a:lnSpc>
                <a:spcPct val="90000"/>
              </a:lnSpc>
            </a:pPr>
            <a:r>
              <a:rPr lang="en-US" dirty="0" smtClean="0"/>
              <a:t>Most obvious option: “primary/backup”</a:t>
            </a:r>
          </a:p>
          <a:p>
            <a:pPr lvl="1" eaLnBrk="1" hangingPunct="1">
              <a:lnSpc>
                <a:spcPct val="90000"/>
              </a:lnSpc>
            </a:pPr>
            <a:r>
              <a:rPr lang="en-US" dirty="0" smtClean="0"/>
              <a:t>We run two servers on separate platforms</a:t>
            </a:r>
          </a:p>
          <a:p>
            <a:pPr lvl="1" eaLnBrk="1" hangingPunct="1">
              <a:lnSpc>
                <a:spcPct val="90000"/>
              </a:lnSpc>
            </a:pPr>
            <a:r>
              <a:rPr lang="en-US" dirty="0" smtClean="0"/>
              <a:t>The primary sends a log to the backup </a:t>
            </a:r>
          </a:p>
          <a:p>
            <a:pPr lvl="1" eaLnBrk="1" hangingPunct="1">
              <a:lnSpc>
                <a:spcPct val="90000"/>
              </a:lnSpc>
            </a:pPr>
            <a:r>
              <a:rPr lang="en-US" dirty="0" smtClean="0"/>
              <a:t>If primary crashes, the backup soon catches up and can take over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noFill/>
        </p:spPr>
        <p:txBody>
          <a:bodyPr lIns="90488" tIns="44450" rIns="90488" bIns="44450" anchor="ctr"/>
          <a:lstStyle/>
          <a:p>
            <a:pPr eaLnBrk="1" hangingPunct="1"/>
            <a:r>
              <a:rPr lang="en-US" dirty="0" smtClean="0"/>
              <a:t>A primary-backup scenario…</a:t>
            </a:r>
          </a:p>
        </p:txBody>
      </p:sp>
      <p:sp>
        <p:nvSpPr>
          <p:cNvPr id="52227" name="Oval 3"/>
          <p:cNvSpPr>
            <a:spLocks noChangeArrowheads="1"/>
          </p:cNvSpPr>
          <p:nvPr/>
        </p:nvSpPr>
        <p:spPr bwMode="auto">
          <a:xfrm>
            <a:off x="1987550" y="1911350"/>
            <a:ext cx="1206500" cy="749300"/>
          </a:xfrm>
          <a:prstGeom prst="ellipse">
            <a:avLst/>
          </a:prstGeom>
          <a:solidFill>
            <a:schemeClr val="accent2"/>
          </a:solidFill>
          <a:ln w="12700">
            <a:solidFill>
              <a:schemeClr val="tx1"/>
            </a:solidFill>
            <a:round/>
            <a:headEnd/>
            <a:tailEnd/>
          </a:ln>
        </p:spPr>
        <p:txBody>
          <a:bodyPr wrap="none" anchor="ctr"/>
          <a:lstStyle/>
          <a:p>
            <a:endParaRPr lang="en-US"/>
          </a:p>
        </p:txBody>
      </p:sp>
      <p:sp>
        <p:nvSpPr>
          <p:cNvPr id="52228" name="Oval 4"/>
          <p:cNvSpPr>
            <a:spLocks noChangeArrowheads="1"/>
          </p:cNvSpPr>
          <p:nvPr/>
        </p:nvSpPr>
        <p:spPr bwMode="auto">
          <a:xfrm>
            <a:off x="996950" y="2901950"/>
            <a:ext cx="1282700" cy="749300"/>
          </a:xfrm>
          <a:prstGeom prst="ellipse">
            <a:avLst/>
          </a:prstGeom>
          <a:solidFill>
            <a:schemeClr val="accent2"/>
          </a:solidFill>
          <a:ln w="12700">
            <a:solidFill>
              <a:schemeClr val="tx1"/>
            </a:solidFill>
            <a:round/>
            <a:headEnd/>
            <a:tailEnd/>
          </a:ln>
        </p:spPr>
        <p:txBody>
          <a:bodyPr wrap="none" anchor="ctr"/>
          <a:lstStyle/>
          <a:p>
            <a:endParaRPr lang="en-US"/>
          </a:p>
        </p:txBody>
      </p:sp>
      <p:sp>
        <p:nvSpPr>
          <p:cNvPr id="52229" name="Oval 5"/>
          <p:cNvSpPr>
            <a:spLocks noChangeArrowheads="1"/>
          </p:cNvSpPr>
          <p:nvPr/>
        </p:nvSpPr>
        <p:spPr bwMode="auto">
          <a:xfrm>
            <a:off x="5797550" y="4197350"/>
            <a:ext cx="1206500" cy="749300"/>
          </a:xfrm>
          <a:prstGeom prst="ellipse">
            <a:avLst/>
          </a:prstGeom>
          <a:solidFill>
            <a:srgbClr val="66FF66"/>
          </a:solidFill>
          <a:ln w="12700">
            <a:solidFill>
              <a:schemeClr val="tx1"/>
            </a:solidFill>
            <a:round/>
            <a:headEnd/>
            <a:tailEnd/>
          </a:ln>
        </p:spPr>
        <p:txBody>
          <a:bodyPr wrap="none" anchor="ctr"/>
          <a:lstStyle/>
          <a:p>
            <a:endParaRPr lang="en-US"/>
          </a:p>
        </p:txBody>
      </p:sp>
      <p:sp>
        <p:nvSpPr>
          <p:cNvPr id="52230" name="Oval 6"/>
          <p:cNvSpPr>
            <a:spLocks noChangeArrowheads="1"/>
          </p:cNvSpPr>
          <p:nvPr/>
        </p:nvSpPr>
        <p:spPr bwMode="auto">
          <a:xfrm>
            <a:off x="5803900" y="2832100"/>
            <a:ext cx="1206500" cy="749300"/>
          </a:xfrm>
          <a:prstGeom prst="ellipse">
            <a:avLst/>
          </a:prstGeom>
          <a:solidFill>
            <a:schemeClr val="accent2"/>
          </a:solidFill>
          <a:ln w="12700">
            <a:solidFill>
              <a:schemeClr val="tx1"/>
            </a:solidFill>
            <a:round/>
            <a:headEnd/>
            <a:tailEnd/>
          </a:ln>
        </p:spPr>
        <p:txBody>
          <a:bodyPr wrap="none" anchor="ctr"/>
          <a:lstStyle/>
          <a:p>
            <a:endParaRPr lang="en-US"/>
          </a:p>
        </p:txBody>
      </p:sp>
      <p:sp>
        <p:nvSpPr>
          <p:cNvPr id="52231" name="Oval 7"/>
          <p:cNvSpPr>
            <a:spLocks noChangeArrowheads="1"/>
          </p:cNvSpPr>
          <p:nvPr/>
        </p:nvSpPr>
        <p:spPr bwMode="auto">
          <a:xfrm>
            <a:off x="2139950" y="4806950"/>
            <a:ext cx="1206500" cy="749300"/>
          </a:xfrm>
          <a:prstGeom prst="ellipse">
            <a:avLst/>
          </a:prstGeom>
          <a:solidFill>
            <a:schemeClr val="accent2"/>
          </a:solidFill>
          <a:ln w="12700">
            <a:solidFill>
              <a:schemeClr val="tx1"/>
            </a:solidFill>
            <a:round/>
            <a:headEnd/>
            <a:tailEnd/>
          </a:ln>
        </p:spPr>
        <p:txBody>
          <a:bodyPr wrap="none" anchor="ctr"/>
          <a:lstStyle/>
          <a:p>
            <a:endParaRPr lang="en-US"/>
          </a:p>
        </p:txBody>
      </p:sp>
      <p:sp>
        <p:nvSpPr>
          <p:cNvPr id="52232" name="Oval 8"/>
          <p:cNvSpPr>
            <a:spLocks noChangeArrowheads="1"/>
          </p:cNvSpPr>
          <p:nvPr/>
        </p:nvSpPr>
        <p:spPr bwMode="auto">
          <a:xfrm>
            <a:off x="996950" y="4044950"/>
            <a:ext cx="1206500" cy="749300"/>
          </a:xfrm>
          <a:prstGeom prst="ellipse">
            <a:avLst/>
          </a:prstGeom>
          <a:solidFill>
            <a:schemeClr val="accent2"/>
          </a:solidFill>
          <a:ln w="12700">
            <a:solidFill>
              <a:schemeClr val="tx1"/>
            </a:solidFill>
            <a:round/>
            <a:headEnd/>
            <a:tailEnd/>
          </a:ln>
        </p:spPr>
        <p:txBody>
          <a:bodyPr wrap="none" anchor="ctr"/>
          <a:lstStyle/>
          <a:p>
            <a:endParaRPr lang="en-US"/>
          </a:p>
        </p:txBody>
      </p:sp>
      <p:sp>
        <p:nvSpPr>
          <p:cNvPr id="52233" name="Line 9"/>
          <p:cNvSpPr>
            <a:spLocks noChangeShapeType="1"/>
          </p:cNvSpPr>
          <p:nvPr/>
        </p:nvSpPr>
        <p:spPr bwMode="auto">
          <a:xfrm>
            <a:off x="3200400" y="2438400"/>
            <a:ext cx="2590800" cy="685800"/>
          </a:xfrm>
          <a:prstGeom prst="line">
            <a:avLst/>
          </a:prstGeom>
          <a:noFill/>
          <a:ln w="50800">
            <a:solidFill>
              <a:schemeClr val="accent2"/>
            </a:solidFill>
            <a:round/>
            <a:headEnd/>
            <a:tailEnd/>
          </a:ln>
        </p:spPr>
        <p:txBody>
          <a:bodyPr/>
          <a:lstStyle/>
          <a:p>
            <a:endParaRPr lang="en-US"/>
          </a:p>
        </p:txBody>
      </p:sp>
      <p:sp>
        <p:nvSpPr>
          <p:cNvPr id="52234" name="Line 10"/>
          <p:cNvSpPr>
            <a:spLocks noChangeShapeType="1"/>
          </p:cNvSpPr>
          <p:nvPr/>
        </p:nvSpPr>
        <p:spPr bwMode="auto">
          <a:xfrm flipV="1">
            <a:off x="2209800" y="3352800"/>
            <a:ext cx="3581400" cy="990600"/>
          </a:xfrm>
          <a:prstGeom prst="line">
            <a:avLst/>
          </a:prstGeom>
          <a:noFill/>
          <a:ln w="50800">
            <a:solidFill>
              <a:schemeClr val="accent2"/>
            </a:solidFill>
            <a:round/>
            <a:headEnd/>
            <a:tailEnd/>
          </a:ln>
        </p:spPr>
        <p:txBody>
          <a:bodyPr/>
          <a:lstStyle/>
          <a:p>
            <a:endParaRPr lang="en-US"/>
          </a:p>
        </p:txBody>
      </p:sp>
      <p:sp>
        <p:nvSpPr>
          <p:cNvPr id="52235" name="Line 11"/>
          <p:cNvSpPr>
            <a:spLocks noChangeShapeType="1"/>
          </p:cNvSpPr>
          <p:nvPr/>
        </p:nvSpPr>
        <p:spPr bwMode="auto">
          <a:xfrm flipH="1">
            <a:off x="6400800" y="3657600"/>
            <a:ext cx="76200" cy="457200"/>
          </a:xfrm>
          <a:prstGeom prst="line">
            <a:avLst/>
          </a:prstGeom>
          <a:noFill/>
          <a:ln w="50800">
            <a:solidFill>
              <a:schemeClr val="accent2"/>
            </a:solidFill>
            <a:round/>
            <a:headEnd/>
            <a:tailEnd type="triangle" w="med" len="med"/>
          </a:ln>
        </p:spPr>
        <p:txBody>
          <a:bodyPr/>
          <a:lstStyle/>
          <a:p>
            <a:endParaRPr lang="en-US"/>
          </a:p>
        </p:txBody>
      </p:sp>
      <p:sp>
        <p:nvSpPr>
          <p:cNvPr id="52236" name="Line 12"/>
          <p:cNvSpPr>
            <a:spLocks noChangeShapeType="1"/>
          </p:cNvSpPr>
          <p:nvPr/>
        </p:nvSpPr>
        <p:spPr bwMode="auto">
          <a:xfrm>
            <a:off x="2286000" y="3276600"/>
            <a:ext cx="3505200" cy="0"/>
          </a:xfrm>
          <a:prstGeom prst="line">
            <a:avLst/>
          </a:prstGeom>
          <a:noFill/>
          <a:ln w="50800">
            <a:solidFill>
              <a:schemeClr val="accent2"/>
            </a:solidFill>
            <a:round/>
            <a:headEnd/>
            <a:tailEnd/>
          </a:ln>
        </p:spPr>
        <p:txBody>
          <a:bodyPr/>
          <a:lstStyle/>
          <a:p>
            <a:endParaRPr lang="en-US"/>
          </a:p>
        </p:txBody>
      </p:sp>
      <p:sp>
        <p:nvSpPr>
          <p:cNvPr id="52237" name="Line 13"/>
          <p:cNvSpPr>
            <a:spLocks noChangeShapeType="1"/>
          </p:cNvSpPr>
          <p:nvPr/>
        </p:nvSpPr>
        <p:spPr bwMode="auto">
          <a:xfrm flipV="1">
            <a:off x="3352800" y="3429000"/>
            <a:ext cx="2590800" cy="1600200"/>
          </a:xfrm>
          <a:prstGeom prst="line">
            <a:avLst/>
          </a:prstGeom>
          <a:noFill/>
          <a:ln w="50800">
            <a:solidFill>
              <a:schemeClr val="accent2"/>
            </a:solidFill>
            <a:round/>
            <a:headEnd/>
            <a:tailEnd/>
          </a:ln>
        </p:spPr>
        <p:txBody>
          <a:bodyPr/>
          <a:lstStyle/>
          <a:p>
            <a:endParaRPr lang="en-US"/>
          </a:p>
        </p:txBody>
      </p:sp>
      <p:sp>
        <p:nvSpPr>
          <p:cNvPr id="52238" name="Rectangle 14"/>
          <p:cNvSpPr>
            <a:spLocks noChangeArrowheads="1"/>
          </p:cNvSpPr>
          <p:nvPr/>
        </p:nvSpPr>
        <p:spPr bwMode="auto">
          <a:xfrm>
            <a:off x="7088188" y="2897188"/>
            <a:ext cx="1444625" cy="2097087"/>
          </a:xfrm>
          <a:prstGeom prst="rect">
            <a:avLst/>
          </a:prstGeom>
          <a:noFill/>
          <a:ln w="12700">
            <a:noFill/>
            <a:miter lim="800000"/>
            <a:headEnd/>
            <a:tailEnd/>
          </a:ln>
        </p:spPr>
        <p:txBody>
          <a:bodyPr lIns="90488" tIns="44450" rIns="90488" bIns="44450">
            <a:spAutoFit/>
          </a:bodyPr>
          <a:lstStyle/>
          <a:p>
            <a:pPr>
              <a:spcBef>
                <a:spcPct val="50000"/>
              </a:spcBef>
            </a:pPr>
            <a:r>
              <a:rPr lang="en-US" sz="2400" b="1" i="1">
                <a:latin typeface="Times New Roman" pitchFamily="18" charset="0"/>
              </a:rPr>
              <a:t>primary</a:t>
            </a:r>
          </a:p>
          <a:p>
            <a:pPr>
              <a:spcBef>
                <a:spcPct val="50000"/>
              </a:spcBef>
            </a:pPr>
            <a:endParaRPr lang="en-US" sz="2400" b="1" i="1">
              <a:latin typeface="Times New Roman" pitchFamily="18" charset="0"/>
            </a:endParaRPr>
          </a:p>
          <a:p>
            <a:pPr>
              <a:spcBef>
                <a:spcPct val="50000"/>
              </a:spcBef>
            </a:pPr>
            <a:r>
              <a:rPr lang="en-US" sz="2400" b="1" i="1">
                <a:latin typeface="Times New Roman" pitchFamily="18" charset="0"/>
              </a:rPr>
              <a:t> </a:t>
            </a:r>
          </a:p>
          <a:p>
            <a:pPr>
              <a:spcBef>
                <a:spcPct val="50000"/>
              </a:spcBef>
            </a:pPr>
            <a:r>
              <a:rPr lang="en-US" sz="2400" b="1" i="1">
                <a:latin typeface="Times New Roman" pitchFamily="18" charset="0"/>
              </a:rPr>
              <a:t>backup</a:t>
            </a:r>
          </a:p>
        </p:txBody>
      </p:sp>
      <p:sp>
        <p:nvSpPr>
          <p:cNvPr id="52239" name="Rectangle 15"/>
          <p:cNvSpPr>
            <a:spLocks noChangeArrowheads="1"/>
          </p:cNvSpPr>
          <p:nvPr/>
        </p:nvSpPr>
        <p:spPr bwMode="auto">
          <a:xfrm>
            <a:off x="595313" y="5548313"/>
            <a:ext cx="6591300" cy="819150"/>
          </a:xfrm>
          <a:prstGeom prst="rect">
            <a:avLst/>
          </a:prstGeom>
          <a:noFill/>
          <a:ln w="12700">
            <a:noFill/>
            <a:miter lim="800000"/>
            <a:headEnd/>
            <a:tailEnd/>
          </a:ln>
        </p:spPr>
        <p:txBody>
          <a:bodyPr wrap="none" lIns="90488" tIns="44450" rIns="90488" bIns="44450">
            <a:spAutoFit/>
          </a:bodyPr>
          <a:lstStyle/>
          <a:p>
            <a:r>
              <a:rPr lang="en-US" sz="2400" b="1" i="1">
                <a:latin typeface="Times New Roman" pitchFamily="18" charset="0"/>
              </a:rPr>
              <a:t>Clients initially connected to primary, which keeps </a:t>
            </a:r>
          </a:p>
          <a:p>
            <a:r>
              <a:rPr lang="en-US" sz="2400" b="1" i="1">
                <a:latin typeface="Times New Roman" pitchFamily="18" charset="0"/>
              </a:rPr>
              <a:t>backup up to date.  Backup collects the log</a:t>
            </a:r>
          </a:p>
        </p:txBody>
      </p:sp>
      <p:sp>
        <p:nvSpPr>
          <p:cNvPr id="52240" name="Text Box 16"/>
          <p:cNvSpPr txBox="1">
            <a:spLocks noChangeArrowheads="1"/>
          </p:cNvSpPr>
          <p:nvPr/>
        </p:nvSpPr>
        <p:spPr bwMode="auto">
          <a:xfrm>
            <a:off x="6477000" y="3733800"/>
            <a:ext cx="685800" cy="457200"/>
          </a:xfrm>
          <a:prstGeom prst="rect">
            <a:avLst/>
          </a:prstGeom>
          <a:noFill/>
          <a:ln w="9525">
            <a:noFill/>
            <a:miter lim="800000"/>
            <a:headEnd/>
            <a:tailEnd/>
          </a:ln>
        </p:spPr>
        <p:txBody>
          <a:bodyPr>
            <a:spAutoFit/>
          </a:bodyPr>
          <a:lstStyle/>
          <a:p>
            <a:pPr eaLnBrk="1" hangingPunct="1">
              <a:spcBef>
                <a:spcPct val="50000"/>
              </a:spcBef>
            </a:pPr>
            <a:r>
              <a:rPr lang="en-US" sz="2400">
                <a:latin typeface="Times New Roman" pitchFamily="18" charset="0"/>
              </a:rPr>
              <a:t>log</a:t>
            </a:r>
          </a:p>
        </p:txBody>
      </p:sp>
      <p:sp>
        <p:nvSpPr>
          <p:cNvPr id="52241" name="AutoShape 18"/>
          <p:cNvSpPr>
            <a:spLocks noChangeAspect="1" noChangeArrowheads="1" noTextEdit="1"/>
          </p:cNvSpPr>
          <p:nvPr/>
        </p:nvSpPr>
        <p:spPr bwMode="auto">
          <a:xfrm>
            <a:off x="5943600" y="2743200"/>
            <a:ext cx="985838" cy="985838"/>
          </a:xfrm>
          <a:prstGeom prst="rect">
            <a:avLst/>
          </a:prstGeom>
          <a:noFill/>
          <a:ln w="9525">
            <a:noFill/>
            <a:miter lim="800000"/>
            <a:headEnd/>
            <a:tailEnd/>
          </a:ln>
        </p:spPr>
        <p:txBody>
          <a:bodyPr/>
          <a:lstStyle/>
          <a:p>
            <a:endParaRPr lang="en-US"/>
          </a:p>
        </p:txBody>
      </p:sp>
      <p:sp>
        <p:nvSpPr>
          <p:cNvPr id="52242" name="Freeform 21"/>
          <p:cNvSpPr>
            <a:spLocks/>
          </p:cNvSpPr>
          <p:nvPr/>
        </p:nvSpPr>
        <p:spPr bwMode="auto">
          <a:xfrm>
            <a:off x="6078538" y="2982913"/>
            <a:ext cx="668337" cy="522287"/>
          </a:xfrm>
          <a:custGeom>
            <a:avLst/>
            <a:gdLst>
              <a:gd name="T0" fmla="*/ 754 w 1683"/>
              <a:gd name="T1" fmla="*/ 3 h 1313"/>
              <a:gd name="T2" fmla="*/ 631 w 1683"/>
              <a:gd name="T3" fmla="*/ 21 h 1313"/>
              <a:gd name="T4" fmla="*/ 513 w 1683"/>
              <a:gd name="T5" fmla="*/ 51 h 1313"/>
              <a:gd name="T6" fmla="*/ 405 w 1683"/>
              <a:gd name="T7" fmla="*/ 95 h 1313"/>
              <a:gd name="T8" fmla="*/ 306 w 1683"/>
              <a:gd name="T9" fmla="*/ 150 h 1313"/>
              <a:gd name="T10" fmla="*/ 218 w 1683"/>
              <a:gd name="T11" fmla="*/ 216 h 1313"/>
              <a:gd name="T12" fmla="*/ 143 w 1683"/>
              <a:gd name="T13" fmla="*/ 289 h 1313"/>
              <a:gd name="T14" fmla="*/ 82 w 1683"/>
              <a:gd name="T15" fmla="*/ 372 h 1313"/>
              <a:gd name="T16" fmla="*/ 37 w 1683"/>
              <a:gd name="T17" fmla="*/ 462 h 1313"/>
              <a:gd name="T18" fmla="*/ 10 w 1683"/>
              <a:gd name="T19" fmla="*/ 557 h 1313"/>
              <a:gd name="T20" fmla="*/ 0 w 1683"/>
              <a:gd name="T21" fmla="*/ 657 h 1313"/>
              <a:gd name="T22" fmla="*/ 10 w 1683"/>
              <a:gd name="T23" fmla="*/ 756 h 1313"/>
              <a:gd name="T24" fmla="*/ 37 w 1683"/>
              <a:gd name="T25" fmla="*/ 851 h 1313"/>
              <a:gd name="T26" fmla="*/ 82 w 1683"/>
              <a:gd name="T27" fmla="*/ 941 h 1313"/>
              <a:gd name="T28" fmla="*/ 143 w 1683"/>
              <a:gd name="T29" fmla="*/ 1024 h 1313"/>
              <a:gd name="T30" fmla="*/ 218 w 1683"/>
              <a:gd name="T31" fmla="*/ 1097 h 1313"/>
              <a:gd name="T32" fmla="*/ 306 w 1683"/>
              <a:gd name="T33" fmla="*/ 1164 h 1313"/>
              <a:gd name="T34" fmla="*/ 405 w 1683"/>
              <a:gd name="T35" fmla="*/ 1219 h 1313"/>
              <a:gd name="T36" fmla="*/ 513 w 1683"/>
              <a:gd name="T37" fmla="*/ 1262 h 1313"/>
              <a:gd name="T38" fmla="*/ 631 w 1683"/>
              <a:gd name="T39" fmla="*/ 1292 h 1313"/>
              <a:gd name="T40" fmla="*/ 754 w 1683"/>
              <a:gd name="T41" fmla="*/ 1310 h 1313"/>
              <a:gd name="T42" fmla="*/ 884 w 1683"/>
              <a:gd name="T43" fmla="*/ 1312 h 1313"/>
              <a:gd name="T44" fmla="*/ 1010 w 1683"/>
              <a:gd name="T45" fmla="*/ 1300 h 1313"/>
              <a:gd name="T46" fmla="*/ 1130 w 1683"/>
              <a:gd name="T47" fmla="*/ 1274 h 1313"/>
              <a:gd name="T48" fmla="*/ 1243 w 1683"/>
              <a:gd name="T49" fmla="*/ 1234 h 1313"/>
              <a:gd name="T50" fmla="*/ 1345 w 1683"/>
              <a:gd name="T51" fmla="*/ 1182 h 1313"/>
              <a:gd name="T52" fmla="*/ 1436 w 1683"/>
              <a:gd name="T53" fmla="*/ 1121 h 1313"/>
              <a:gd name="T54" fmla="*/ 1516 w 1683"/>
              <a:gd name="T55" fmla="*/ 1049 h 1313"/>
              <a:gd name="T56" fmla="*/ 1582 w 1683"/>
              <a:gd name="T57" fmla="*/ 970 h 1313"/>
              <a:gd name="T58" fmla="*/ 1632 w 1683"/>
              <a:gd name="T59" fmla="*/ 883 h 1313"/>
              <a:gd name="T60" fmla="*/ 1666 w 1683"/>
              <a:gd name="T61" fmla="*/ 789 h 1313"/>
              <a:gd name="T62" fmla="*/ 1682 w 1683"/>
              <a:gd name="T63" fmla="*/ 690 h 1313"/>
              <a:gd name="T64" fmla="*/ 1680 w 1683"/>
              <a:gd name="T65" fmla="*/ 589 h 1313"/>
              <a:gd name="T66" fmla="*/ 1657 w 1683"/>
              <a:gd name="T67" fmla="*/ 493 h 1313"/>
              <a:gd name="T68" fmla="*/ 1617 w 1683"/>
              <a:gd name="T69" fmla="*/ 401 h 1313"/>
              <a:gd name="T70" fmla="*/ 1561 w 1683"/>
              <a:gd name="T71" fmla="*/ 316 h 1313"/>
              <a:gd name="T72" fmla="*/ 1491 w 1683"/>
              <a:gd name="T73" fmla="*/ 239 h 1313"/>
              <a:gd name="T74" fmla="*/ 1407 w 1683"/>
              <a:gd name="T75" fmla="*/ 171 h 1313"/>
              <a:gd name="T76" fmla="*/ 1311 w 1683"/>
              <a:gd name="T77" fmla="*/ 112 h 1313"/>
              <a:gd name="T78" fmla="*/ 1206 w 1683"/>
              <a:gd name="T79" fmla="*/ 65 h 1313"/>
              <a:gd name="T80" fmla="*/ 1091 w 1683"/>
              <a:gd name="T81" fmla="*/ 30 h 1313"/>
              <a:gd name="T82" fmla="*/ 969 w 1683"/>
              <a:gd name="T83" fmla="*/ 7 h 1313"/>
              <a:gd name="T84" fmla="*/ 840 w 1683"/>
              <a:gd name="T85" fmla="*/ 0 h 131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83"/>
              <a:gd name="T130" fmla="*/ 0 h 1313"/>
              <a:gd name="T131" fmla="*/ 1683 w 1683"/>
              <a:gd name="T132" fmla="*/ 1313 h 131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83" h="1313">
                <a:moveTo>
                  <a:pt x="840" y="0"/>
                </a:moveTo>
                <a:lnTo>
                  <a:pt x="797" y="1"/>
                </a:lnTo>
                <a:lnTo>
                  <a:pt x="754" y="3"/>
                </a:lnTo>
                <a:lnTo>
                  <a:pt x="713" y="7"/>
                </a:lnTo>
                <a:lnTo>
                  <a:pt x="672" y="13"/>
                </a:lnTo>
                <a:lnTo>
                  <a:pt x="631" y="21"/>
                </a:lnTo>
                <a:lnTo>
                  <a:pt x="591" y="30"/>
                </a:lnTo>
                <a:lnTo>
                  <a:pt x="552" y="40"/>
                </a:lnTo>
                <a:lnTo>
                  <a:pt x="513" y="51"/>
                </a:lnTo>
                <a:lnTo>
                  <a:pt x="477" y="65"/>
                </a:lnTo>
                <a:lnTo>
                  <a:pt x="441" y="80"/>
                </a:lnTo>
                <a:lnTo>
                  <a:pt x="405" y="95"/>
                </a:lnTo>
                <a:lnTo>
                  <a:pt x="371" y="112"/>
                </a:lnTo>
                <a:lnTo>
                  <a:pt x="338" y="131"/>
                </a:lnTo>
                <a:lnTo>
                  <a:pt x="306" y="150"/>
                </a:lnTo>
                <a:lnTo>
                  <a:pt x="276" y="171"/>
                </a:lnTo>
                <a:lnTo>
                  <a:pt x="246" y="192"/>
                </a:lnTo>
                <a:lnTo>
                  <a:pt x="218" y="216"/>
                </a:lnTo>
                <a:lnTo>
                  <a:pt x="192" y="239"/>
                </a:lnTo>
                <a:lnTo>
                  <a:pt x="167" y="264"/>
                </a:lnTo>
                <a:lnTo>
                  <a:pt x="143" y="289"/>
                </a:lnTo>
                <a:lnTo>
                  <a:pt x="122" y="316"/>
                </a:lnTo>
                <a:lnTo>
                  <a:pt x="101" y="343"/>
                </a:lnTo>
                <a:lnTo>
                  <a:pt x="82" y="372"/>
                </a:lnTo>
                <a:lnTo>
                  <a:pt x="66" y="401"/>
                </a:lnTo>
                <a:lnTo>
                  <a:pt x="51" y="431"/>
                </a:lnTo>
                <a:lnTo>
                  <a:pt x="37" y="462"/>
                </a:lnTo>
                <a:lnTo>
                  <a:pt x="26" y="493"/>
                </a:lnTo>
                <a:lnTo>
                  <a:pt x="17" y="524"/>
                </a:lnTo>
                <a:lnTo>
                  <a:pt x="10" y="557"/>
                </a:lnTo>
                <a:lnTo>
                  <a:pt x="4" y="589"/>
                </a:lnTo>
                <a:lnTo>
                  <a:pt x="1" y="623"/>
                </a:lnTo>
                <a:lnTo>
                  <a:pt x="0" y="657"/>
                </a:lnTo>
                <a:lnTo>
                  <a:pt x="1" y="690"/>
                </a:lnTo>
                <a:lnTo>
                  <a:pt x="4" y="724"/>
                </a:lnTo>
                <a:lnTo>
                  <a:pt x="10" y="756"/>
                </a:lnTo>
                <a:lnTo>
                  <a:pt x="17" y="789"/>
                </a:lnTo>
                <a:lnTo>
                  <a:pt x="26" y="820"/>
                </a:lnTo>
                <a:lnTo>
                  <a:pt x="37" y="851"/>
                </a:lnTo>
                <a:lnTo>
                  <a:pt x="51" y="883"/>
                </a:lnTo>
                <a:lnTo>
                  <a:pt x="66" y="913"/>
                </a:lnTo>
                <a:lnTo>
                  <a:pt x="82" y="941"/>
                </a:lnTo>
                <a:lnTo>
                  <a:pt x="101" y="970"/>
                </a:lnTo>
                <a:lnTo>
                  <a:pt x="122" y="998"/>
                </a:lnTo>
                <a:lnTo>
                  <a:pt x="143" y="1024"/>
                </a:lnTo>
                <a:lnTo>
                  <a:pt x="167" y="1049"/>
                </a:lnTo>
                <a:lnTo>
                  <a:pt x="192" y="1074"/>
                </a:lnTo>
                <a:lnTo>
                  <a:pt x="218" y="1097"/>
                </a:lnTo>
                <a:lnTo>
                  <a:pt x="246" y="1121"/>
                </a:lnTo>
                <a:lnTo>
                  <a:pt x="276" y="1142"/>
                </a:lnTo>
                <a:lnTo>
                  <a:pt x="306" y="1164"/>
                </a:lnTo>
                <a:lnTo>
                  <a:pt x="338" y="1182"/>
                </a:lnTo>
                <a:lnTo>
                  <a:pt x="371" y="1201"/>
                </a:lnTo>
                <a:lnTo>
                  <a:pt x="405" y="1219"/>
                </a:lnTo>
                <a:lnTo>
                  <a:pt x="441" y="1234"/>
                </a:lnTo>
                <a:lnTo>
                  <a:pt x="477" y="1249"/>
                </a:lnTo>
                <a:lnTo>
                  <a:pt x="513" y="1262"/>
                </a:lnTo>
                <a:lnTo>
                  <a:pt x="552" y="1274"/>
                </a:lnTo>
                <a:lnTo>
                  <a:pt x="591" y="1284"/>
                </a:lnTo>
                <a:lnTo>
                  <a:pt x="631" y="1292"/>
                </a:lnTo>
                <a:lnTo>
                  <a:pt x="672" y="1300"/>
                </a:lnTo>
                <a:lnTo>
                  <a:pt x="713" y="1306"/>
                </a:lnTo>
                <a:lnTo>
                  <a:pt x="754" y="1310"/>
                </a:lnTo>
                <a:lnTo>
                  <a:pt x="797" y="1312"/>
                </a:lnTo>
                <a:lnTo>
                  <a:pt x="840" y="1313"/>
                </a:lnTo>
                <a:lnTo>
                  <a:pt x="884" y="1312"/>
                </a:lnTo>
                <a:lnTo>
                  <a:pt x="927" y="1310"/>
                </a:lnTo>
                <a:lnTo>
                  <a:pt x="969" y="1306"/>
                </a:lnTo>
                <a:lnTo>
                  <a:pt x="1010" y="1300"/>
                </a:lnTo>
                <a:lnTo>
                  <a:pt x="1051" y="1292"/>
                </a:lnTo>
                <a:lnTo>
                  <a:pt x="1091" y="1284"/>
                </a:lnTo>
                <a:lnTo>
                  <a:pt x="1130" y="1274"/>
                </a:lnTo>
                <a:lnTo>
                  <a:pt x="1169" y="1262"/>
                </a:lnTo>
                <a:lnTo>
                  <a:pt x="1206" y="1249"/>
                </a:lnTo>
                <a:lnTo>
                  <a:pt x="1243" y="1234"/>
                </a:lnTo>
                <a:lnTo>
                  <a:pt x="1277" y="1219"/>
                </a:lnTo>
                <a:lnTo>
                  <a:pt x="1311" y="1201"/>
                </a:lnTo>
                <a:lnTo>
                  <a:pt x="1345" y="1182"/>
                </a:lnTo>
                <a:lnTo>
                  <a:pt x="1376" y="1164"/>
                </a:lnTo>
                <a:lnTo>
                  <a:pt x="1407" y="1142"/>
                </a:lnTo>
                <a:lnTo>
                  <a:pt x="1436" y="1121"/>
                </a:lnTo>
                <a:lnTo>
                  <a:pt x="1465" y="1097"/>
                </a:lnTo>
                <a:lnTo>
                  <a:pt x="1491" y="1074"/>
                </a:lnTo>
                <a:lnTo>
                  <a:pt x="1516" y="1049"/>
                </a:lnTo>
                <a:lnTo>
                  <a:pt x="1540" y="1024"/>
                </a:lnTo>
                <a:lnTo>
                  <a:pt x="1561" y="998"/>
                </a:lnTo>
                <a:lnTo>
                  <a:pt x="1582" y="970"/>
                </a:lnTo>
                <a:lnTo>
                  <a:pt x="1600" y="941"/>
                </a:lnTo>
                <a:lnTo>
                  <a:pt x="1617" y="913"/>
                </a:lnTo>
                <a:lnTo>
                  <a:pt x="1632" y="883"/>
                </a:lnTo>
                <a:lnTo>
                  <a:pt x="1646" y="851"/>
                </a:lnTo>
                <a:lnTo>
                  <a:pt x="1657" y="820"/>
                </a:lnTo>
                <a:lnTo>
                  <a:pt x="1666" y="789"/>
                </a:lnTo>
                <a:lnTo>
                  <a:pt x="1673" y="756"/>
                </a:lnTo>
                <a:lnTo>
                  <a:pt x="1680" y="724"/>
                </a:lnTo>
                <a:lnTo>
                  <a:pt x="1682" y="690"/>
                </a:lnTo>
                <a:lnTo>
                  <a:pt x="1683" y="657"/>
                </a:lnTo>
                <a:lnTo>
                  <a:pt x="1682" y="623"/>
                </a:lnTo>
                <a:lnTo>
                  <a:pt x="1680" y="589"/>
                </a:lnTo>
                <a:lnTo>
                  <a:pt x="1673" y="557"/>
                </a:lnTo>
                <a:lnTo>
                  <a:pt x="1666" y="524"/>
                </a:lnTo>
                <a:lnTo>
                  <a:pt x="1657" y="493"/>
                </a:lnTo>
                <a:lnTo>
                  <a:pt x="1646" y="462"/>
                </a:lnTo>
                <a:lnTo>
                  <a:pt x="1632" y="431"/>
                </a:lnTo>
                <a:lnTo>
                  <a:pt x="1617" y="401"/>
                </a:lnTo>
                <a:lnTo>
                  <a:pt x="1600" y="372"/>
                </a:lnTo>
                <a:lnTo>
                  <a:pt x="1582" y="343"/>
                </a:lnTo>
                <a:lnTo>
                  <a:pt x="1561" y="316"/>
                </a:lnTo>
                <a:lnTo>
                  <a:pt x="1540" y="289"/>
                </a:lnTo>
                <a:lnTo>
                  <a:pt x="1516" y="264"/>
                </a:lnTo>
                <a:lnTo>
                  <a:pt x="1491" y="239"/>
                </a:lnTo>
                <a:lnTo>
                  <a:pt x="1465" y="216"/>
                </a:lnTo>
                <a:lnTo>
                  <a:pt x="1436" y="192"/>
                </a:lnTo>
                <a:lnTo>
                  <a:pt x="1407" y="171"/>
                </a:lnTo>
                <a:lnTo>
                  <a:pt x="1376" y="150"/>
                </a:lnTo>
                <a:lnTo>
                  <a:pt x="1345" y="131"/>
                </a:lnTo>
                <a:lnTo>
                  <a:pt x="1311" y="112"/>
                </a:lnTo>
                <a:lnTo>
                  <a:pt x="1277" y="95"/>
                </a:lnTo>
                <a:lnTo>
                  <a:pt x="1243" y="80"/>
                </a:lnTo>
                <a:lnTo>
                  <a:pt x="1206" y="65"/>
                </a:lnTo>
                <a:lnTo>
                  <a:pt x="1169" y="51"/>
                </a:lnTo>
                <a:lnTo>
                  <a:pt x="1130" y="40"/>
                </a:lnTo>
                <a:lnTo>
                  <a:pt x="1091" y="30"/>
                </a:lnTo>
                <a:lnTo>
                  <a:pt x="1051" y="21"/>
                </a:lnTo>
                <a:lnTo>
                  <a:pt x="1010" y="13"/>
                </a:lnTo>
                <a:lnTo>
                  <a:pt x="969" y="7"/>
                </a:lnTo>
                <a:lnTo>
                  <a:pt x="927" y="3"/>
                </a:lnTo>
                <a:lnTo>
                  <a:pt x="884" y="1"/>
                </a:lnTo>
                <a:lnTo>
                  <a:pt x="840" y="0"/>
                </a:lnTo>
                <a:close/>
              </a:path>
            </a:pathLst>
          </a:custGeom>
          <a:solidFill>
            <a:srgbClr val="0A750A"/>
          </a:solidFill>
          <a:ln w="9525">
            <a:noFill/>
            <a:round/>
            <a:headEnd/>
            <a:tailEnd/>
          </a:ln>
        </p:spPr>
        <p:txBody>
          <a:bodyPr/>
          <a:lstStyle/>
          <a:p>
            <a:endParaRPr lang="en-US"/>
          </a:p>
        </p:txBody>
      </p:sp>
      <p:sp>
        <p:nvSpPr>
          <p:cNvPr id="52243" name="Freeform 22"/>
          <p:cNvSpPr>
            <a:spLocks/>
          </p:cNvSpPr>
          <p:nvPr/>
        </p:nvSpPr>
        <p:spPr bwMode="auto">
          <a:xfrm>
            <a:off x="6081713" y="2986088"/>
            <a:ext cx="660400" cy="515937"/>
          </a:xfrm>
          <a:custGeom>
            <a:avLst/>
            <a:gdLst>
              <a:gd name="T0" fmla="*/ 746 w 1666"/>
              <a:gd name="T1" fmla="*/ 4 h 1299"/>
              <a:gd name="T2" fmla="*/ 624 w 1666"/>
              <a:gd name="T3" fmla="*/ 20 h 1299"/>
              <a:gd name="T4" fmla="*/ 508 w 1666"/>
              <a:gd name="T5" fmla="*/ 51 h 1299"/>
              <a:gd name="T6" fmla="*/ 401 w 1666"/>
              <a:gd name="T7" fmla="*/ 94 h 1299"/>
              <a:gd name="T8" fmla="*/ 303 w 1666"/>
              <a:gd name="T9" fmla="*/ 149 h 1299"/>
              <a:gd name="T10" fmla="*/ 216 w 1666"/>
              <a:gd name="T11" fmla="*/ 212 h 1299"/>
              <a:gd name="T12" fmla="*/ 142 w 1666"/>
              <a:gd name="T13" fmla="*/ 286 h 1299"/>
              <a:gd name="T14" fmla="*/ 82 w 1666"/>
              <a:gd name="T15" fmla="*/ 369 h 1299"/>
              <a:gd name="T16" fmla="*/ 37 w 1666"/>
              <a:gd name="T17" fmla="*/ 456 h 1299"/>
              <a:gd name="T18" fmla="*/ 10 w 1666"/>
              <a:gd name="T19" fmla="*/ 551 h 1299"/>
              <a:gd name="T20" fmla="*/ 0 w 1666"/>
              <a:gd name="T21" fmla="*/ 650 h 1299"/>
              <a:gd name="T22" fmla="*/ 10 w 1666"/>
              <a:gd name="T23" fmla="*/ 748 h 1299"/>
              <a:gd name="T24" fmla="*/ 37 w 1666"/>
              <a:gd name="T25" fmla="*/ 843 h 1299"/>
              <a:gd name="T26" fmla="*/ 82 w 1666"/>
              <a:gd name="T27" fmla="*/ 931 h 1299"/>
              <a:gd name="T28" fmla="*/ 142 w 1666"/>
              <a:gd name="T29" fmla="*/ 1013 h 1299"/>
              <a:gd name="T30" fmla="*/ 216 w 1666"/>
              <a:gd name="T31" fmla="*/ 1087 h 1299"/>
              <a:gd name="T32" fmla="*/ 303 w 1666"/>
              <a:gd name="T33" fmla="*/ 1150 h 1299"/>
              <a:gd name="T34" fmla="*/ 401 w 1666"/>
              <a:gd name="T35" fmla="*/ 1205 h 1299"/>
              <a:gd name="T36" fmla="*/ 508 w 1666"/>
              <a:gd name="T37" fmla="*/ 1248 h 1299"/>
              <a:gd name="T38" fmla="*/ 624 w 1666"/>
              <a:gd name="T39" fmla="*/ 1279 h 1299"/>
              <a:gd name="T40" fmla="*/ 746 w 1666"/>
              <a:gd name="T41" fmla="*/ 1295 h 1299"/>
              <a:gd name="T42" fmla="*/ 874 w 1666"/>
              <a:gd name="T43" fmla="*/ 1298 h 1299"/>
              <a:gd name="T44" fmla="*/ 1000 w 1666"/>
              <a:gd name="T45" fmla="*/ 1285 h 1299"/>
              <a:gd name="T46" fmla="*/ 1119 w 1666"/>
              <a:gd name="T47" fmla="*/ 1259 h 1299"/>
              <a:gd name="T48" fmla="*/ 1229 w 1666"/>
              <a:gd name="T49" fmla="*/ 1220 h 1299"/>
              <a:gd name="T50" fmla="*/ 1331 w 1666"/>
              <a:gd name="T51" fmla="*/ 1170 h 1299"/>
              <a:gd name="T52" fmla="*/ 1421 w 1666"/>
              <a:gd name="T53" fmla="*/ 1109 h 1299"/>
              <a:gd name="T54" fmla="*/ 1500 w 1666"/>
              <a:gd name="T55" fmla="*/ 1038 h 1299"/>
              <a:gd name="T56" fmla="*/ 1564 w 1666"/>
              <a:gd name="T57" fmla="*/ 959 h 1299"/>
              <a:gd name="T58" fmla="*/ 1614 w 1666"/>
              <a:gd name="T59" fmla="*/ 873 h 1299"/>
              <a:gd name="T60" fmla="*/ 1648 w 1666"/>
              <a:gd name="T61" fmla="*/ 781 h 1299"/>
              <a:gd name="T62" fmla="*/ 1664 w 1666"/>
              <a:gd name="T63" fmla="*/ 683 h 1299"/>
              <a:gd name="T64" fmla="*/ 1662 w 1666"/>
              <a:gd name="T65" fmla="*/ 583 h 1299"/>
              <a:gd name="T66" fmla="*/ 1639 w 1666"/>
              <a:gd name="T67" fmla="*/ 487 h 1299"/>
              <a:gd name="T68" fmla="*/ 1601 w 1666"/>
              <a:gd name="T69" fmla="*/ 397 h 1299"/>
              <a:gd name="T70" fmla="*/ 1544 w 1666"/>
              <a:gd name="T71" fmla="*/ 312 h 1299"/>
              <a:gd name="T72" fmla="*/ 1475 w 1666"/>
              <a:gd name="T73" fmla="*/ 236 h 1299"/>
              <a:gd name="T74" fmla="*/ 1392 w 1666"/>
              <a:gd name="T75" fmla="*/ 169 h 1299"/>
              <a:gd name="T76" fmla="*/ 1298 w 1666"/>
              <a:gd name="T77" fmla="*/ 111 h 1299"/>
              <a:gd name="T78" fmla="*/ 1194 w 1666"/>
              <a:gd name="T79" fmla="*/ 64 h 1299"/>
              <a:gd name="T80" fmla="*/ 1080 w 1666"/>
              <a:gd name="T81" fmla="*/ 29 h 1299"/>
              <a:gd name="T82" fmla="*/ 959 w 1666"/>
              <a:gd name="T83" fmla="*/ 8 h 1299"/>
              <a:gd name="T84" fmla="*/ 831 w 1666"/>
              <a:gd name="T85" fmla="*/ 0 h 129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66"/>
              <a:gd name="T130" fmla="*/ 0 h 1299"/>
              <a:gd name="T131" fmla="*/ 1666 w 1666"/>
              <a:gd name="T132" fmla="*/ 1299 h 129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66" h="1299">
                <a:moveTo>
                  <a:pt x="831" y="0"/>
                </a:moveTo>
                <a:lnTo>
                  <a:pt x="789" y="1"/>
                </a:lnTo>
                <a:lnTo>
                  <a:pt x="746" y="4"/>
                </a:lnTo>
                <a:lnTo>
                  <a:pt x="705" y="8"/>
                </a:lnTo>
                <a:lnTo>
                  <a:pt x="664" y="14"/>
                </a:lnTo>
                <a:lnTo>
                  <a:pt x="624" y="20"/>
                </a:lnTo>
                <a:lnTo>
                  <a:pt x="584" y="29"/>
                </a:lnTo>
                <a:lnTo>
                  <a:pt x="545" y="40"/>
                </a:lnTo>
                <a:lnTo>
                  <a:pt x="508" y="51"/>
                </a:lnTo>
                <a:lnTo>
                  <a:pt x="472" y="64"/>
                </a:lnTo>
                <a:lnTo>
                  <a:pt x="435" y="79"/>
                </a:lnTo>
                <a:lnTo>
                  <a:pt x="401" y="94"/>
                </a:lnTo>
                <a:lnTo>
                  <a:pt x="367" y="111"/>
                </a:lnTo>
                <a:lnTo>
                  <a:pt x="334" y="129"/>
                </a:lnTo>
                <a:lnTo>
                  <a:pt x="303" y="149"/>
                </a:lnTo>
                <a:lnTo>
                  <a:pt x="273" y="169"/>
                </a:lnTo>
                <a:lnTo>
                  <a:pt x="243" y="190"/>
                </a:lnTo>
                <a:lnTo>
                  <a:pt x="216" y="212"/>
                </a:lnTo>
                <a:lnTo>
                  <a:pt x="189" y="236"/>
                </a:lnTo>
                <a:lnTo>
                  <a:pt x="166" y="261"/>
                </a:lnTo>
                <a:lnTo>
                  <a:pt x="142" y="286"/>
                </a:lnTo>
                <a:lnTo>
                  <a:pt x="121" y="312"/>
                </a:lnTo>
                <a:lnTo>
                  <a:pt x="101" y="340"/>
                </a:lnTo>
                <a:lnTo>
                  <a:pt x="82" y="369"/>
                </a:lnTo>
                <a:lnTo>
                  <a:pt x="65" y="397"/>
                </a:lnTo>
                <a:lnTo>
                  <a:pt x="51" y="426"/>
                </a:lnTo>
                <a:lnTo>
                  <a:pt x="37" y="456"/>
                </a:lnTo>
                <a:lnTo>
                  <a:pt x="26" y="487"/>
                </a:lnTo>
                <a:lnTo>
                  <a:pt x="17" y="518"/>
                </a:lnTo>
                <a:lnTo>
                  <a:pt x="10" y="551"/>
                </a:lnTo>
                <a:lnTo>
                  <a:pt x="3" y="583"/>
                </a:lnTo>
                <a:lnTo>
                  <a:pt x="1" y="616"/>
                </a:lnTo>
                <a:lnTo>
                  <a:pt x="0" y="650"/>
                </a:lnTo>
                <a:lnTo>
                  <a:pt x="1" y="683"/>
                </a:lnTo>
                <a:lnTo>
                  <a:pt x="3" y="716"/>
                </a:lnTo>
                <a:lnTo>
                  <a:pt x="10" y="748"/>
                </a:lnTo>
                <a:lnTo>
                  <a:pt x="17" y="781"/>
                </a:lnTo>
                <a:lnTo>
                  <a:pt x="26" y="812"/>
                </a:lnTo>
                <a:lnTo>
                  <a:pt x="37" y="843"/>
                </a:lnTo>
                <a:lnTo>
                  <a:pt x="51" y="873"/>
                </a:lnTo>
                <a:lnTo>
                  <a:pt x="65" y="902"/>
                </a:lnTo>
                <a:lnTo>
                  <a:pt x="82" y="931"/>
                </a:lnTo>
                <a:lnTo>
                  <a:pt x="101" y="959"/>
                </a:lnTo>
                <a:lnTo>
                  <a:pt x="121" y="987"/>
                </a:lnTo>
                <a:lnTo>
                  <a:pt x="142" y="1013"/>
                </a:lnTo>
                <a:lnTo>
                  <a:pt x="166" y="1038"/>
                </a:lnTo>
                <a:lnTo>
                  <a:pt x="189" y="1063"/>
                </a:lnTo>
                <a:lnTo>
                  <a:pt x="216" y="1087"/>
                </a:lnTo>
                <a:lnTo>
                  <a:pt x="243" y="1109"/>
                </a:lnTo>
                <a:lnTo>
                  <a:pt x="273" y="1130"/>
                </a:lnTo>
                <a:lnTo>
                  <a:pt x="303" y="1150"/>
                </a:lnTo>
                <a:lnTo>
                  <a:pt x="334" y="1170"/>
                </a:lnTo>
                <a:lnTo>
                  <a:pt x="367" y="1188"/>
                </a:lnTo>
                <a:lnTo>
                  <a:pt x="401" y="1205"/>
                </a:lnTo>
                <a:lnTo>
                  <a:pt x="435" y="1220"/>
                </a:lnTo>
                <a:lnTo>
                  <a:pt x="472" y="1235"/>
                </a:lnTo>
                <a:lnTo>
                  <a:pt x="508" y="1248"/>
                </a:lnTo>
                <a:lnTo>
                  <a:pt x="545" y="1259"/>
                </a:lnTo>
                <a:lnTo>
                  <a:pt x="584" y="1270"/>
                </a:lnTo>
                <a:lnTo>
                  <a:pt x="624" y="1279"/>
                </a:lnTo>
                <a:lnTo>
                  <a:pt x="664" y="1285"/>
                </a:lnTo>
                <a:lnTo>
                  <a:pt x="705" y="1291"/>
                </a:lnTo>
                <a:lnTo>
                  <a:pt x="746" y="1295"/>
                </a:lnTo>
                <a:lnTo>
                  <a:pt x="789" y="1298"/>
                </a:lnTo>
                <a:lnTo>
                  <a:pt x="831" y="1299"/>
                </a:lnTo>
                <a:lnTo>
                  <a:pt x="874" y="1298"/>
                </a:lnTo>
                <a:lnTo>
                  <a:pt x="916" y="1295"/>
                </a:lnTo>
                <a:lnTo>
                  <a:pt x="959" y="1291"/>
                </a:lnTo>
                <a:lnTo>
                  <a:pt x="1000" y="1285"/>
                </a:lnTo>
                <a:lnTo>
                  <a:pt x="1040" y="1279"/>
                </a:lnTo>
                <a:lnTo>
                  <a:pt x="1080" y="1270"/>
                </a:lnTo>
                <a:lnTo>
                  <a:pt x="1119" y="1259"/>
                </a:lnTo>
                <a:lnTo>
                  <a:pt x="1156" y="1248"/>
                </a:lnTo>
                <a:lnTo>
                  <a:pt x="1194" y="1235"/>
                </a:lnTo>
                <a:lnTo>
                  <a:pt x="1229" y="1220"/>
                </a:lnTo>
                <a:lnTo>
                  <a:pt x="1263" y="1205"/>
                </a:lnTo>
                <a:lnTo>
                  <a:pt x="1298" y="1188"/>
                </a:lnTo>
                <a:lnTo>
                  <a:pt x="1331" y="1170"/>
                </a:lnTo>
                <a:lnTo>
                  <a:pt x="1362" y="1150"/>
                </a:lnTo>
                <a:lnTo>
                  <a:pt x="1392" y="1130"/>
                </a:lnTo>
                <a:lnTo>
                  <a:pt x="1421" y="1109"/>
                </a:lnTo>
                <a:lnTo>
                  <a:pt x="1448" y="1087"/>
                </a:lnTo>
                <a:lnTo>
                  <a:pt x="1475" y="1063"/>
                </a:lnTo>
                <a:lnTo>
                  <a:pt x="1500" y="1038"/>
                </a:lnTo>
                <a:lnTo>
                  <a:pt x="1523" y="1013"/>
                </a:lnTo>
                <a:lnTo>
                  <a:pt x="1544" y="987"/>
                </a:lnTo>
                <a:lnTo>
                  <a:pt x="1564" y="959"/>
                </a:lnTo>
                <a:lnTo>
                  <a:pt x="1583" y="931"/>
                </a:lnTo>
                <a:lnTo>
                  <a:pt x="1601" y="902"/>
                </a:lnTo>
                <a:lnTo>
                  <a:pt x="1614" y="873"/>
                </a:lnTo>
                <a:lnTo>
                  <a:pt x="1628" y="843"/>
                </a:lnTo>
                <a:lnTo>
                  <a:pt x="1639" y="812"/>
                </a:lnTo>
                <a:lnTo>
                  <a:pt x="1648" y="781"/>
                </a:lnTo>
                <a:lnTo>
                  <a:pt x="1656" y="748"/>
                </a:lnTo>
                <a:lnTo>
                  <a:pt x="1662" y="716"/>
                </a:lnTo>
                <a:lnTo>
                  <a:pt x="1664" y="683"/>
                </a:lnTo>
                <a:lnTo>
                  <a:pt x="1666" y="650"/>
                </a:lnTo>
                <a:lnTo>
                  <a:pt x="1664" y="616"/>
                </a:lnTo>
                <a:lnTo>
                  <a:pt x="1662" y="583"/>
                </a:lnTo>
                <a:lnTo>
                  <a:pt x="1656" y="551"/>
                </a:lnTo>
                <a:lnTo>
                  <a:pt x="1648" y="518"/>
                </a:lnTo>
                <a:lnTo>
                  <a:pt x="1639" y="487"/>
                </a:lnTo>
                <a:lnTo>
                  <a:pt x="1628" y="456"/>
                </a:lnTo>
                <a:lnTo>
                  <a:pt x="1614" y="426"/>
                </a:lnTo>
                <a:lnTo>
                  <a:pt x="1601" y="397"/>
                </a:lnTo>
                <a:lnTo>
                  <a:pt x="1583" y="369"/>
                </a:lnTo>
                <a:lnTo>
                  <a:pt x="1564" y="340"/>
                </a:lnTo>
                <a:lnTo>
                  <a:pt x="1544" y="312"/>
                </a:lnTo>
                <a:lnTo>
                  <a:pt x="1523" y="286"/>
                </a:lnTo>
                <a:lnTo>
                  <a:pt x="1500" y="261"/>
                </a:lnTo>
                <a:lnTo>
                  <a:pt x="1475" y="236"/>
                </a:lnTo>
                <a:lnTo>
                  <a:pt x="1448" y="212"/>
                </a:lnTo>
                <a:lnTo>
                  <a:pt x="1421" y="190"/>
                </a:lnTo>
                <a:lnTo>
                  <a:pt x="1392" y="169"/>
                </a:lnTo>
                <a:lnTo>
                  <a:pt x="1362" y="149"/>
                </a:lnTo>
                <a:lnTo>
                  <a:pt x="1331" y="129"/>
                </a:lnTo>
                <a:lnTo>
                  <a:pt x="1298" y="111"/>
                </a:lnTo>
                <a:lnTo>
                  <a:pt x="1263" y="94"/>
                </a:lnTo>
                <a:lnTo>
                  <a:pt x="1229" y="79"/>
                </a:lnTo>
                <a:lnTo>
                  <a:pt x="1194" y="64"/>
                </a:lnTo>
                <a:lnTo>
                  <a:pt x="1156" y="51"/>
                </a:lnTo>
                <a:lnTo>
                  <a:pt x="1119" y="40"/>
                </a:lnTo>
                <a:lnTo>
                  <a:pt x="1080" y="29"/>
                </a:lnTo>
                <a:lnTo>
                  <a:pt x="1040" y="20"/>
                </a:lnTo>
                <a:lnTo>
                  <a:pt x="1000" y="14"/>
                </a:lnTo>
                <a:lnTo>
                  <a:pt x="959" y="8"/>
                </a:lnTo>
                <a:lnTo>
                  <a:pt x="916" y="4"/>
                </a:lnTo>
                <a:lnTo>
                  <a:pt x="874" y="1"/>
                </a:lnTo>
                <a:lnTo>
                  <a:pt x="831" y="0"/>
                </a:lnTo>
                <a:close/>
              </a:path>
            </a:pathLst>
          </a:custGeom>
          <a:solidFill>
            <a:srgbClr val="147A14"/>
          </a:solidFill>
          <a:ln w="9525">
            <a:noFill/>
            <a:round/>
            <a:headEnd/>
            <a:tailEnd/>
          </a:ln>
        </p:spPr>
        <p:txBody>
          <a:bodyPr/>
          <a:lstStyle/>
          <a:p>
            <a:endParaRPr lang="en-US"/>
          </a:p>
        </p:txBody>
      </p:sp>
      <p:sp>
        <p:nvSpPr>
          <p:cNvPr id="52244" name="Freeform 23"/>
          <p:cNvSpPr>
            <a:spLocks/>
          </p:cNvSpPr>
          <p:nvPr/>
        </p:nvSpPr>
        <p:spPr bwMode="auto">
          <a:xfrm>
            <a:off x="6084888" y="2989263"/>
            <a:ext cx="654050" cy="509587"/>
          </a:xfrm>
          <a:custGeom>
            <a:avLst/>
            <a:gdLst>
              <a:gd name="T0" fmla="*/ 740 w 1649"/>
              <a:gd name="T1" fmla="*/ 4 h 1282"/>
              <a:gd name="T2" fmla="*/ 617 w 1649"/>
              <a:gd name="T3" fmla="*/ 20 h 1282"/>
              <a:gd name="T4" fmla="*/ 502 w 1649"/>
              <a:gd name="T5" fmla="*/ 50 h 1282"/>
              <a:gd name="T6" fmla="*/ 396 w 1649"/>
              <a:gd name="T7" fmla="*/ 92 h 1282"/>
              <a:gd name="T8" fmla="*/ 300 w 1649"/>
              <a:gd name="T9" fmla="*/ 146 h 1282"/>
              <a:gd name="T10" fmla="*/ 214 w 1649"/>
              <a:gd name="T11" fmla="*/ 210 h 1282"/>
              <a:gd name="T12" fmla="*/ 141 w 1649"/>
              <a:gd name="T13" fmla="*/ 282 h 1282"/>
              <a:gd name="T14" fmla="*/ 82 w 1649"/>
              <a:gd name="T15" fmla="*/ 363 h 1282"/>
              <a:gd name="T16" fmla="*/ 38 w 1649"/>
              <a:gd name="T17" fmla="*/ 451 h 1282"/>
              <a:gd name="T18" fmla="*/ 10 w 1649"/>
              <a:gd name="T19" fmla="*/ 543 h 1282"/>
              <a:gd name="T20" fmla="*/ 0 w 1649"/>
              <a:gd name="T21" fmla="*/ 641 h 1282"/>
              <a:gd name="T22" fmla="*/ 10 w 1649"/>
              <a:gd name="T23" fmla="*/ 738 h 1282"/>
              <a:gd name="T24" fmla="*/ 38 w 1649"/>
              <a:gd name="T25" fmla="*/ 832 h 1282"/>
              <a:gd name="T26" fmla="*/ 82 w 1649"/>
              <a:gd name="T27" fmla="*/ 919 h 1282"/>
              <a:gd name="T28" fmla="*/ 141 w 1649"/>
              <a:gd name="T29" fmla="*/ 999 h 1282"/>
              <a:gd name="T30" fmla="*/ 214 w 1649"/>
              <a:gd name="T31" fmla="*/ 1073 h 1282"/>
              <a:gd name="T32" fmla="*/ 300 w 1649"/>
              <a:gd name="T33" fmla="*/ 1136 h 1282"/>
              <a:gd name="T34" fmla="*/ 396 w 1649"/>
              <a:gd name="T35" fmla="*/ 1190 h 1282"/>
              <a:gd name="T36" fmla="*/ 502 w 1649"/>
              <a:gd name="T37" fmla="*/ 1233 h 1282"/>
              <a:gd name="T38" fmla="*/ 617 w 1649"/>
              <a:gd name="T39" fmla="*/ 1263 h 1282"/>
              <a:gd name="T40" fmla="*/ 740 w 1649"/>
              <a:gd name="T41" fmla="*/ 1279 h 1282"/>
              <a:gd name="T42" fmla="*/ 866 w 1649"/>
              <a:gd name="T43" fmla="*/ 1281 h 1282"/>
              <a:gd name="T44" fmla="*/ 989 w 1649"/>
              <a:gd name="T45" fmla="*/ 1270 h 1282"/>
              <a:gd name="T46" fmla="*/ 1107 w 1649"/>
              <a:gd name="T47" fmla="*/ 1244 h 1282"/>
              <a:gd name="T48" fmla="*/ 1217 w 1649"/>
              <a:gd name="T49" fmla="*/ 1205 h 1282"/>
              <a:gd name="T50" fmla="*/ 1317 w 1649"/>
              <a:gd name="T51" fmla="*/ 1155 h 1282"/>
              <a:gd name="T52" fmla="*/ 1407 w 1649"/>
              <a:gd name="T53" fmla="*/ 1094 h 1282"/>
              <a:gd name="T54" fmla="*/ 1485 w 1649"/>
              <a:gd name="T55" fmla="*/ 1025 h 1282"/>
              <a:gd name="T56" fmla="*/ 1549 w 1649"/>
              <a:gd name="T57" fmla="*/ 947 h 1282"/>
              <a:gd name="T58" fmla="*/ 1599 w 1649"/>
              <a:gd name="T59" fmla="*/ 862 h 1282"/>
              <a:gd name="T60" fmla="*/ 1633 w 1649"/>
              <a:gd name="T61" fmla="*/ 770 h 1282"/>
              <a:gd name="T62" fmla="*/ 1648 w 1649"/>
              <a:gd name="T63" fmla="*/ 673 h 1282"/>
              <a:gd name="T64" fmla="*/ 1645 w 1649"/>
              <a:gd name="T65" fmla="*/ 576 h 1282"/>
              <a:gd name="T66" fmla="*/ 1623 w 1649"/>
              <a:gd name="T67" fmla="*/ 481 h 1282"/>
              <a:gd name="T68" fmla="*/ 1584 w 1649"/>
              <a:gd name="T69" fmla="*/ 391 h 1282"/>
              <a:gd name="T70" fmla="*/ 1529 w 1649"/>
              <a:gd name="T71" fmla="*/ 308 h 1282"/>
              <a:gd name="T72" fmla="*/ 1460 w 1649"/>
              <a:gd name="T73" fmla="*/ 233 h 1282"/>
              <a:gd name="T74" fmla="*/ 1378 w 1649"/>
              <a:gd name="T75" fmla="*/ 166 h 1282"/>
              <a:gd name="T76" fmla="*/ 1285 w 1649"/>
              <a:gd name="T77" fmla="*/ 110 h 1282"/>
              <a:gd name="T78" fmla="*/ 1182 w 1649"/>
              <a:gd name="T79" fmla="*/ 64 h 1282"/>
              <a:gd name="T80" fmla="*/ 1069 w 1649"/>
              <a:gd name="T81" fmla="*/ 29 h 1282"/>
              <a:gd name="T82" fmla="*/ 950 w 1649"/>
              <a:gd name="T83" fmla="*/ 7 h 1282"/>
              <a:gd name="T84" fmla="*/ 823 w 1649"/>
              <a:gd name="T85" fmla="*/ 0 h 12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49"/>
              <a:gd name="T130" fmla="*/ 0 h 1282"/>
              <a:gd name="T131" fmla="*/ 1649 w 1649"/>
              <a:gd name="T132" fmla="*/ 1282 h 12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49" h="1282">
                <a:moveTo>
                  <a:pt x="823" y="0"/>
                </a:moveTo>
                <a:lnTo>
                  <a:pt x="781" y="1"/>
                </a:lnTo>
                <a:lnTo>
                  <a:pt x="740" y="4"/>
                </a:lnTo>
                <a:lnTo>
                  <a:pt x="698" y="7"/>
                </a:lnTo>
                <a:lnTo>
                  <a:pt x="657" y="12"/>
                </a:lnTo>
                <a:lnTo>
                  <a:pt x="617" y="20"/>
                </a:lnTo>
                <a:lnTo>
                  <a:pt x="579" y="29"/>
                </a:lnTo>
                <a:lnTo>
                  <a:pt x="540" y="39"/>
                </a:lnTo>
                <a:lnTo>
                  <a:pt x="502" y="50"/>
                </a:lnTo>
                <a:lnTo>
                  <a:pt x="466" y="64"/>
                </a:lnTo>
                <a:lnTo>
                  <a:pt x="431" y="77"/>
                </a:lnTo>
                <a:lnTo>
                  <a:pt x="396" y="92"/>
                </a:lnTo>
                <a:lnTo>
                  <a:pt x="364" y="110"/>
                </a:lnTo>
                <a:lnTo>
                  <a:pt x="331" y="127"/>
                </a:lnTo>
                <a:lnTo>
                  <a:pt x="300" y="146"/>
                </a:lnTo>
                <a:lnTo>
                  <a:pt x="270" y="166"/>
                </a:lnTo>
                <a:lnTo>
                  <a:pt x="241" y="187"/>
                </a:lnTo>
                <a:lnTo>
                  <a:pt x="214" y="210"/>
                </a:lnTo>
                <a:lnTo>
                  <a:pt x="188" y="233"/>
                </a:lnTo>
                <a:lnTo>
                  <a:pt x="164" y="257"/>
                </a:lnTo>
                <a:lnTo>
                  <a:pt x="141" y="282"/>
                </a:lnTo>
                <a:lnTo>
                  <a:pt x="119" y="308"/>
                </a:lnTo>
                <a:lnTo>
                  <a:pt x="100" y="336"/>
                </a:lnTo>
                <a:lnTo>
                  <a:pt x="82" y="363"/>
                </a:lnTo>
                <a:lnTo>
                  <a:pt x="65" y="391"/>
                </a:lnTo>
                <a:lnTo>
                  <a:pt x="50" y="421"/>
                </a:lnTo>
                <a:lnTo>
                  <a:pt x="38" y="451"/>
                </a:lnTo>
                <a:lnTo>
                  <a:pt x="27" y="481"/>
                </a:lnTo>
                <a:lnTo>
                  <a:pt x="17" y="512"/>
                </a:lnTo>
                <a:lnTo>
                  <a:pt x="10" y="543"/>
                </a:lnTo>
                <a:lnTo>
                  <a:pt x="4" y="576"/>
                </a:lnTo>
                <a:lnTo>
                  <a:pt x="2" y="608"/>
                </a:lnTo>
                <a:lnTo>
                  <a:pt x="0" y="641"/>
                </a:lnTo>
                <a:lnTo>
                  <a:pt x="2" y="673"/>
                </a:lnTo>
                <a:lnTo>
                  <a:pt x="4" y="707"/>
                </a:lnTo>
                <a:lnTo>
                  <a:pt x="10" y="738"/>
                </a:lnTo>
                <a:lnTo>
                  <a:pt x="17" y="770"/>
                </a:lnTo>
                <a:lnTo>
                  <a:pt x="27" y="800"/>
                </a:lnTo>
                <a:lnTo>
                  <a:pt x="38" y="832"/>
                </a:lnTo>
                <a:lnTo>
                  <a:pt x="50" y="862"/>
                </a:lnTo>
                <a:lnTo>
                  <a:pt x="65" y="890"/>
                </a:lnTo>
                <a:lnTo>
                  <a:pt x="82" y="919"/>
                </a:lnTo>
                <a:lnTo>
                  <a:pt x="100" y="947"/>
                </a:lnTo>
                <a:lnTo>
                  <a:pt x="119" y="974"/>
                </a:lnTo>
                <a:lnTo>
                  <a:pt x="141" y="999"/>
                </a:lnTo>
                <a:lnTo>
                  <a:pt x="164" y="1025"/>
                </a:lnTo>
                <a:lnTo>
                  <a:pt x="188" y="1049"/>
                </a:lnTo>
                <a:lnTo>
                  <a:pt x="214" y="1073"/>
                </a:lnTo>
                <a:lnTo>
                  <a:pt x="241" y="1094"/>
                </a:lnTo>
                <a:lnTo>
                  <a:pt x="270" y="1116"/>
                </a:lnTo>
                <a:lnTo>
                  <a:pt x="300" y="1136"/>
                </a:lnTo>
                <a:lnTo>
                  <a:pt x="331" y="1155"/>
                </a:lnTo>
                <a:lnTo>
                  <a:pt x="364" y="1173"/>
                </a:lnTo>
                <a:lnTo>
                  <a:pt x="396" y="1190"/>
                </a:lnTo>
                <a:lnTo>
                  <a:pt x="431" y="1205"/>
                </a:lnTo>
                <a:lnTo>
                  <a:pt x="466" y="1219"/>
                </a:lnTo>
                <a:lnTo>
                  <a:pt x="502" y="1233"/>
                </a:lnTo>
                <a:lnTo>
                  <a:pt x="540" y="1244"/>
                </a:lnTo>
                <a:lnTo>
                  <a:pt x="579" y="1254"/>
                </a:lnTo>
                <a:lnTo>
                  <a:pt x="617" y="1263"/>
                </a:lnTo>
                <a:lnTo>
                  <a:pt x="657" y="1270"/>
                </a:lnTo>
                <a:lnTo>
                  <a:pt x="698" y="1275"/>
                </a:lnTo>
                <a:lnTo>
                  <a:pt x="740" y="1279"/>
                </a:lnTo>
                <a:lnTo>
                  <a:pt x="781" y="1281"/>
                </a:lnTo>
                <a:lnTo>
                  <a:pt x="823" y="1282"/>
                </a:lnTo>
                <a:lnTo>
                  <a:pt x="866" y="1281"/>
                </a:lnTo>
                <a:lnTo>
                  <a:pt x="908" y="1279"/>
                </a:lnTo>
                <a:lnTo>
                  <a:pt x="950" y="1275"/>
                </a:lnTo>
                <a:lnTo>
                  <a:pt x="989" y="1270"/>
                </a:lnTo>
                <a:lnTo>
                  <a:pt x="1029" y="1263"/>
                </a:lnTo>
                <a:lnTo>
                  <a:pt x="1069" y="1254"/>
                </a:lnTo>
                <a:lnTo>
                  <a:pt x="1107" y="1244"/>
                </a:lnTo>
                <a:lnTo>
                  <a:pt x="1144" y="1233"/>
                </a:lnTo>
                <a:lnTo>
                  <a:pt x="1182" y="1219"/>
                </a:lnTo>
                <a:lnTo>
                  <a:pt x="1217" y="1205"/>
                </a:lnTo>
                <a:lnTo>
                  <a:pt x="1252" y="1190"/>
                </a:lnTo>
                <a:lnTo>
                  <a:pt x="1285" y="1173"/>
                </a:lnTo>
                <a:lnTo>
                  <a:pt x="1317" y="1155"/>
                </a:lnTo>
                <a:lnTo>
                  <a:pt x="1348" y="1136"/>
                </a:lnTo>
                <a:lnTo>
                  <a:pt x="1378" y="1116"/>
                </a:lnTo>
                <a:lnTo>
                  <a:pt x="1407" y="1094"/>
                </a:lnTo>
                <a:lnTo>
                  <a:pt x="1434" y="1073"/>
                </a:lnTo>
                <a:lnTo>
                  <a:pt x="1460" y="1049"/>
                </a:lnTo>
                <a:lnTo>
                  <a:pt x="1485" y="1025"/>
                </a:lnTo>
                <a:lnTo>
                  <a:pt x="1508" y="999"/>
                </a:lnTo>
                <a:lnTo>
                  <a:pt x="1529" y="974"/>
                </a:lnTo>
                <a:lnTo>
                  <a:pt x="1549" y="947"/>
                </a:lnTo>
                <a:lnTo>
                  <a:pt x="1568" y="919"/>
                </a:lnTo>
                <a:lnTo>
                  <a:pt x="1584" y="890"/>
                </a:lnTo>
                <a:lnTo>
                  <a:pt x="1599" y="862"/>
                </a:lnTo>
                <a:lnTo>
                  <a:pt x="1611" y="832"/>
                </a:lnTo>
                <a:lnTo>
                  <a:pt x="1623" y="800"/>
                </a:lnTo>
                <a:lnTo>
                  <a:pt x="1633" y="770"/>
                </a:lnTo>
                <a:lnTo>
                  <a:pt x="1639" y="738"/>
                </a:lnTo>
                <a:lnTo>
                  <a:pt x="1645" y="707"/>
                </a:lnTo>
                <a:lnTo>
                  <a:pt x="1648" y="673"/>
                </a:lnTo>
                <a:lnTo>
                  <a:pt x="1649" y="641"/>
                </a:lnTo>
                <a:lnTo>
                  <a:pt x="1648" y="608"/>
                </a:lnTo>
                <a:lnTo>
                  <a:pt x="1645" y="576"/>
                </a:lnTo>
                <a:lnTo>
                  <a:pt x="1639" y="543"/>
                </a:lnTo>
                <a:lnTo>
                  <a:pt x="1633" y="512"/>
                </a:lnTo>
                <a:lnTo>
                  <a:pt x="1623" y="481"/>
                </a:lnTo>
                <a:lnTo>
                  <a:pt x="1611" y="451"/>
                </a:lnTo>
                <a:lnTo>
                  <a:pt x="1599" y="421"/>
                </a:lnTo>
                <a:lnTo>
                  <a:pt x="1584" y="391"/>
                </a:lnTo>
                <a:lnTo>
                  <a:pt x="1568" y="363"/>
                </a:lnTo>
                <a:lnTo>
                  <a:pt x="1549" y="336"/>
                </a:lnTo>
                <a:lnTo>
                  <a:pt x="1529" y="308"/>
                </a:lnTo>
                <a:lnTo>
                  <a:pt x="1508" y="282"/>
                </a:lnTo>
                <a:lnTo>
                  <a:pt x="1485" y="257"/>
                </a:lnTo>
                <a:lnTo>
                  <a:pt x="1460" y="233"/>
                </a:lnTo>
                <a:lnTo>
                  <a:pt x="1434" y="210"/>
                </a:lnTo>
                <a:lnTo>
                  <a:pt x="1407" y="187"/>
                </a:lnTo>
                <a:lnTo>
                  <a:pt x="1378" y="166"/>
                </a:lnTo>
                <a:lnTo>
                  <a:pt x="1348" y="146"/>
                </a:lnTo>
                <a:lnTo>
                  <a:pt x="1317" y="127"/>
                </a:lnTo>
                <a:lnTo>
                  <a:pt x="1285" y="110"/>
                </a:lnTo>
                <a:lnTo>
                  <a:pt x="1252" y="92"/>
                </a:lnTo>
                <a:lnTo>
                  <a:pt x="1217" y="77"/>
                </a:lnTo>
                <a:lnTo>
                  <a:pt x="1182" y="64"/>
                </a:lnTo>
                <a:lnTo>
                  <a:pt x="1144" y="50"/>
                </a:lnTo>
                <a:lnTo>
                  <a:pt x="1107" y="39"/>
                </a:lnTo>
                <a:lnTo>
                  <a:pt x="1069" y="29"/>
                </a:lnTo>
                <a:lnTo>
                  <a:pt x="1029" y="20"/>
                </a:lnTo>
                <a:lnTo>
                  <a:pt x="989" y="12"/>
                </a:lnTo>
                <a:lnTo>
                  <a:pt x="950" y="7"/>
                </a:lnTo>
                <a:lnTo>
                  <a:pt x="908" y="4"/>
                </a:lnTo>
                <a:lnTo>
                  <a:pt x="866" y="1"/>
                </a:lnTo>
                <a:lnTo>
                  <a:pt x="823" y="0"/>
                </a:lnTo>
                <a:close/>
              </a:path>
            </a:pathLst>
          </a:custGeom>
          <a:solidFill>
            <a:srgbClr val="1C7F1C"/>
          </a:solidFill>
          <a:ln w="9525">
            <a:noFill/>
            <a:round/>
            <a:headEnd/>
            <a:tailEnd/>
          </a:ln>
        </p:spPr>
        <p:txBody>
          <a:bodyPr/>
          <a:lstStyle/>
          <a:p>
            <a:endParaRPr lang="en-US"/>
          </a:p>
        </p:txBody>
      </p:sp>
      <p:sp>
        <p:nvSpPr>
          <p:cNvPr id="52245" name="Freeform 24"/>
          <p:cNvSpPr>
            <a:spLocks/>
          </p:cNvSpPr>
          <p:nvPr/>
        </p:nvSpPr>
        <p:spPr bwMode="auto">
          <a:xfrm>
            <a:off x="6088063" y="2992438"/>
            <a:ext cx="647700" cy="503237"/>
          </a:xfrm>
          <a:custGeom>
            <a:avLst/>
            <a:gdLst>
              <a:gd name="T0" fmla="*/ 731 w 1631"/>
              <a:gd name="T1" fmla="*/ 4 h 1268"/>
              <a:gd name="T2" fmla="*/ 611 w 1631"/>
              <a:gd name="T3" fmla="*/ 20 h 1268"/>
              <a:gd name="T4" fmla="*/ 497 w 1631"/>
              <a:gd name="T5" fmla="*/ 50 h 1268"/>
              <a:gd name="T6" fmla="*/ 392 w 1631"/>
              <a:gd name="T7" fmla="*/ 92 h 1268"/>
              <a:gd name="T8" fmla="*/ 296 w 1631"/>
              <a:gd name="T9" fmla="*/ 145 h 1268"/>
              <a:gd name="T10" fmla="*/ 211 w 1631"/>
              <a:gd name="T11" fmla="*/ 208 h 1268"/>
              <a:gd name="T12" fmla="*/ 139 w 1631"/>
              <a:gd name="T13" fmla="*/ 280 h 1268"/>
              <a:gd name="T14" fmla="*/ 80 w 1631"/>
              <a:gd name="T15" fmla="*/ 359 h 1268"/>
              <a:gd name="T16" fmla="*/ 36 w 1631"/>
              <a:gd name="T17" fmla="*/ 445 h 1268"/>
              <a:gd name="T18" fmla="*/ 10 w 1631"/>
              <a:gd name="T19" fmla="*/ 537 h 1268"/>
              <a:gd name="T20" fmla="*/ 0 w 1631"/>
              <a:gd name="T21" fmla="*/ 634 h 1268"/>
              <a:gd name="T22" fmla="*/ 10 w 1631"/>
              <a:gd name="T23" fmla="*/ 730 h 1268"/>
              <a:gd name="T24" fmla="*/ 36 w 1631"/>
              <a:gd name="T25" fmla="*/ 822 h 1268"/>
              <a:gd name="T26" fmla="*/ 80 w 1631"/>
              <a:gd name="T27" fmla="*/ 908 h 1268"/>
              <a:gd name="T28" fmla="*/ 139 w 1631"/>
              <a:gd name="T29" fmla="*/ 988 h 1268"/>
              <a:gd name="T30" fmla="*/ 211 w 1631"/>
              <a:gd name="T31" fmla="*/ 1059 h 1268"/>
              <a:gd name="T32" fmla="*/ 296 w 1631"/>
              <a:gd name="T33" fmla="*/ 1123 h 1268"/>
              <a:gd name="T34" fmla="*/ 392 w 1631"/>
              <a:gd name="T35" fmla="*/ 1176 h 1268"/>
              <a:gd name="T36" fmla="*/ 497 w 1631"/>
              <a:gd name="T37" fmla="*/ 1218 h 1268"/>
              <a:gd name="T38" fmla="*/ 611 w 1631"/>
              <a:gd name="T39" fmla="*/ 1248 h 1268"/>
              <a:gd name="T40" fmla="*/ 731 w 1631"/>
              <a:gd name="T41" fmla="*/ 1264 h 1268"/>
              <a:gd name="T42" fmla="*/ 857 w 1631"/>
              <a:gd name="T43" fmla="*/ 1267 h 1268"/>
              <a:gd name="T44" fmla="*/ 979 w 1631"/>
              <a:gd name="T45" fmla="*/ 1256 h 1268"/>
              <a:gd name="T46" fmla="*/ 1095 w 1631"/>
              <a:gd name="T47" fmla="*/ 1229 h 1268"/>
              <a:gd name="T48" fmla="*/ 1204 w 1631"/>
              <a:gd name="T49" fmla="*/ 1192 h 1268"/>
              <a:gd name="T50" fmla="*/ 1303 w 1631"/>
              <a:gd name="T51" fmla="*/ 1142 h 1268"/>
              <a:gd name="T52" fmla="*/ 1391 w 1631"/>
              <a:gd name="T53" fmla="*/ 1082 h 1268"/>
              <a:gd name="T54" fmla="*/ 1469 w 1631"/>
              <a:gd name="T55" fmla="*/ 1013 h 1268"/>
              <a:gd name="T56" fmla="*/ 1532 w 1631"/>
              <a:gd name="T57" fmla="*/ 936 h 1268"/>
              <a:gd name="T58" fmla="*/ 1581 w 1631"/>
              <a:gd name="T59" fmla="*/ 851 h 1268"/>
              <a:gd name="T60" fmla="*/ 1615 w 1631"/>
              <a:gd name="T61" fmla="*/ 761 h 1268"/>
              <a:gd name="T62" fmla="*/ 1630 w 1631"/>
              <a:gd name="T63" fmla="*/ 666 h 1268"/>
              <a:gd name="T64" fmla="*/ 1627 w 1631"/>
              <a:gd name="T65" fmla="*/ 569 h 1268"/>
              <a:gd name="T66" fmla="*/ 1605 w 1631"/>
              <a:gd name="T67" fmla="*/ 475 h 1268"/>
              <a:gd name="T68" fmla="*/ 1567 w 1631"/>
              <a:gd name="T69" fmla="*/ 388 h 1268"/>
              <a:gd name="T70" fmla="*/ 1512 w 1631"/>
              <a:gd name="T71" fmla="*/ 305 h 1268"/>
              <a:gd name="T72" fmla="*/ 1445 w 1631"/>
              <a:gd name="T73" fmla="*/ 231 h 1268"/>
              <a:gd name="T74" fmla="*/ 1364 w 1631"/>
              <a:gd name="T75" fmla="*/ 165 h 1268"/>
              <a:gd name="T76" fmla="*/ 1271 w 1631"/>
              <a:gd name="T77" fmla="*/ 109 h 1268"/>
              <a:gd name="T78" fmla="*/ 1168 w 1631"/>
              <a:gd name="T79" fmla="*/ 63 h 1268"/>
              <a:gd name="T80" fmla="*/ 1057 w 1631"/>
              <a:gd name="T81" fmla="*/ 29 h 1268"/>
              <a:gd name="T82" fmla="*/ 939 w 1631"/>
              <a:gd name="T83" fmla="*/ 8 h 1268"/>
              <a:gd name="T84" fmla="*/ 814 w 1631"/>
              <a:gd name="T85" fmla="*/ 0 h 12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31"/>
              <a:gd name="T130" fmla="*/ 0 h 1268"/>
              <a:gd name="T131" fmla="*/ 1631 w 1631"/>
              <a:gd name="T132" fmla="*/ 1268 h 12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31" h="1268">
                <a:moveTo>
                  <a:pt x="814" y="0"/>
                </a:moveTo>
                <a:lnTo>
                  <a:pt x="772" y="2"/>
                </a:lnTo>
                <a:lnTo>
                  <a:pt x="731" y="4"/>
                </a:lnTo>
                <a:lnTo>
                  <a:pt x="691" y="8"/>
                </a:lnTo>
                <a:lnTo>
                  <a:pt x="651" y="13"/>
                </a:lnTo>
                <a:lnTo>
                  <a:pt x="611" y="20"/>
                </a:lnTo>
                <a:lnTo>
                  <a:pt x="572" y="29"/>
                </a:lnTo>
                <a:lnTo>
                  <a:pt x="535" y="39"/>
                </a:lnTo>
                <a:lnTo>
                  <a:pt x="497" y="50"/>
                </a:lnTo>
                <a:lnTo>
                  <a:pt x="461" y="63"/>
                </a:lnTo>
                <a:lnTo>
                  <a:pt x="426" y="77"/>
                </a:lnTo>
                <a:lnTo>
                  <a:pt x="392" y="92"/>
                </a:lnTo>
                <a:lnTo>
                  <a:pt x="360" y="109"/>
                </a:lnTo>
                <a:lnTo>
                  <a:pt x="327" y="127"/>
                </a:lnTo>
                <a:lnTo>
                  <a:pt x="296" y="145"/>
                </a:lnTo>
                <a:lnTo>
                  <a:pt x="267" y="165"/>
                </a:lnTo>
                <a:lnTo>
                  <a:pt x="239" y="185"/>
                </a:lnTo>
                <a:lnTo>
                  <a:pt x="211" y="208"/>
                </a:lnTo>
                <a:lnTo>
                  <a:pt x="186" y="231"/>
                </a:lnTo>
                <a:lnTo>
                  <a:pt x="162" y="255"/>
                </a:lnTo>
                <a:lnTo>
                  <a:pt x="139" y="280"/>
                </a:lnTo>
                <a:lnTo>
                  <a:pt x="117" y="305"/>
                </a:lnTo>
                <a:lnTo>
                  <a:pt x="99" y="331"/>
                </a:lnTo>
                <a:lnTo>
                  <a:pt x="80" y="359"/>
                </a:lnTo>
                <a:lnTo>
                  <a:pt x="64" y="388"/>
                </a:lnTo>
                <a:lnTo>
                  <a:pt x="50" y="416"/>
                </a:lnTo>
                <a:lnTo>
                  <a:pt x="36" y="445"/>
                </a:lnTo>
                <a:lnTo>
                  <a:pt x="26" y="475"/>
                </a:lnTo>
                <a:lnTo>
                  <a:pt x="16" y="506"/>
                </a:lnTo>
                <a:lnTo>
                  <a:pt x="10" y="537"/>
                </a:lnTo>
                <a:lnTo>
                  <a:pt x="4" y="569"/>
                </a:lnTo>
                <a:lnTo>
                  <a:pt x="1" y="601"/>
                </a:lnTo>
                <a:lnTo>
                  <a:pt x="0" y="634"/>
                </a:lnTo>
                <a:lnTo>
                  <a:pt x="1" y="666"/>
                </a:lnTo>
                <a:lnTo>
                  <a:pt x="4" y="699"/>
                </a:lnTo>
                <a:lnTo>
                  <a:pt x="10" y="730"/>
                </a:lnTo>
                <a:lnTo>
                  <a:pt x="16" y="761"/>
                </a:lnTo>
                <a:lnTo>
                  <a:pt x="26" y="792"/>
                </a:lnTo>
                <a:lnTo>
                  <a:pt x="36" y="822"/>
                </a:lnTo>
                <a:lnTo>
                  <a:pt x="50" y="851"/>
                </a:lnTo>
                <a:lnTo>
                  <a:pt x="64" y="880"/>
                </a:lnTo>
                <a:lnTo>
                  <a:pt x="80" y="908"/>
                </a:lnTo>
                <a:lnTo>
                  <a:pt x="99" y="936"/>
                </a:lnTo>
                <a:lnTo>
                  <a:pt x="117" y="962"/>
                </a:lnTo>
                <a:lnTo>
                  <a:pt x="139" y="988"/>
                </a:lnTo>
                <a:lnTo>
                  <a:pt x="162" y="1013"/>
                </a:lnTo>
                <a:lnTo>
                  <a:pt x="186" y="1037"/>
                </a:lnTo>
                <a:lnTo>
                  <a:pt x="211" y="1059"/>
                </a:lnTo>
                <a:lnTo>
                  <a:pt x="239" y="1082"/>
                </a:lnTo>
                <a:lnTo>
                  <a:pt x="267" y="1103"/>
                </a:lnTo>
                <a:lnTo>
                  <a:pt x="296" y="1123"/>
                </a:lnTo>
                <a:lnTo>
                  <a:pt x="327" y="1142"/>
                </a:lnTo>
                <a:lnTo>
                  <a:pt x="360" y="1159"/>
                </a:lnTo>
                <a:lnTo>
                  <a:pt x="392" y="1176"/>
                </a:lnTo>
                <a:lnTo>
                  <a:pt x="426" y="1192"/>
                </a:lnTo>
                <a:lnTo>
                  <a:pt x="461" y="1206"/>
                </a:lnTo>
                <a:lnTo>
                  <a:pt x="497" y="1218"/>
                </a:lnTo>
                <a:lnTo>
                  <a:pt x="535" y="1229"/>
                </a:lnTo>
                <a:lnTo>
                  <a:pt x="572" y="1239"/>
                </a:lnTo>
                <a:lnTo>
                  <a:pt x="611" y="1248"/>
                </a:lnTo>
                <a:lnTo>
                  <a:pt x="651" y="1256"/>
                </a:lnTo>
                <a:lnTo>
                  <a:pt x="691" y="1261"/>
                </a:lnTo>
                <a:lnTo>
                  <a:pt x="731" y="1264"/>
                </a:lnTo>
                <a:lnTo>
                  <a:pt x="772" y="1267"/>
                </a:lnTo>
                <a:lnTo>
                  <a:pt x="814" y="1268"/>
                </a:lnTo>
                <a:lnTo>
                  <a:pt x="857" y="1267"/>
                </a:lnTo>
                <a:lnTo>
                  <a:pt x="898" y="1264"/>
                </a:lnTo>
                <a:lnTo>
                  <a:pt x="939" y="1261"/>
                </a:lnTo>
                <a:lnTo>
                  <a:pt x="979" y="1256"/>
                </a:lnTo>
                <a:lnTo>
                  <a:pt x="1018" y="1248"/>
                </a:lnTo>
                <a:lnTo>
                  <a:pt x="1057" y="1239"/>
                </a:lnTo>
                <a:lnTo>
                  <a:pt x="1095" y="1229"/>
                </a:lnTo>
                <a:lnTo>
                  <a:pt x="1132" y="1218"/>
                </a:lnTo>
                <a:lnTo>
                  <a:pt x="1168" y="1206"/>
                </a:lnTo>
                <a:lnTo>
                  <a:pt x="1204" y="1192"/>
                </a:lnTo>
                <a:lnTo>
                  <a:pt x="1238" y="1176"/>
                </a:lnTo>
                <a:lnTo>
                  <a:pt x="1271" y="1159"/>
                </a:lnTo>
                <a:lnTo>
                  <a:pt x="1303" y="1142"/>
                </a:lnTo>
                <a:lnTo>
                  <a:pt x="1334" y="1123"/>
                </a:lnTo>
                <a:lnTo>
                  <a:pt x="1364" y="1103"/>
                </a:lnTo>
                <a:lnTo>
                  <a:pt x="1391" y="1082"/>
                </a:lnTo>
                <a:lnTo>
                  <a:pt x="1419" y="1059"/>
                </a:lnTo>
                <a:lnTo>
                  <a:pt x="1445" y="1037"/>
                </a:lnTo>
                <a:lnTo>
                  <a:pt x="1469" y="1013"/>
                </a:lnTo>
                <a:lnTo>
                  <a:pt x="1491" y="988"/>
                </a:lnTo>
                <a:lnTo>
                  <a:pt x="1512" y="962"/>
                </a:lnTo>
                <a:lnTo>
                  <a:pt x="1532" y="936"/>
                </a:lnTo>
                <a:lnTo>
                  <a:pt x="1550" y="908"/>
                </a:lnTo>
                <a:lnTo>
                  <a:pt x="1567" y="880"/>
                </a:lnTo>
                <a:lnTo>
                  <a:pt x="1581" y="851"/>
                </a:lnTo>
                <a:lnTo>
                  <a:pt x="1595" y="822"/>
                </a:lnTo>
                <a:lnTo>
                  <a:pt x="1605" y="792"/>
                </a:lnTo>
                <a:lnTo>
                  <a:pt x="1615" y="761"/>
                </a:lnTo>
                <a:lnTo>
                  <a:pt x="1621" y="730"/>
                </a:lnTo>
                <a:lnTo>
                  <a:pt x="1627" y="699"/>
                </a:lnTo>
                <a:lnTo>
                  <a:pt x="1630" y="666"/>
                </a:lnTo>
                <a:lnTo>
                  <a:pt x="1631" y="634"/>
                </a:lnTo>
                <a:lnTo>
                  <a:pt x="1630" y="601"/>
                </a:lnTo>
                <a:lnTo>
                  <a:pt x="1627" y="569"/>
                </a:lnTo>
                <a:lnTo>
                  <a:pt x="1621" y="537"/>
                </a:lnTo>
                <a:lnTo>
                  <a:pt x="1615" y="506"/>
                </a:lnTo>
                <a:lnTo>
                  <a:pt x="1605" y="475"/>
                </a:lnTo>
                <a:lnTo>
                  <a:pt x="1595" y="445"/>
                </a:lnTo>
                <a:lnTo>
                  <a:pt x="1581" y="416"/>
                </a:lnTo>
                <a:lnTo>
                  <a:pt x="1567" y="388"/>
                </a:lnTo>
                <a:lnTo>
                  <a:pt x="1550" y="359"/>
                </a:lnTo>
                <a:lnTo>
                  <a:pt x="1532" y="331"/>
                </a:lnTo>
                <a:lnTo>
                  <a:pt x="1512" y="305"/>
                </a:lnTo>
                <a:lnTo>
                  <a:pt x="1491" y="280"/>
                </a:lnTo>
                <a:lnTo>
                  <a:pt x="1469" y="255"/>
                </a:lnTo>
                <a:lnTo>
                  <a:pt x="1445" y="231"/>
                </a:lnTo>
                <a:lnTo>
                  <a:pt x="1419" y="208"/>
                </a:lnTo>
                <a:lnTo>
                  <a:pt x="1391" y="185"/>
                </a:lnTo>
                <a:lnTo>
                  <a:pt x="1364" y="165"/>
                </a:lnTo>
                <a:lnTo>
                  <a:pt x="1334" y="145"/>
                </a:lnTo>
                <a:lnTo>
                  <a:pt x="1303" y="127"/>
                </a:lnTo>
                <a:lnTo>
                  <a:pt x="1271" y="109"/>
                </a:lnTo>
                <a:lnTo>
                  <a:pt x="1238" y="92"/>
                </a:lnTo>
                <a:lnTo>
                  <a:pt x="1204" y="77"/>
                </a:lnTo>
                <a:lnTo>
                  <a:pt x="1168" y="63"/>
                </a:lnTo>
                <a:lnTo>
                  <a:pt x="1132" y="50"/>
                </a:lnTo>
                <a:lnTo>
                  <a:pt x="1095" y="39"/>
                </a:lnTo>
                <a:lnTo>
                  <a:pt x="1057" y="29"/>
                </a:lnTo>
                <a:lnTo>
                  <a:pt x="1018" y="20"/>
                </a:lnTo>
                <a:lnTo>
                  <a:pt x="979" y="13"/>
                </a:lnTo>
                <a:lnTo>
                  <a:pt x="939" y="8"/>
                </a:lnTo>
                <a:lnTo>
                  <a:pt x="898" y="4"/>
                </a:lnTo>
                <a:lnTo>
                  <a:pt x="857" y="2"/>
                </a:lnTo>
                <a:lnTo>
                  <a:pt x="814" y="0"/>
                </a:lnTo>
                <a:close/>
              </a:path>
            </a:pathLst>
          </a:custGeom>
          <a:solidFill>
            <a:srgbClr val="288728"/>
          </a:solidFill>
          <a:ln w="9525">
            <a:noFill/>
            <a:round/>
            <a:headEnd/>
            <a:tailEnd/>
          </a:ln>
        </p:spPr>
        <p:txBody>
          <a:bodyPr/>
          <a:lstStyle/>
          <a:p>
            <a:endParaRPr lang="en-US"/>
          </a:p>
        </p:txBody>
      </p:sp>
      <p:sp>
        <p:nvSpPr>
          <p:cNvPr id="52246" name="Freeform 25"/>
          <p:cNvSpPr>
            <a:spLocks/>
          </p:cNvSpPr>
          <p:nvPr/>
        </p:nvSpPr>
        <p:spPr bwMode="auto">
          <a:xfrm>
            <a:off x="6091238" y="2995613"/>
            <a:ext cx="641350" cy="496887"/>
          </a:xfrm>
          <a:custGeom>
            <a:avLst/>
            <a:gdLst>
              <a:gd name="T0" fmla="*/ 723 w 1613"/>
              <a:gd name="T1" fmla="*/ 4 h 1251"/>
              <a:gd name="T2" fmla="*/ 566 w 1613"/>
              <a:gd name="T3" fmla="*/ 29 h 1251"/>
              <a:gd name="T4" fmla="*/ 422 w 1613"/>
              <a:gd name="T5" fmla="*/ 76 h 1251"/>
              <a:gd name="T6" fmla="*/ 293 w 1613"/>
              <a:gd name="T7" fmla="*/ 144 h 1251"/>
              <a:gd name="T8" fmla="*/ 183 w 1613"/>
              <a:gd name="T9" fmla="*/ 228 h 1251"/>
              <a:gd name="T10" fmla="*/ 97 w 1613"/>
              <a:gd name="T11" fmla="*/ 328 h 1251"/>
              <a:gd name="T12" fmla="*/ 36 w 1613"/>
              <a:gd name="T13" fmla="*/ 439 h 1251"/>
              <a:gd name="T14" fmla="*/ 4 w 1613"/>
              <a:gd name="T15" fmla="*/ 562 h 1251"/>
              <a:gd name="T16" fmla="*/ 4 w 1613"/>
              <a:gd name="T17" fmla="*/ 689 h 1251"/>
              <a:gd name="T18" fmla="*/ 36 w 1613"/>
              <a:gd name="T19" fmla="*/ 812 h 1251"/>
              <a:gd name="T20" fmla="*/ 97 w 1613"/>
              <a:gd name="T21" fmla="*/ 924 h 1251"/>
              <a:gd name="T22" fmla="*/ 183 w 1613"/>
              <a:gd name="T23" fmla="*/ 1024 h 1251"/>
              <a:gd name="T24" fmla="*/ 293 w 1613"/>
              <a:gd name="T25" fmla="*/ 1109 h 1251"/>
              <a:gd name="T26" fmla="*/ 422 w 1613"/>
              <a:gd name="T27" fmla="*/ 1176 h 1251"/>
              <a:gd name="T28" fmla="*/ 566 w 1613"/>
              <a:gd name="T29" fmla="*/ 1224 h 1251"/>
              <a:gd name="T30" fmla="*/ 723 w 1613"/>
              <a:gd name="T31" fmla="*/ 1248 h 1251"/>
              <a:gd name="T32" fmla="*/ 888 w 1613"/>
              <a:gd name="T33" fmla="*/ 1248 h 1251"/>
              <a:gd name="T34" fmla="*/ 1045 w 1613"/>
              <a:gd name="T35" fmla="*/ 1224 h 1251"/>
              <a:gd name="T36" fmla="*/ 1190 w 1613"/>
              <a:gd name="T37" fmla="*/ 1176 h 1251"/>
              <a:gd name="T38" fmla="*/ 1319 w 1613"/>
              <a:gd name="T39" fmla="*/ 1109 h 1251"/>
              <a:gd name="T40" fmla="*/ 1429 w 1613"/>
              <a:gd name="T41" fmla="*/ 1024 h 1251"/>
              <a:gd name="T42" fmla="*/ 1516 w 1613"/>
              <a:gd name="T43" fmla="*/ 924 h 1251"/>
              <a:gd name="T44" fmla="*/ 1577 w 1613"/>
              <a:gd name="T45" fmla="*/ 812 h 1251"/>
              <a:gd name="T46" fmla="*/ 1610 w 1613"/>
              <a:gd name="T47" fmla="*/ 689 h 1251"/>
              <a:gd name="T48" fmla="*/ 1610 w 1613"/>
              <a:gd name="T49" fmla="*/ 562 h 1251"/>
              <a:gd name="T50" fmla="*/ 1577 w 1613"/>
              <a:gd name="T51" fmla="*/ 439 h 1251"/>
              <a:gd name="T52" fmla="*/ 1516 w 1613"/>
              <a:gd name="T53" fmla="*/ 328 h 1251"/>
              <a:gd name="T54" fmla="*/ 1429 w 1613"/>
              <a:gd name="T55" fmla="*/ 228 h 1251"/>
              <a:gd name="T56" fmla="*/ 1319 w 1613"/>
              <a:gd name="T57" fmla="*/ 144 h 1251"/>
              <a:gd name="T58" fmla="*/ 1190 w 1613"/>
              <a:gd name="T59" fmla="*/ 76 h 1251"/>
              <a:gd name="T60" fmla="*/ 1045 w 1613"/>
              <a:gd name="T61" fmla="*/ 29 h 1251"/>
              <a:gd name="T62" fmla="*/ 888 w 1613"/>
              <a:gd name="T63" fmla="*/ 4 h 12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13"/>
              <a:gd name="T97" fmla="*/ 0 h 1251"/>
              <a:gd name="T98" fmla="*/ 1613 w 1613"/>
              <a:gd name="T99" fmla="*/ 1251 h 12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13" h="1251">
                <a:moveTo>
                  <a:pt x="805" y="0"/>
                </a:moveTo>
                <a:lnTo>
                  <a:pt x="723" y="4"/>
                </a:lnTo>
                <a:lnTo>
                  <a:pt x="643" y="12"/>
                </a:lnTo>
                <a:lnTo>
                  <a:pt x="566" y="29"/>
                </a:lnTo>
                <a:lnTo>
                  <a:pt x="492" y="49"/>
                </a:lnTo>
                <a:lnTo>
                  <a:pt x="422" y="76"/>
                </a:lnTo>
                <a:lnTo>
                  <a:pt x="355" y="107"/>
                </a:lnTo>
                <a:lnTo>
                  <a:pt x="293" y="144"/>
                </a:lnTo>
                <a:lnTo>
                  <a:pt x="236" y="183"/>
                </a:lnTo>
                <a:lnTo>
                  <a:pt x="183" y="228"/>
                </a:lnTo>
                <a:lnTo>
                  <a:pt x="137" y="276"/>
                </a:lnTo>
                <a:lnTo>
                  <a:pt x="97" y="328"/>
                </a:lnTo>
                <a:lnTo>
                  <a:pt x="64" y="382"/>
                </a:lnTo>
                <a:lnTo>
                  <a:pt x="36" y="439"/>
                </a:lnTo>
                <a:lnTo>
                  <a:pt x="16" y="499"/>
                </a:lnTo>
                <a:lnTo>
                  <a:pt x="4" y="562"/>
                </a:lnTo>
                <a:lnTo>
                  <a:pt x="0" y="626"/>
                </a:lnTo>
                <a:lnTo>
                  <a:pt x="4" y="689"/>
                </a:lnTo>
                <a:lnTo>
                  <a:pt x="16" y="752"/>
                </a:lnTo>
                <a:lnTo>
                  <a:pt x="36" y="812"/>
                </a:lnTo>
                <a:lnTo>
                  <a:pt x="64" y="869"/>
                </a:lnTo>
                <a:lnTo>
                  <a:pt x="97" y="924"/>
                </a:lnTo>
                <a:lnTo>
                  <a:pt x="137" y="975"/>
                </a:lnTo>
                <a:lnTo>
                  <a:pt x="183" y="1024"/>
                </a:lnTo>
                <a:lnTo>
                  <a:pt x="236" y="1068"/>
                </a:lnTo>
                <a:lnTo>
                  <a:pt x="293" y="1109"/>
                </a:lnTo>
                <a:lnTo>
                  <a:pt x="355" y="1145"/>
                </a:lnTo>
                <a:lnTo>
                  <a:pt x="422" y="1176"/>
                </a:lnTo>
                <a:lnTo>
                  <a:pt x="492" y="1203"/>
                </a:lnTo>
                <a:lnTo>
                  <a:pt x="566" y="1224"/>
                </a:lnTo>
                <a:lnTo>
                  <a:pt x="643" y="1239"/>
                </a:lnTo>
                <a:lnTo>
                  <a:pt x="723" y="1248"/>
                </a:lnTo>
                <a:lnTo>
                  <a:pt x="805" y="1251"/>
                </a:lnTo>
                <a:lnTo>
                  <a:pt x="888" y="1248"/>
                </a:lnTo>
                <a:lnTo>
                  <a:pt x="968" y="1239"/>
                </a:lnTo>
                <a:lnTo>
                  <a:pt x="1045" y="1224"/>
                </a:lnTo>
                <a:lnTo>
                  <a:pt x="1120" y="1203"/>
                </a:lnTo>
                <a:lnTo>
                  <a:pt x="1190" y="1176"/>
                </a:lnTo>
                <a:lnTo>
                  <a:pt x="1257" y="1145"/>
                </a:lnTo>
                <a:lnTo>
                  <a:pt x="1319" y="1109"/>
                </a:lnTo>
                <a:lnTo>
                  <a:pt x="1376" y="1068"/>
                </a:lnTo>
                <a:lnTo>
                  <a:pt x="1429" y="1024"/>
                </a:lnTo>
                <a:lnTo>
                  <a:pt x="1475" y="975"/>
                </a:lnTo>
                <a:lnTo>
                  <a:pt x="1516" y="924"/>
                </a:lnTo>
                <a:lnTo>
                  <a:pt x="1550" y="869"/>
                </a:lnTo>
                <a:lnTo>
                  <a:pt x="1577" y="812"/>
                </a:lnTo>
                <a:lnTo>
                  <a:pt x="1597" y="752"/>
                </a:lnTo>
                <a:lnTo>
                  <a:pt x="1610" y="689"/>
                </a:lnTo>
                <a:lnTo>
                  <a:pt x="1613" y="626"/>
                </a:lnTo>
                <a:lnTo>
                  <a:pt x="1610" y="562"/>
                </a:lnTo>
                <a:lnTo>
                  <a:pt x="1597" y="499"/>
                </a:lnTo>
                <a:lnTo>
                  <a:pt x="1577" y="439"/>
                </a:lnTo>
                <a:lnTo>
                  <a:pt x="1550" y="382"/>
                </a:lnTo>
                <a:lnTo>
                  <a:pt x="1516" y="328"/>
                </a:lnTo>
                <a:lnTo>
                  <a:pt x="1475" y="276"/>
                </a:lnTo>
                <a:lnTo>
                  <a:pt x="1429" y="228"/>
                </a:lnTo>
                <a:lnTo>
                  <a:pt x="1376" y="183"/>
                </a:lnTo>
                <a:lnTo>
                  <a:pt x="1319" y="144"/>
                </a:lnTo>
                <a:lnTo>
                  <a:pt x="1257" y="107"/>
                </a:lnTo>
                <a:lnTo>
                  <a:pt x="1190" y="76"/>
                </a:lnTo>
                <a:lnTo>
                  <a:pt x="1120" y="49"/>
                </a:lnTo>
                <a:lnTo>
                  <a:pt x="1045" y="29"/>
                </a:lnTo>
                <a:lnTo>
                  <a:pt x="968" y="12"/>
                </a:lnTo>
                <a:lnTo>
                  <a:pt x="888" y="4"/>
                </a:lnTo>
                <a:lnTo>
                  <a:pt x="805" y="0"/>
                </a:lnTo>
                <a:close/>
              </a:path>
            </a:pathLst>
          </a:custGeom>
          <a:solidFill>
            <a:srgbClr val="2D892D"/>
          </a:solidFill>
          <a:ln w="9525">
            <a:noFill/>
            <a:round/>
            <a:headEnd/>
            <a:tailEnd/>
          </a:ln>
        </p:spPr>
        <p:txBody>
          <a:bodyPr/>
          <a:lstStyle/>
          <a:p>
            <a:endParaRPr lang="en-US"/>
          </a:p>
        </p:txBody>
      </p:sp>
      <p:sp>
        <p:nvSpPr>
          <p:cNvPr id="52247" name="Freeform 26"/>
          <p:cNvSpPr>
            <a:spLocks/>
          </p:cNvSpPr>
          <p:nvPr/>
        </p:nvSpPr>
        <p:spPr bwMode="auto">
          <a:xfrm>
            <a:off x="6096000" y="2998788"/>
            <a:ext cx="633413" cy="490537"/>
          </a:xfrm>
          <a:custGeom>
            <a:avLst/>
            <a:gdLst>
              <a:gd name="T0" fmla="*/ 715 w 1596"/>
              <a:gd name="T1" fmla="*/ 4 h 1237"/>
              <a:gd name="T2" fmla="*/ 559 w 1596"/>
              <a:gd name="T3" fmla="*/ 28 h 1237"/>
              <a:gd name="T4" fmla="*/ 417 w 1596"/>
              <a:gd name="T5" fmla="*/ 75 h 1237"/>
              <a:gd name="T6" fmla="*/ 289 w 1596"/>
              <a:gd name="T7" fmla="*/ 142 h 1237"/>
              <a:gd name="T8" fmla="*/ 182 w 1596"/>
              <a:gd name="T9" fmla="*/ 225 h 1237"/>
              <a:gd name="T10" fmla="*/ 96 w 1596"/>
              <a:gd name="T11" fmla="*/ 324 h 1237"/>
              <a:gd name="T12" fmla="*/ 36 w 1596"/>
              <a:gd name="T13" fmla="*/ 435 h 1237"/>
              <a:gd name="T14" fmla="*/ 3 w 1596"/>
              <a:gd name="T15" fmla="*/ 555 h 1237"/>
              <a:gd name="T16" fmla="*/ 3 w 1596"/>
              <a:gd name="T17" fmla="*/ 682 h 1237"/>
              <a:gd name="T18" fmla="*/ 36 w 1596"/>
              <a:gd name="T19" fmla="*/ 802 h 1237"/>
              <a:gd name="T20" fmla="*/ 96 w 1596"/>
              <a:gd name="T21" fmla="*/ 913 h 1237"/>
              <a:gd name="T22" fmla="*/ 182 w 1596"/>
              <a:gd name="T23" fmla="*/ 1012 h 1237"/>
              <a:gd name="T24" fmla="*/ 289 w 1596"/>
              <a:gd name="T25" fmla="*/ 1096 h 1237"/>
              <a:gd name="T26" fmla="*/ 417 w 1596"/>
              <a:gd name="T27" fmla="*/ 1162 h 1237"/>
              <a:gd name="T28" fmla="*/ 559 w 1596"/>
              <a:gd name="T29" fmla="*/ 1209 h 1237"/>
              <a:gd name="T30" fmla="*/ 715 w 1596"/>
              <a:gd name="T31" fmla="*/ 1233 h 1237"/>
              <a:gd name="T32" fmla="*/ 878 w 1596"/>
              <a:gd name="T33" fmla="*/ 1233 h 1237"/>
              <a:gd name="T34" fmla="*/ 1034 w 1596"/>
              <a:gd name="T35" fmla="*/ 1209 h 1237"/>
              <a:gd name="T36" fmla="*/ 1177 w 1596"/>
              <a:gd name="T37" fmla="*/ 1162 h 1237"/>
              <a:gd name="T38" fmla="*/ 1305 w 1596"/>
              <a:gd name="T39" fmla="*/ 1096 h 1237"/>
              <a:gd name="T40" fmla="*/ 1413 w 1596"/>
              <a:gd name="T41" fmla="*/ 1012 h 1237"/>
              <a:gd name="T42" fmla="*/ 1499 w 1596"/>
              <a:gd name="T43" fmla="*/ 913 h 1237"/>
              <a:gd name="T44" fmla="*/ 1559 w 1596"/>
              <a:gd name="T45" fmla="*/ 802 h 1237"/>
              <a:gd name="T46" fmla="*/ 1592 w 1596"/>
              <a:gd name="T47" fmla="*/ 682 h 1237"/>
              <a:gd name="T48" fmla="*/ 1592 w 1596"/>
              <a:gd name="T49" fmla="*/ 555 h 1237"/>
              <a:gd name="T50" fmla="*/ 1559 w 1596"/>
              <a:gd name="T51" fmla="*/ 435 h 1237"/>
              <a:gd name="T52" fmla="*/ 1499 w 1596"/>
              <a:gd name="T53" fmla="*/ 324 h 1237"/>
              <a:gd name="T54" fmla="*/ 1413 w 1596"/>
              <a:gd name="T55" fmla="*/ 225 h 1237"/>
              <a:gd name="T56" fmla="*/ 1305 w 1596"/>
              <a:gd name="T57" fmla="*/ 142 h 1237"/>
              <a:gd name="T58" fmla="*/ 1177 w 1596"/>
              <a:gd name="T59" fmla="*/ 75 h 1237"/>
              <a:gd name="T60" fmla="*/ 1034 w 1596"/>
              <a:gd name="T61" fmla="*/ 28 h 1237"/>
              <a:gd name="T62" fmla="*/ 878 w 1596"/>
              <a:gd name="T63" fmla="*/ 4 h 12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96"/>
              <a:gd name="T97" fmla="*/ 0 h 1237"/>
              <a:gd name="T98" fmla="*/ 1596 w 1596"/>
              <a:gd name="T99" fmla="*/ 1237 h 12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96" h="1237">
                <a:moveTo>
                  <a:pt x="796" y="0"/>
                </a:moveTo>
                <a:lnTo>
                  <a:pt x="715" y="4"/>
                </a:lnTo>
                <a:lnTo>
                  <a:pt x="637" y="13"/>
                </a:lnTo>
                <a:lnTo>
                  <a:pt x="559" y="28"/>
                </a:lnTo>
                <a:lnTo>
                  <a:pt x="487" y="49"/>
                </a:lnTo>
                <a:lnTo>
                  <a:pt x="417" y="75"/>
                </a:lnTo>
                <a:lnTo>
                  <a:pt x="351" y="107"/>
                </a:lnTo>
                <a:lnTo>
                  <a:pt x="289" y="142"/>
                </a:lnTo>
                <a:lnTo>
                  <a:pt x="233" y="181"/>
                </a:lnTo>
                <a:lnTo>
                  <a:pt x="182" y="225"/>
                </a:lnTo>
                <a:lnTo>
                  <a:pt x="136" y="273"/>
                </a:lnTo>
                <a:lnTo>
                  <a:pt x="96" y="324"/>
                </a:lnTo>
                <a:lnTo>
                  <a:pt x="62" y="378"/>
                </a:lnTo>
                <a:lnTo>
                  <a:pt x="36" y="435"/>
                </a:lnTo>
                <a:lnTo>
                  <a:pt x="16" y="494"/>
                </a:lnTo>
                <a:lnTo>
                  <a:pt x="3" y="555"/>
                </a:lnTo>
                <a:lnTo>
                  <a:pt x="0" y="619"/>
                </a:lnTo>
                <a:lnTo>
                  <a:pt x="3" y="682"/>
                </a:lnTo>
                <a:lnTo>
                  <a:pt x="16" y="743"/>
                </a:lnTo>
                <a:lnTo>
                  <a:pt x="36" y="802"/>
                </a:lnTo>
                <a:lnTo>
                  <a:pt x="62" y="860"/>
                </a:lnTo>
                <a:lnTo>
                  <a:pt x="96" y="913"/>
                </a:lnTo>
                <a:lnTo>
                  <a:pt x="136" y="965"/>
                </a:lnTo>
                <a:lnTo>
                  <a:pt x="182" y="1012"/>
                </a:lnTo>
                <a:lnTo>
                  <a:pt x="233" y="1056"/>
                </a:lnTo>
                <a:lnTo>
                  <a:pt x="289" y="1096"/>
                </a:lnTo>
                <a:lnTo>
                  <a:pt x="351" y="1131"/>
                </a:lnTo>
                <a:lnTo>
                  <a:pt x="417" y="1162"/>
                </a:lnTo>
                <a:lnTo>
                  <a:pt x="487" y="1188"/>
                </a:lnTo>
                <a:lnTo>
                  <a:pt x="559" y="1209"/>
                </a:lnTo>
                <a:lnTo>
                  <a:pt x="637" y="1224"/>
                </a:lnTo>
                <a:lnTo>
                  <a:pt x="715" y="1233"/>
                </a:lnTo>
                <a:lnTo>
                  <a:pt x="796" y="1237"/>
                </a:lnTo>
                <a:lnTo>
                  <a:pt x="878" y="1233"/>
                </a:lnTo>
                <a:lnTo>
                  <a:pt x="957" y="1224"/>
                </a:lnTo>
                <a:lnTo>
                  <a:pt x="1034" y="1209"/>
                </a:lnTo>
                <a:lnTo>
                  <a:pt x="1107" y="1188"/>
                </a:lnTo>
                <a:lnTo>
                  <a:pt x="1177" y="1162"/>
                </a:lnTo>
                <a:lnTo>
                  <a:pt x="1243" y="1131"/>
                </a:lnTo>
                <a:lnTo>
                  <a:pt x="1305" y="1096"/>
                </a:lnTo>
                <a:lnTo>
                  <a:pt x="1361" y="1056"/>
                </a:lnTo>
                <a:lnTo>
                  <a:pt x="1413" y="1012"/>
                </a:lnTo>
                <a:lnTo>
                  <a:pt x="1460" y="965"/>
                </a:lnTo>
                <a:lnTo>
                  <a:pt x="1499" y="913"/>
                </a:lnTo>
                <a:lnTo>
                  <a:pt x="1533" y="860"/>
                </a:lnTo>
                <a:lnTo>
                  <a:pt x="1559" y="802"/>
                </a:lnTo>
                <a:lnTo>
                  <a:pt x="1579" y="743"/>
                </a:lnTo>
                <a:lnTo>
                  <a:pt x="1592" y="682"/>
                </a:lnTo>
                <a:lnTo>
                  <a:pt x="1596" y="619"/>
                </a:lnTo>
                <a:lnTo>
                  <a:pt x="1592" y="555"/>
                </a:lnTo>
                <a:lnTo>
                  <a:pt x="1579" y="494"/>
                </a:lnTo>
                <a:lnTo>
                  <a:pt x="1559" y="435"/>
                </a:lnTo>
                <a:lnTo>
                  <a:pt x="1533" y="378"/>
                </a:lnTo>
                <a:lnTo>
                  <a:pt x="1499" y="324"/>
                </a:lnTo>
                <a:lnTo>
                  <a:pt x="1460" y="273"/>
                </a:lnTo>
                <a:lnTo>
                  <a:pt x="1413" y="225"/>
                </a:lnTo>
                <a:lnTo>
                  <a:pt x="1361" y="181"/>
                </a:lnTo>
                <a:lnTo>
                  <a:pt x="1305" y="142"/>
                </a:lnTo>
                <a:lnTo>
                  <a:pt x="1243" y="107"/>
                </a:lnTo>
                <a:lnTo>
                  <a:pt x="1177" y="75"/>
                </a:lnTo>
                <a:lnTo>
                  <a:pt x="1107" y="49"/>
                </a:lnTo>
                <a:lnTo>
                  <a:pt x="1034" y="28"/>
                </a:lnTo>
                <a:lnTo>
                  <a:pt x="957" y="13"/>
                </a:lnTo>
                <a:lnTo>
                  <a:pt x="878" y="4"/>
                </a:lnTo>
                <a:lnTo>
                  <a:pt x="796" y="0"/>
                </a:lnTo>
                <a:close/>
              </a:path>
            </a:pathLst>
          </a:custGeom>
          <a:solidFill>
            <a:srgbClr val="388E38"/>
          </a:solidFill>
          <a:ln w="9525">
            <a:noFill/>
            <a:round/>
            <a:headEnd/>
            <a:tailEnd/>
          </a:ln>
        </p:spPr>
        <p:txBody>
          <a:bodyPr/>
          <a:lstStyle/>
          <a:p>
            <a:endParaRPr lang="en-US"/>
          </a:p>
        </p:txBody>
      </p:sp>
      <p:sp>
        <p:nvSpPr>
          <p:cNvPr id="52248" name="Freeform 27"/>
          <p:cNvSpPr>
            <a:spLocks/>
          </p:cNvSpPr>
          <p:nvPr/>
        </p:nvSpPr>
        <p:spPr bwMode="auto">
          <a:xfrm>
            <a:off x="6099175" y="3001963"/>
            <a:ext cx="625475" cy="484187"/>
          </a:xfrm>
          <a:custGeom>
            <a:avLst/>
            <a:gdLst>
              <a:gd name="T0" fmla="*/ 708 w 1579"/>
              <a:gd name="T1" fmla="*/ 4 h 1221"/>
              <a:gd name="T2" fmla="*/ 555 w 1579"/>
              <a:gd name="T3" fmla="*/ 27 h 1221"/>
              <a:gd name="T4" fmla="*/ 412 w 1579"/>
              <a:gd name="T5" fmla="*/ 74 h 1221"/>
              <a:gd name="T6" fmla="*/ 288 w 1579"/>
              <a:gd name="T7" fmla="*/ 140 h 1221"/>
              <a:gd name="T8" fmla="*/ 180 w 1579"/>
              <a:gd name="T9" fmla="*/ 222 h 1221"/>
              <a:gd name="T10" fmla="*/ 95 w 1579"/>
              <a:gd name="T11" fmla="*/ 320 h 1221"/>
              <a:gd name="T12" fmla="*/ 35 w 1579"/>
              <a:gd name="T13" fmla="*/ 429 h 1221"/>
              <a:gd name="T14" fmla="*/ 4 w 1579"/>
              <a:gd name="T15" fmla="*/ 548 h 1221"/>
              <a:gd name="T16" fmla="*/ 4 w 1579"/>
              <a:gd name="T17" fmla="*/ 673 h 1221"/>
              <a:gd name="T18" fmla="*/ 35 w 1579"/>
              <a:gd name="T19" fmla="*/ 792 h 1221"/>
              <a:gd name="T20" fmla="*/ 95 w 1579"/>
              <a:gd name="T21" fmla="*/ 902 h 1221"/>
              <a:gd name="T22" fmla="*/ 180 w 1579"/>
              <a:gd name="T23" fmla="*/ 999 h 1221"/>
              <a:gd name="T24" fmla="*/ 288 w 1579"/>
              <a:gd name="T25" fmla="*/ 1081 h 1221"/>
              <a:gd name="T26" fmla="*/ 412 w 1579"/>
              <a:gd name="T27" fmla="*/ 1148 h 1221"/>
              <a:gd name="T28" fmla="*/ 555 w 1579"/>
              <a:gd name="T29" fmla="*/ 1194 h 1221"/>
              <a:gd name="T30" fmla="*/ 708 w 1579"/>
              <a:gd name="T31" fmla="*/ 1218 h 1221"/>
              <a:gd name="T32" fmla="*/ 870 w 1579"/>
              <a:gd name="T33" fmla="*/ 1218 h 1221"/>
              <a:gd name="T34" fmla="*/ 1023 w 1579"/>
              <a:gd name="T35" fmla="*/ 1194 h 1221"/>
              <a:gd name="T36" fmla="*/ 1164 w 1579"/>
              <a:gd name="T37" fmla="*/ 1148 h 1221"/>
              <a:gd name="T38" fmla="*/ 1290 w 1579"/>
              <a:gd name="T39" fmla="*/ 1081 h 1221"/>
              <a:gd name="T40" fmla="*/ 1398 w 1579"/>
              <a:gd name="T41" fmla="*/ 999 h 1221"/>
              <a:gd name="T42" fmla="*/ 1483 w 1579"/>
              <a:gd name="T43" fmla="*/ 902 h 1221"/>
              <a:gd name="T44" fmla="*/ 1543 w 1579"/>
              <a:gd name="T45" fmla="*/ 792 h 1221"/>
              <a:gd name="T46" fmla="*/ 1575 w 1579"/>
              <a:gd name="T47" fmla="*/ 673 h 1221"/>
              <a:gd name="T48" fmla="*/ 1575 w 1579"/>
              <a:gd name="T49" fmla="*/ 548 h 1221"/>
              <a:gd name="T50" fmla="*/ 1543 w 1579"/>
              <a:gd name="T51" fmla="*/ 429 h 1221"/>
              <a:gd name="T52" fmla="*/ 1483 w 1579"/>
              <a:gd name="T53" fmla="*/ 320 h 1221"/>
              <a:gd name="T54" fmla="*/ 1398 w 1579"/>
              <a:gd name="T55" fmla="*/ 222 h 1221"/>
              <a:gd name="T56" fmla="*/ 1290 w 1579"/>
              <a:gd name="T57" fmla="*/ 140 h 1221"/>
              <a:gd name="T58" fmla="*/ 1164 w 1579"/>
              <a:gd name="T59" fmla="*/ 74 h 1221"/>
              <a:gd name="T60" fmla="*/ 1023 w 1579"/>
              <a:gd name="T61" fmla="*/ 27 h 1221"/>
              <a:gd name="T62" fmla="*/ 870 w 1579"/>
              <a:gd name="T63" fmla="*/ 4 h 12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79"/>
              <a:gd name="T97" fmla="*/ 0 h 1221"/>
              <a:gd name="T98" fmla="*/ 1579 w 1579"/>
              <a:gd name="T99" fmla="*/ 1221 h 12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79" h="1221">
                <a:moveTo>
                  <a:pt x="788" y="0"/>
                </a:moveTo>
                <a:lnTo>
                  <a:pt x="708" y="4"/>
                </a:lnTo>
                <a:lnTo>
                  <a:pt x="630" y="12"/>
                </a:lnTo>
                <a:lnTo>
                  <a:pt x="555" y="27"/>
                </a:lnTo>
                <a:lnTo>
                  <a:pt x="482" y="47"/>
                </a:lnTo>
                <a:lnTo>
                  <a:pt x="412" y="74"/>
                </a:lnTo>
                <a:lnTo>
                  <a:pt x="348" y="105"/>
                </a:lnTo>
                <a:lnTo>
                  <a:pt x="288" y="140"/>
                </a:lnTo>
                <a:lnTo>
                  <a:pt x="231" y="178"/>
                </a:lnTo>
                <a:lnTo>
                  <a:pt x="180" y="222"/>
                </a:lnTo>
                <a:lnTo>
                  <a:pt x="135" y="270"/>
                </a:lnTo>
                <a:lnTo>
                  <a:pt x="95" y="320"/>
                </a:lnTo>
                <a:lnTo>
                  <a:pt x="63" y="373"/>
                </a:lnTo>
                <a:lnTo>
                  <a:pt x="35" y="429"/>
                </a:lnTo>
                <a:lnTo>
                  <a:pt x="17" y="487"/>
                </a:lnTo>
                <a:lnTo>
                  <a:pt x="4" y="548"/>
                </a:lnTo>
                <a:lnTo>
                  <a:pt x="0" y="611"/>
                </a:lnTo>
                <a:lnTo>
                  <a:pt x="4" y="673"/>
                </a:lnTo>
                <a:lnTo>
                  <a:pt x="17" y="734"/>
                </a:lnTo>
                <a:lnTo>
                  <a:pt x="35" y="792"/>
                </a:lnTo>
                <a:lnTo>
                  <a:pt x="63" y="848"/>
                </a:lnTo>
                <a:lnTo>
                  <a:pt x="95" y="902"/>
                </a:lnTo>
                <a:lnTo>
                  <a:pt x="135" y="952"/>
                </a:lnTo>
                <a:lnTo>
                  <a:pt x="180" y="999"/>
                </a:lnTo>
                <a:lnTo>
                  <a:pt x="231" y="1043"/>
                </a:lnTo>
                <a:lnTo>
                  <a:pt x="288" y="1081"/>
                </a:lnTo>
                <a:lnTo>
                  <a:pt x="348" y="1116"/>
                </a:lnTo>
                <a:lnTo>
                  <a:pt x="412" y="1148"/>
                </a:lnTo>
                <a:lnTo>
                  <a:pt x="482" y="1174"/>
                </a:lnTo>
                <a:lnTo>
                  <a:pt x="555" y="1194"/>
                </a:lnTo>
                <a:lnTo>
                  <a:pt x="630" y="1209"/>
                </a:lnTo>
                <a:lnTo>
                  <a:pt x="708" y="1218"/>
                </a:lnTo>
                <a:lnTo>
                  <a:pt x="788" y="1221"/>
                </a:lnTo>
                <a:lnTo>
                  <a:pt x="870" y="1218"/>
                </a:lnTo>
                <a:lnTo>
                  <a:pt x="947" y="1209"/>
                </a:lnTo>
                <a:lnTo>
                  <a:pt x="1023" y="1194"/>
                </a:lnTo>
                <a:lnTo>
                  <a:pt x="1096" y="1174"/>
                </a:lnTo>
                <a:lnTo>
                  <a:pt x="1164" y="1148"/>
                </a:lnTo>
                <a:lnTo>
                  <a:pt x="1230" y="1116"/>
                </a:lnTo>
                <a:lnTo>
                  <a:pt x="1290" y="1081"/>
                </a:lnTo>
                <a:lnTo>
                  <a:pt x="1347" y="1043"/>
                </a:lnTo>
                <a:lnTo>
                  <a:pt x="1398" y="999"/>
                </a:lnTo>
                <a:lnTo>
                  <a:pt x="1444" y="952"/>
                </a:lnTo>
                <a:lnTo>
                  <a:pt x="1483" y="902"/>
                </a:lnTo>
                <a:lnTo>
                  <a:pt x="1516" y="848"/>
                </a:lnTo>
                <a:lnTo>
                  <a:pt x="1543" y="792"/>
                </a:lnTo>
                <a:lnTo>
                  <a:pt x="1563" y="734"/>
                </a:lnTo>
                <a:lnTo>
                  <a:pt x="1575" y="673"/>
                </a:lnTo>
                <a:lnTo>
                  <a:pt x="1579" y="611"/>
                </a:lnTo>
                <a:lnTo>
                  <a:pt x="1575" y="548"/>
                </a:lnTo>
                <a:lnTo>
                  <a:pt x="1563" y="487"/>
                </a:lnTo>
                <a:lnTo>
                  <a:pt x="1543" y="429"/>
                </a:lnTo>
                <a:lnTo>
                  <a:pt x="1516" y="373"/>
                </a:lnTo>
                <a:lnTo>
                  <a:pt x="1483" y="320"/>
                </a:lnTo>
                <a:lnTo>
                  <a:pt x="1444" y="270"/>
                </a:lnTo>
                <a:lnTo>
                  <a:pt x="1398" y="222"/>
                </a:lnTo>
                <a:lnTo>
                  <a:pt x="1347" y="178"/>
                </a:lnTo>
                <a:lnTo>
                  <a:pt x="1290" y="140"/>
                </a:lnTo>
                <a:lnTo>
                  <a:pt x="1230" y="105"/>
                </a:lnTo>
                <a:lnTo>
                  <a:pt x="1164" y="74"/>
                </a:lnTo>
                <a:lnTo>
                  <a:pt x="1096" y="47"/>
                </a:lnTo>
                <a:lnTo>
                  <a:pt x="1023" y="27"/>
                </a:lnTo>
                <a:lnTo>
                  <a:pt x="947" y="12"/>
                </a:lnTo>
                <a:lnTo>
                  <a:pt x="870" y="4"/>
                </a:lnTo>
                <a:lnTo>
                  <a:pt x="788" y="0"/>
                </a:lnTo>
                <a:close/>
              </a:path>
            </a:pathLst>
          </a:custGeom>
          <a:solidFill>
            <a:srgbClr val="449644"/>
          </a:solidFill>
          <a:ln w="9525">
            <a:noFill/>
            <a:round/>
            <a:headEnd/>
            <a:tailEnd/>
          </a:ln>
        </p:spPr>
        <p:txBody>
          <a:bodyPr/>
          <a:lstStyle/>
          <a:p>
            <a:endParaRPr lang="en-US"/>
          </a:p>
        </p:txBody>
      </p:sp>
      <p:sp>
        <p:nvSpPr>
          <p:cNvPr id="52249" name="Freeform 28"/>
          <p:cNvSpPr>
            <a:spLocks/>
          </p:cNvSpPr>
          <p:nvPr/>
        </p:nvSpPr>
        <p:spPr bwMode="auto">
          <a:xfrm>
            <a:off x="6102350" y="3005138"/>
            <a:ext cx="619125" cy="477837"/>
          </a:xfrm>
          <a:custGeom>
            <a:avLst/>
            <a:gdLst>
              <a:gd name="T0" fmla="*/ 699 w 1561"/>
              <a:gd name="T1" fmla="*/ 2 h 1205"/>
              <a:gd name="T2" fmla="*/ 548 w 1561"/>
              <a:gd name="T3" fmla="*/ 27 h 1205"/>
              <a:gd name="T4" fmla="*/ 408 w 1561"/>
              <a:gd name="T5" fmla="*/ 72 h 1205"/>
              <a:gd name="T6" fmla="*/ 284 w 1561"/>
              <a:gd name="T7" fmla="*/ 137 h 1205"/>
              <a:gd name="T8" fmla="*/ 179 w 1561"/>
              <a:gd name="T9" fmla="*/ 218 h 1205"/>
              <a:gd name="T10" fmla="*/ 94 w 1561"/>
              <a:gd name="T11" fmla="*/ 314 h 1205"/>
              <a:gd name="T12" fmla="*/ 35 w 1561"/>
              <a:gd name="T13" fmla="*/ 423 h 1205"/>
              <a:gd name="T14" fmla="*/ 4 w 1561"/>
              <a:gd name="T15" fmla="*/ 540 h 1205"/>
              <a:gd name="T16" fmla="*/ 4 w 1561"/>
              <a:gd name="T17" fmla="*/ 663 h 1205"/>
              <a:gd name="T18" fmla="*/ 35 w 1561"/>
              <a:gd name="T19" fmla="*/ 780 h 1205"/>
              <a:gd name="T20" fmla="*/ 94 w 1561"/>
              <a:gd name="T21" fmla="*/ 889 h 1205"/>
              <a:gd name="T22" fmla="*/ 179 w 1561"/>
              <a:gd name="T23" fmla="*/ 985 h 1205"/>
              <a:gd name="T24" fmla="*/ 284 w 1561"/>
              <a:gd name="T25" fmla="*/ 1066 h 1205"/>
              <a:gd name="T26" fmla="*/ 408 w 1561"/>
              <a:gd name="T27" fmla="*/ 1132 h 1205"/>
              <a:gd name="T28" fmla="*/ 548 w 1561"/>
              <a:gd name="T29" fmla="*/ 1177 h 1205"/>
              <a:gd name="T30" fmla="*/ 699 w 1561"/>
              <a:gd name="T31" fmla="*/ 1201 h 1205"/>
              <a:gd name="T32" fmla="*/ 859 w 1561"/>
              <a:gd name="T33" fmla="*/ 1201 h 1205"/>
              <a:gd name="T34" fmla="*/ 1012 w 1561"/>
              <a:gd name="T35" fmla="*/ 1177 h 1205"/>
              <a:gd name="T36" fmla="*/ 1153 w 1561"/>
              <a:gd name="T37" fmla="*/ 1132 h 1205"/>
              <a:gd name="T38" fmla="*/ 1276 w 1561"/>
              <a:gd name="T39" fmla="*/ 1066 h 1205"/>
              <a:gd name="T40" fmla="*/ 1383 w 1561"/>
              <a:gd name="T41" fmla="*/ 985 h 1205"/>
              <a:gd name="T42" fmla="*/ 1466 w 1561"/>
              <a:gd name="T43" fmla="*/ 889 h 1205"/>
              <a:gd name="T44" fmla="*/ 1526 w 1561"/>
              <a:gd name="T45" fmla="*/ 780 h 1205"/>
              <a:gd name="T46" fmla="*/ 1557 w 1561"/>
              <a:gd name="T47" fmla="*/ 663 h 1205"/>
              <a:gd name="T48" fmla="*/ 1557 w 1561"/>
              <a:gd name="T49" fmla="*/ 540 h 1205"/>
              <a:gd name="T50" fmla="*/ 1526 w 1561"/>
              <a:gd name="T51" fmla="*/ 423 h 1205"/>
              <a:gd name="T52" fmla="*/ 1466 w 1561"/>
              <a:gd name="T53" fmla="*/ 314 h 1205"/>
              <a:gd name="T54" fmla="*/ 1383 w 1561"/>
              <a:gd name="T55" fmla="*/ 218 h 1205"/>
              <a:gd name="T56" fmla="*/ 1276 w 1561"/>
              <a:gd name="T57" fmla="*/ 137 h 1205"/>
              <a:gd name="T58" fmla="*/ 1153 w 1561"/>
              <a:gd name="T59" fmla="*/ 72 h 1205"/>
              <a:gd name="T60" fmla="*/ 1012 w 1561"/>
              <a:gd name="T61" fmla="*/ 27 h 1205"/>
              <a:gd name="T62" fmla="*/ 859 w 1561"/>
              <a:gd name="T63" fmla="*/ 2 h 12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61"/>
              <a:gd name="T97" fmla="*/ 0 h 1205"/>
              <a:gd name="T98" fmla="*/ 1561 w 1561"/>
              <a:gd name="T99" fmla="*/ 1205 h 120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61" h="1205">
                <a:moveTo>
                  <a:pt x="779" y="0"/>
                </a:moveTo>
                <a:lnTo>
                  <a:pt x="699" y="2"/>
                </a:lnTo>
                <a:lnTo>
                  <a:pt x="622" y="12"/>
                </a:lnTo>
                <a:lnTo>
                  <a:pt x="548" y="27"/>
                </a:lnTo>
                <a:lnTo>
                  <a:pt x="476" y="47"/>
                </a:lnTo>
                <a:lnTo>
                  <a:pt x="408" y="72"/>
                </a:lnTo>
                <a:lnTo>
                  <a:pt x="344" y="102"/>
                </a:lnTo>
                <a:lnTo>
                  <a:pt x="284" y="137"/>
                </a:lnTo>
                <a:lnTo>
                  <a:pt x="229" y="176"/>
                </a:lnTo>
                <a:lnTo>
                  <a:pt x="179" y="218"/>
                </a:lnTo>
                <a:lnTo>
                  <a:pt x="134" y="266"/>
                </a:lnTo>
                <a:lnTo>
                  <a:pt x="94" y="314"/>
                </a:lnTo>
                <a:lnTo>
                  <a:pt x="61" y="367"/>
                </a:lnTo>
                <a:lnTo>
                  <a:pt x="35" y="423"/>
                </a:lnTo>
                <a:lnTo>
                  <a:pt x="16" y="480"/>
                </a:lnTo>
                <a:lnTo>
                  <a:pt x="4" y="540"/>
                </a:lnTo>
                <a:lnTo>
                  <a:pt x="0" y="602"/>
                </a:lnTo>
                <a:lnTo>
                  <a:pt x="4" y="663"/>
                </a:lnTo>
                <a:lnTo>
                  <a:pt x="16" y="723"/>
                </a:lnTo>
                <a:lnTo>
                  <a:pt x="35" y="780"/>
                </a:lnTo>
                <a:lnTo>
                  <a:pt x="61" y="836"/>
                </a:lnTo>
                <a:lnTo>
                  <a:pt x="94" y="889"/>
                </a:lnTo>
                <a:lnTo>
                  <a:pt x="134" y="939"/>
                </a:lnTo>
                <a:lnTo>
                  <a:pt x="179" y="985"/>
                </a:lnTo>
                <a:lnTo>
                  <a:pt x="229" y="1027"/>
                </a:lnTo>
                <a:lnTo>
                  <a:pt x="284" y="1066"/>
                </a:lnTo>
                <a:lnTo>
                  <a:pt x="344" y="1101"/>
                </a:lnTo>
                <a:lnTo>
                  <a:pt x="408" y="1132"/>
                </a:lnTo>
                <a:lnTo>
                  <a:pt x="476" y="1157"/>
                </a:lnTo>
                <a:lnTo>
                  <a:pt x="548" y="1177"/>
                </a:lnTo>
                <a:lnTo>
                  <a:pt x="622" y="1192"/>
                </a:lnTo>
                <a:lnTo>
                  <a:pt x="699" y="1201"/>
                </a:lnTo>
                <a:lnTo>
                  <a:pt x="779" y="1205"/>
                </a:lnTo>
                <a:lnTo>
                  <a:pt x="859" y="1201"/>
                </a:lnTo>
                <a:lnTo>
                  <a:pt x="937" y="1192"/>
                </a:lnTo>
                <a:lnTo>
                  <a:pt x="1012" y="1177"/>
                </a:lnTo>
                <a:lnTo>
                  <a:pt x="1084" y="1157"/>
                </a:lnTo>
                <a:lnTo>
                  <a:pt x="1153" y="1132"/>
                </a:lnTo>
                <a:lnTo>
                  <a:pt x="1216" y="1101"/>
                </a:lnTo>
                <a:lnTo>
                  <a:pt x="1276" y="1066"/>
                </a:lnTo>
                <a:lnTo>
                  <a:pt x="1333" y="1027"/>
                </a:lnTo>
                <a:lnTo>
                  <a:pt x="1383" y="985"/>
                </a:lnTo>
                <a:lnTo>
                  <a:pt x="1428" y="939"/>
                </a:lnTo>
                <a:lnTo>
                  <a:pt x="1466" y="889"/>
                </a:lnTo>
                <a:lnTo>
                  <a:pt x="1500" y="836"/>
                </a:lnTo>
                <a:lnTo>
                  <a:pt x="1526" y="780"/>
                </a:lnTo>
                <a:lnTo>
                  <a:pt x="1545" y="723"/>
                </a:lnTo>
                <a:lnTo>
                  <a:pt x="1557" y="663"/>
                </a:lnTo>
                <a:lnTo>
                  <a:pt x="1561" y="602"/>
                </a:lnTo>
                <a:lnTo>
                  <a:pt x="1557" y="540"/>
                </a:lnTo>
                <a:lnTo>
                  <a:pt x="1545" y="480"/>
                </a:lnTo>
                <a:lnTo>
                  <a:pt x="1526" y="423"/>
                </a:lnTo>
                <a:lnTo>
                  <a:pt x="1500" y="367"/>
                </a:lnTo>
                <a:lnTo>
                  <a:pt x="1466" y="314"/>
                </a:lnTo>
                <a:lnTo>
                  <a:pt x="1428" y="266"/>
                </a:lnTo>
                <a:lnTo>
                  <a:pt x="1383" y="218"/>
                </a:lnTo>
                <a:lnTo>
                  <a:pt x="1333" y="176"/>
                </a:lnTo>
                <a:lnTo>
                  <a:pt x="1276" y="137"/>
                </a:lnTo>
                <a:lnTo>
                  <a:pt x="1216" y="102"/>
                </a:lnTo>
                <a:lnTo>
                  <a:pt x="1153" y="72"/>
                </a:lnTo>
                <a:lnTo>
                  <a:pt x="1084" y="47"/>
                </a:lnTo>
                <a:lnTo>
                  <a:pt x="1012" y="27"/>
                </a:lnTo>
                <a:lnTo>
                  <a:pt x="937" y="12"/>
                </a:lnTo>
                <a:lnTo>
                  <a:pt x="859" y="2"/>
                </a:lnTo>
                <a:lnTo>
                  <a:pt x="779" y="0"/>
                </a:lnTo>
                <a:close/>
              </a:path>
            </a:pathLst>
          </a:custGeom>
          <a:solidFill>
            <a:srgbClr val="4C9B4C"/>
          </a:solidFill>
          <a:ln w="9525">
            <a:noFill/>
            <a:round/>
            <a:headEnd/>
            <a:tailEnd/>
          </a:ln>
        </p:spPr>
        <p:txBody>
          <a:bodyPr/>
          <a:lstStyle/>
          <a:p>
            <a:endParaRPr lang="en-US"/>
          </a:p>
        </p:txBody>
      </p:sp>
      <p:sp>
        <p:nvSpPr>
          <p:cNvPr id="52250" name="Freeform 29"/>
          <p:cNvSpPr>
            <a:spLocks/>
          </p:cNvSpPr>
          <p:nvPr/>
        </p:nvSpPr>
        <p:spPr bwMode="auto">
          <a:xfrm>
            <a:off x="6105525" y="3008313"/>
            <a:ext cx="612775" cy="471487"/>
          </a:xfrm>
          <a:custGeom>
            <a:avLst/>
            <a:gdLst>
              <a:gd name="T0" fmla="*/ 692 w 1543"/>
              <a:gd name="T1" fmla="*/ 3 h 1189"/>
              <a:gd name="T2" fmla="*/ 542 w 1543"/>
              <a:gd name="T3" fmla="*/ 26 h 1189"/>
              <a:gd name="T4" fmla="*/ 403 w 1543"/>
              <a:gd name="T5" fmla="*/ 71 h 1189"/>
              <a:gd name="T6" fmla="*/ 281 w 1543"/>
              <a:gd name="T7" fmla="*/ 136 h 1189"/>
              <a:gd name="T8" fmla="*/ 176 w 1543"/>
              <a:gd name="T9" fmla="*/ 216 h 1189"/>
              <a:gd name="T10" fmla="*/ 93 w 1543"/>
              <a:gd name="T11" fmla="*/ 311 h 1189"/>
              <a:gd name="T12" fmla="*/ 35 w 1543"/>
              <a:gd name="T13" fmla="*/ 417 h 1189"/>
              <a:gd name="T14" fmla="*/ 4 w 1543"/>
              <a:gd name="T15" fmla="*/ 533 h 1189"/>
              <a:gd name="T16" fmla="*/ 4 w 1543"/>
              <a:gd name="T17" fmla="*/ 656 h 1189"/>
              <a:gd name="T18" fmla="*/ 35 w 1543"/>
              <a:gd name="T19" fmla="*/ 772 h 1189"/>
              <a:gd name="T20" fmla="*/ 93 w 1543"/>
              <a:gd name="T21" fmla="*/ 878 h 1189"/>
              <a:gd name="T22" fmla="*/ 176 w 1543"/>
              <a:gd name="T23" fmla="*/ 973 h 1189"/>
              <a:gd name="T24" fmla="*/ 281 w 1543"/>
              <a:gd name="T25" fmla="*/ 1053 h 1189"/>
              <a:gd name="T26" fmla="*/ 403 w 1543"/>
              <a:gd name="T27" fmla="*/ 1118 h 1189"/>
              <a:gd name="T28" fmla="*/ 542 w 1543"/>
              <a:gd name="T29" fmla="*/ 1163 h 1189"/>
              <a:gd name="T30" fmla="*/ 692 w 1543"/>
              <a:gd name="T31" fmla="*/ 1187 h 1189"/>
              <a:gd name="T32" fmla="*/ 849 w 1543"/>
              <a:gd name="T33" fmla="*/ 1187 h 1189"/>
              <a:gd name="T34" fmla="*/ 1000 w 1543"/>
              <a:gd name="T35" fmla="*/ 1163 h 1189"/>
              <a:gd name="T36" fmla="*/ 1139 w 1543"/>
              <a:gd name="T37" fmla="*/ 1118 h 1189"/>
              <a:gd name="T38" fmla="*/ 1262 w 1543"/>
              <a:gd name="T39" fmla="*/ 1053 h 1189"/>
              <a:gd name="T40" fmla="*/ 1367 w 1543"/>
              <a:gd name="T41" fmla="*/ 973 h 1189"/>
              <a:gd name="T42" fmla="*/ 1450 w 1543"/>
              <a:gd name="T43" fmla="*/ 878 h 1189"/>
              <a:gd name="T44" fmla="*/ 1508 w 1543"/>
              <a:gd name="T45" fmla="*/ 772 h 1189"/>
              <a:gd name="T46" fmla="*/ 1540 w 1543"/>
              <a:gd name="T47" fmla="*/ 656 h 1189"/>
              <a:gd name="T48" fmla="*/ 1540 w 1543"/>
              <a:gd name="T49" fmla="*/ 533 h 1189"/>
              <a:gd name="T50" fmla="*/ 1508 w 1543"/>
              <a:gd name="T51" fmla="*/ 417 h 1189"/>
              <a:gd name="T52" fmla="*/ 1450 w 1543"/>
              <a:gd name="T53" fmla="*/ 311 h 1189"/>
              <a:gd name="T54" fmla="*/ 1367 w 1543"/>
              <a:gd name="T55" fmla="*/ 216 h 1189"/>
              <a:gd name="T56" fmla="*/ 1262 w 1543"/>
              <a:gd name="T57" fmla="*/ 136 h 1189"/>
              <a:gd name="T58" fmla="*/ 1139 w 1543"/>
              <a:gd name="T59" fmla="*/ 71 h 1189"/>
              <a:gd name="T60" fmla="*/ 1000 w 1543"/>
              <a:gd name="T61" fmla="*/ 26 h 1189"/>
              <a:gd name="T62" fmla="*/ 849 w 1543"/>
              <a:gd name="T63" fmla="*/ 3 h 11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43"/>
              <a:gd name="T97" fmla="*/ 0 h 1189"/>
              <a:gd name="T98" fmla="*/ 1543 w 1543"/>
              <a:gd name="T99" fmla="*/ 1189 h 118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43" h="1189">
                <a:moveTo>
                  <a:pt x="770" y="0"/>
                </a:moveTo>
                <a:lnTo>
                  <a:pt x="692" y="3"/>
                </a:lnTo>
                <a:lnTo>
                  <a:pt x="616" y="13"/>
                </a:lnTo>
                <a:lnTo>
                  <a:pt x="542" y="26"/>
                </a:lnTo>
                <a:lnTo>
                  <a:pt x="471" y="46"/>
                </a:lnTo>
                <a:lnTo>
                  <a:pt x="403" y="71"/>
                </a:lnTo>
                <a:lnTo>
                  <a:pt x="340" y="101"/>
                </a:lnTo>
                <a:lnTo>
                  <a:pt x="281" y="136"/>
                </a:lnTo>
                <a:lnTo>
                  <a:pt x="226" y="174"/>
                </a:lnTo>
                <a:lnTo>
                  <a:pt x="176" y="216"/>
                </a:lnTo>
                <a:lnTo>
                  <a:pt x="132" y="262"/>
                </a:lnTo>
                <a:lnTo>
                  <a:pt x="93" y="311"/>
                </a:lnTo>
                <a:lnTo>
                  <a:pt x="61" y="364"/>
                </a:lnTo>
                <a:lnTo>
                  <a:pt x="35" y="417"/>
                </a:lnTo>
                <a:lnTo>
                  <a:pt x="16" y="475"/>
                </a:lnTo>
                <a:lnTo>
                  <a:pt x="4" y="533"/>
                </a:lnTo>
                <a:lnTo>
                  <a:pt x="0" y="595"/>
                </a:lnTo>
                <a:lnTo>
                  <a:pt x="4" y="656"/>
                </a:lnTo>
                <a:lnTo>
                  <a:pt x="16" y="714"/>
                </a:lnTo>
                <a:lnTo>
                  <a:pt x="35" y="772"/>
                </a:lnTo>
                <a:lnTo>
                  <a:pt x="61" y="826"/>
                </a:lnTo>
                <a:lnTo>
                  <a:pt x="93" y="878"/>
                </a:lnTo>
                <a:lnTo>
                  <a:pt x="132" y="927"/>
                </a:lnTo>
                <a:lnTo>
                  <a:pt x="176" y="973"/>
                </a:lnTo>
                <a:lnTo>
                  <a:pt x="226" y="1015"/>
                </a:lnTo>
                <a:lnTo>
                  <a:pt x="281" y="1053"/>
                </a:lnTo>
                <a:lnTo>
                  <a:pt x="340" y="1088"/>
                </a:lnTo>
                <a:lnTo>
                  <a:pt x="403" y="1118"/>
                </a:lnTo>
                <a:lnTo>
                  <a:pt x="471" y="1143"/>
                </a:lnTo>
                <a:lnTo>
                  <a:pt x="542" y="1163"/>
                </a:lnTo>
                <a:lnTo>
                  <a:pt x="616" y="1177"/>
                </a:lnTo>
                <a:lnTo>
                  <a:pt x="692" y="1187"/>
                </a:lnTo>
                <a:lnTo>
                  <a:pt x="770" y="1189"/>
                </a:lnTo>
                <a:lnTo>
                  <a:pt x="849" y="1187"/>
                </a:lnTo>
                <a:lnTo>
                  <a:pt x="926" y="1177"/>
                </a:lnTo>
                <a:lnTo>
                  <a:pt x="1000" y="1163"/>
                </a:lnTo>
                <a:lnTo>
                  <a:pt x="1071" y="1143"/>
                </a:lnTo>
                <a:lnTo>
                  <a:pt x="1139" y="1118"/>
                </a:lnTo>
                <a:lnTo>
                  <a:pt x="1202" y="1088"/>
                </a:lnTo>
                <a:lnTo>
                  <a:pt x="1262" y="1053"/>
                </a:lnTo>
                <a:lnTo>
                  <a:pt x="1317" y="1015"/>
                </a:lnTo>
                <a:lnTo>
                  <a:pt x="1367" y="973"/>
                </a:lnTo>
                <a:lnTo>
                  <a:pt x="1411" y="927"/>
                </a:lnTo>
                <a:lnTo>
                  <a:pt x="1450" y="878"/>
                </a:lnTo>
                <a:lnTo>
                  <a:pt x="1482" y="826"/>
                </a:lnTo>
                <a:lnTo>
                  <a:pt x="1508" y="772"/>
                </a:lnTo>
                <a:lnTo>
                  <a:pt x="1527" y="714"/>
                </a:lnTo>
                <a:lnTo>
                  <a:pt x="1540" y="656"/>
                </a:lnTo>
                <a:lnTo>
                  <a:pt x="1543" y="595"/>
                </a:lnTo>
                <a:lnTo>
                  <a:pt x="1540" y="533"/>
                </a:lnTo>
                <a:lnTo>
                  <a:pt x="1527" y="475"/>
                </a:lnTo>
                <a:lnTo>
                  <a:pt x="1508" y="417"/>
                </a:lnTo>
                <a:lnTo>
                  <a:pt x="1482" y="364"/>
                </a:lnTo>
                <a:lnTo>
                  <a:pt x="1450" y="311"/>
                </a:lnTo>
                <a:lnTo>
                  <a:pt x="1411" y="262"/>
                </a:lnTo>
                <a:lnTo>
                  <a:pt x="1367" y="216"/>
                </a:lnTo>
                <a:lnTo>
                  <a:pt x="1317" y="174"/>
                </a:lnTo>
                <a:lnTo>
                  <a:pt x="1262" y="136"/>
                </a:lnTo>
                <a:lnTo>
                  <a:pt x="1202" y="101"/>
                </a:lnTo>
                <a:lnTo>
                  <a:pt x="1139" y="71"/>
                </a:lnTo>
                <a:lnTo>
                  <a:pt x="1071" y="46"/>
                </a:lnTo>
                <a:lnTo>
                  <a:pt x="1000" y="26"/>
                </a:lnTo>
                <a:lnTo>
                  <a:pt x="926" y="13"/>
                </a:lnTo>
                <a:lnTo>
                  <a:pt x="849" y="3"/>
                </a:lnTo>
                <a:lnTo>
                  <a:pt x="770" y="0"/>
                </a:lnTo>
                <a:close/>
              </a:path>
            </a:pathLst>
          </a:custGeom>
          <a:solidFill>
            <a:srgbClr val="56A056"/>
          </a:solidFill>
          <a:ln w="9525">
            <a:noFill/>
            <a:round/>
            <a:headEnd/>
            <a:tailEnd/>
          </a:ln>
        </p:spPr>
        <p:txBody>
          <a:bodyPr/>
          <a:lstStyle/>
          <a:p>
            <a:endParaRPr lang="en-US"/>
          </a:p>
        </p:txBody>
      </p:sp>
      <p:sp>
        <p:nvSpPr>
          <p:cNvPr id="52251" name="Freeform 30"/>
          <p:cNvSpPr>
            <a:spLocks/>
          </p:cNvSpPr>
          <p:nvPr/>
        </p:nvSpPr>
        <p:spPr bwMode="auto">
          <a:xfrm>
            <a:off x="6108700" y="3011488"/>
            <a:ext cx="606425" cy="465137"/>
          </a:xfrm>
          <a:custGeom>
            <a:avLst/>
            <a:gdLst>
              <a:gd name="T0" fmla="*/ 684 w 1526"/>
              <a:gd name="T1" fmla="*/ 2 h 1174"/>
              <a:gd name="T2" fmla="*/ 535 w 1526"/>
              <a:gd name="T3" fmla="*/ 26 h 1174"/>
              <a:gd name="T4" fmla="*/ 399 w 1526"/>
              <a:gd name="T5" fmla="*/ 71 h 1174"/>
              <a:gd name="T6" fmla="*/ 277 w 1526"/>
              <a:gd name="T7" fmla="*/ 134 h 1174"/>
              <a:gd name="T8" fmla="*/ 174 w 1526"/>
              <a:gd name="T9" fmla="*/ 213 h 1174"/>
              <a:gd name="T10" fmla="*/ 92 w 1526"/>
              <a:gd name="T11" fmla="*/ 307 h 1174"/>
              <a:gd name="T12" fmla="*/ 35 w 1526"/>
              <a:gd name="T13" fmla="*/ 412 h 1174"/>
              <a:gd name="T14" fmla="*/ 3 w 1526"/>
              <a:gd name="T15" fmla="*/ 527 h 1174"/>
              <a:gd name="T16" fmla="*/ 3 w 1526"/>
              <a:gd name="T17" fmla="*/ 647 h 1174"/>
              <a:gd name="T18" fmla="*/ 35 w 1526"/>
              <a:gd name="T19" fmla="*/ 761 h 1174"/>
              <a:gd name="T20" fmla="*/ 92 w 1526"/>
              <a:gd name="T21" fmla="*/ 866 h 1174"/>
              <a:gd name="T22" fmla="*/ 174 w 1526"/>
              <a:gd name="T23" fmla="*/ 960 h 1174"/>
              <a:gd name="T24" fmla="*/ 277 w 1526"/>
              <a:gd name="T25" fmla="*/ 1040 h 1174"/>
              <a:gd name="T26" fmla="*/ 399 w 1526"/>
              <a:gd name="T27" fmla="*/ 1102 h 1174"/>
              <a:gd name="T28" fmla="*/ 535 w 1526"/>
              <a:gd name="T29" fmla="*/ 1147 h 1174"/>
              <a:gd name="T30" fmla="*/ 684 w 1526"/>
              <a:gd name="T31" fmla="*/ 1171 h 1174"/>
              <a:gd name="T32" fmla="*/ 840 w 1526"/>
              <a:gd name="T33" fmla="*/ 1171 h 1174"/>
              <a:gd name="T34" fmla="*/ 989 w 1526"/>
              <a:gd name="T35" fmla="*/ 1147 h 1174"/>
              <a:gd name="T36" fmla="*/ 1126 w 1526"/>
              <a:gd name="T37" fmla="*/ 1102 h 1174"/>
              <a:gd name="T38" fmla="*/ 1247 w 1526"/>
              <a:gd name="T39" fmla="*/ 1040 h 1174"/>
              <a:gd name="T40" fmla="*/ 1351 w 1526"/>
              <a:gd name="T41" fmla="*/ 960 h 1174"/>
              <a:gd name="T42" fmla="*/ 1433 w 1526"/>
              <a:gd name="T43" fmla="*/ 866 h 1174"/>
              <a:gd name="T44" fmla="*/ 1491 w 1526"/>
              <a:gd name="T45" fmla="*/ 761 h 1174"/>
              <a:gd name="T46" fmla="*/ 1522 w 1526"/>
              <a:gd name="T47" fmla="*/ 647 h 1174"/>
              <a:gd name="T48" fmla="*/ 1522 w 1526"/>
              <a:gd name="T49" fmla="*/ 527 h 1174"/>
              <a:gd name="T50" fmla="*/ 1491 w 1526"/>
              <a:gd name="T51" fmla="*/ 412 h 1174"/>
              <a:gd name="T52" fmla="*/ 1433 w 1526"/>
              <a:gd name="T53" fmla="*/ 307 h 1174"/>
              <a:gd name="T54" fmla="*/ 1351 w 1526"/>
              <a:gd name="T55" fmla="*/ 213 h 1174"/>
              <a:gd name="T56" fmla="*/ 1247 w 1526"/>
              <a:gd name="T57" fmla="*/ 134 h 1174"/>
              <a:gd name="T58" fmla="*/ 1126 w 1526"/>
              <a:gd name="T59" fmla="*/ 71 h 1174"/>
              <a:gd name="T60" fmla="*/ 989 w 1526"/>
              <a:gd name="T61" fmla="*/ 26 h 1174"/>
              <a:gd name="T62" fmla="*/ 840 w 1526"/>
              <a:gd name="T63" fmla="*/ 2 h 11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26"/>
              <a:gd name="T97" fmla="*/ 0 h 1174"/>
              <a:gd name="T98" fmla="*/ 1526 w 1526"/>
              <a:gd name="T99" fmla="*/ 1174 h 11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26" h="1174">
                <a:moveTo>
                  <a:pt x="761" y="0"/>
                </a:moveTo>
                <a:lnTo>
                  <a:pt x="684" y="2"/>
                </a:lnTo>
                <a:lnTo>
                  <a:pt x="608" y="12"/>
                </a:lnTo>
                <a:lnTo>
                  <a:pt x="535" y="26"/>
                </a:lnTo>
                <a:lnTo>
                  <a:pt x="465" y="46"/>
                </a:lnTo>
                <a:lnTo>
                  <a:pt x="399" y="71"/>
                </a:lnTo>
                <a:lnTo>
                  <a:pt x="336" y="100"/>
                </a:lnTo>
                <a:lnTo>
                  <a:pt x="277" y="134"/>
                </a:lnTo>
                <a:lnTo>
                  <a:pt x="223" y="172"/>
                </a:lnTo>
                <a:lnTo>
                  <a:pt x="174" y="213"/>
                </a:lnTo>
                <a:lnTo>
                  <a:pt x="129" y="258"/>
                </a:lnTo>
                <a:lnTo>
                  <a:pt x="92" y="307"/>
                </a:lnTo>
                <a:lnTo>
                  <a:pt x="60" y="358"/>
                </a:lnTo>
                <a:lnTo>
                  <a:pt x="35" y="412"/>
                </a:lnTo>
                <a:lnTo>
                  <a:pt x="15" y="468"/>
                </a:lnTo>
                <a:lnTo>
                  <a:pt x="3" y="527"/>
                </a:lnTo>
                <a:lnTo>
                  <a:pt x="0" y="587"/>
                </a:lnTo>
                <a:lnTo>
                  <a:pt x="3" y="647"/>
                </a:lnTo>
                <a:lnTo>
                  <a:pt x="15" y="705"/>
                </a:lnTo>
                <a:lnTo>
                  <a:pt x="35" y="761"/>
                </a:lnTo>
                <a:lnTo>
                  <a:pt x="60" y="815"/>
                </a:lnTo>
                <a:lnTo>
                  <a:pt x="92" y="866"/>
                </a:lnTo>
                <a:lnTo>
                  <a:pt x="129" y="915"/>
                </a:lnTo>
                <a:lnTo>
                  <a:pt x="174" y="960"/>
                </a:lnTo>
                <a:lnTo>
                  <a:pt x="223" y="1001"/>
                </a:lnTo>
                <a:lnTo>
                  <a:pt x="277" y="1040"/>
                </a:lnTo>
                <a:lnTo>
                  <a:pt x="336" y="1074"/>
                </a:lnTo>
                <a:lnTo>
                  <a:pt x="399" y="1102"/>
                </a:lnTo>
                <a:lnTo>
                  <a:pt x="465" y="1127"/>
                </a:lnTo>
                <a:lnTo>
                  <a:pt x="535" y="1147"/>
                </a:lnTo>
                <a:lnTo>
                  <a:pt x="608" y="1161"/>
                </a:lnTo>
                <a:lnTo>
                  <a:pt x="684" y="1171"/>
                </a:lnTo>
                <a:lnTo>
                  <a:pt x="761" y="1174"/>
                </a:lnTo>
                <a:lnTo>
                  <a:pt x="840" y="1171"/>
                </a:lnTo>
                <a:lnTo>
                  <a:pt x="915" y="1161"/>
                </a:lnTo>
                <a:lnTo>
                  <a:pt x="989" y="1147"/>
                </a:lnTo>
                <a:lnTo>
                  <a:pt x="1059" y="1127"/>
                </a:lnTo>
                <a:lnTo>
                  <a:pt x="1126" y="1102"/>
                </a:lnTo>
                <a:lnTo>
                  <a:pt x="1188" y="1074"/>
                </a:lnTo>
                <a:lnTo>
                  <a:pt x="1247" y="1040"/>
                </a:lnTo>
                <a:lnTo>
                  <a:pt x="1302" y="1001"/>
                </a:lnTo>
                <a:lnTo>
                  <a:pt x="1351" y="960"/>
                </a:lnTo>
                <a:lnTo>
                  <a:pt x="1395" y="915"/>
                </a:lnTo>
                <a:lnTo>
                  <a:pt x="1433" y="866"/>
                </a:lnTo>
                <a:lnTo>
                  <a:pt x="1466" y="815"/>
                </a:lnTo>
                <a:lnTo>
                  <a:pt x="1491" y="761"/>
                </a:lnTo>
                <a:lnTo>
                  <a:pt x="1511" y="705"/>
                </a:lnTo>
                <a:lnTo>
                  <a:pt x="1522" y="647"/>
                </a:lnTo>
                <a:lnTo>
                  <a:pt x="1526" y="587"/>
                </a:lnTo>
                <a:lnTo>
                  <a:pt x="1522" y="527"/>
                </a:lnTo>
                <a:lnTo>
                  <a:pt x="1511" y="468"/>
                </a:lnTo>
                <a:lnTo>
                  <a:pt x="1491" y="412"/>
                </a:lnTo>
                <a:lnTo>
                  <a:pt x="1466" y="358"/>
                </a:lnTo>
                <a:lnTo>
                  <a:pt x="1433" y="307"/>
                </a:lnTo>
                <a:lnTo>
                  <a:pt x="1395" y="258"/>
                </a:lnTo>
                <a:lnTo>
                  <a:pt x="1351" y="213"/>
                </a:lnTo>
                <a:lnTo>
                  <a:pt x="1302" y="172"/>
                </a:lnTo>
                <a:lnTo>
                  <a:pt x="1247" y="134"/>
                </a:lnTo>
                <a:lnTo>
                  <a:pt x="1188" y="100"/>
                </a:lnTo>
                <a:lnTo>
                  <a:pt x="1126" y="71"/>
                </a:lnTo>
                <a:lnTo>
                  <a:pt x="1059" y="46"/>
                </a:lnTo>
                <a:lnTo>
                  <a:pt x="989" y="26"/>
                </a:lnTo>
                <a:lnTo>
                  <a:pt x="915" y="12"/>
                </a:lnTo>
                <a:lnTo>
                  <a:pt x="840" y="2"/>
                </a:lnTo>
                <a:lnTo>
                  <a:pt x="761" y="0"/>
                </a:lnTo>
                <a:close/>
              </a:path>
            </a:pathLst>
          </a:custGeom>
          <a:solidFill>
            <a:srgbClr val="5EA55E"/>
          </a:solidFill>
          <a:ln w="9525">
            <a:noFill/>
            <a:round/>
            <a:headEnd/>
            <a:tailEnd/>
          </a:ln>
        </p:spPr>
        <p:txBody>
          <a:bodyPr/>
          <a:lstStyle/>
          <a:p>
            <a:endParaRPr lang="en-US"/>
          </a:p>
        </p:txBody>
      </p:sp>
      <p:sp>
        <p:nvSpPr>
          <p:cNvPr id="52252" name="Freeform 31"/>
          <p:cNvSpPr>
            <a:spLocks/>
          </p:cNvSpPr>
          <p:nvPr/>
        </p:nvSpPr>
        <p:spPr bwMode="auto">
          <a:xfrm>
            <a:off x="6113463" y="3014663"/>
            <a:ext cx="596900" cy="458787"/>
          </a:xfrm>
          <a:custGeom>
            <a:avLst/>
            <a:gdLst>
              <a:gd name="T0" fmla="*/ 676 w 1508"/>
              <a:gd name="T1" fmla="*/ 3 h 1159"/>
              <a:gd name="T2" fmla="*/ 530 w 1508"/>
              <a:gd name="T3" fmla="*/ 26 h 1159"/>
              <a:gd name="T4" fmla="*/ 395 w 1508"/>
              <a:gd name="T5" fmla="*/ 70 h 1159"/>
              <a:gd name="T6" fmla="*/ 274 w 1508"/>
              <a:gd name="T7" fmla="*/ 132 h 1159"/>
              <a:gd name="T8" fmla="*/ 173 w 1508"/>
              <a:gd name="T9" fmla="*/ 211 h 1159"/>
              <a:gd name="T10" fmla="*/ 91 w 1508"/>
              <a:gd name="T11" fmla="*/ 304 h 1159"/>
              <a:gd name="T12" fmla="*/ 34 w 1508"/>
              <a:gd name="T13" fmla="*/ 407 h 1159"/>
              <a:gd name="T14" fmla="*/ 4 w 1508"/>
              <a:gd name="T15" fmla="*/ 521 h 1159"/>
              <a:gd name="T16" fmla="*/ 4 w 1508"/>
              <a:gd name="T17" fmla="*/ 638 h 1159"/>
              <a:gd name="T18" fmla="*/ 34 w 1508"/>
              <a:gd name="T19" fmla="*/ 752 h 1159"/>
              <a:gd name="T20" fmla="*/ 91 w 1508"/>
              <a:gd name="T21" fmla="*/ 856 h 1159"/>
              <a:gd name="T22" fmla="*/ 173 w 1508"/>
              <a:gd name="T23" fmla="*/ 948 h 1159"/>
              <a:gd name="T24" fmla="*/ 274 w 1508"/>
              <a:gd name="T25" fmla="*/ 1027 h 1159"/>
              <a:gd name="T26" fmla="*/ 395 w 1508"/>
              <a:gd name="T27" fmla="*/ 1089 h 1159"/>
              <a:gd name="T28" fmla="*/ 530 w 1508"/>
              <a:gd name="T29" fmla="*/ 1133 h 1159"/>
              <a:gd name="T30" fmla="*/ 676 w 1508"/>
              <a:gd name="T31" fmla="*/ 1157 h 1159"/>
              <a:gd name="T32" fmla="*/ 831 w 1508"/>
              <a:gd name="T33" fmla="*/ 1157 h 1159"/>
              <a:gd name="T34" fmla="*/ 978 w 1508"/>
              <a:gd name="T35" fmla="*/ 1133 h 1159"/>
              <a:gd name="T36" fmla="*/ 1113 w 1508"/>
              <a:gd name="T37" fmla="*/ 1089 h 1159"/>
              <a:gd name="T38" fmla="*/ 1233 w 1508"/>
              <a:gd name="T39" fmla="*/ 1027 h 1159"/>
              <a:gd name="T40" fmla="*/ 1335 w 1508"/>
              <a:gd name="T41" fmla="*/ 948 h 1159"/>
              <a:gd name="T42" fmla="*/ 1417 w 1508"/>
              <a:gd name="T43" fmla="*/ 856 h 1159"/>
              <a:gd name="T44" fmla="*/ 1474 w 1508"/>
              <a:gd name="T45" fmla="*/ 752 h 1159"/>
              <a:gd name="T46" fmla="*/ 1504 w 1508"/>
              <a:gd name="T47" fmla="*/ 638 h 1159"/>
              <a:gd name="T48" fmla="*/ 1504 w 1508"/>
              <a:gd name="T49" fmla="*/ 521 h 1159"/>
              <a:gd name="T50" fmla="*/ 1474 w 1508"/>
              <a:gd name="T51" fmla="*/ 407 h 1159"/>
              <a:gd name="T52" fmla="*/ 1417 w 1508"/>
              <a:gd name="T53" fmla="*/ 304 h 1159"/>
              <a:gd name="T54" fmla="*/ 1335 w 1508"/>
              <a:gd name="T55" fmla="*/ 211 h 1159"/>
              <a:gd name="T56" fmla="*/ 1233 w 1508"/>
              <a:gd name="T57" fmla="*/ 132 h 1159"/>
              <a:gd name="T58" fmla="*/ 1113 w 1508"/>
              <a:gd name="T59" fmla="*/ 70 h 1159"/>
              <a:gd name="T60" fmla="*/ 978 w 1508"/>
              <a:gd name="T61" fmla="*/ 26 h 1159"/>
              <a:gd name="T62" fmla="*/ 831 w 1508"/>
              <a:gd name="T63" fmla="*/ 3 h 1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8"/>
              <a:gd name="T97" fmla="*/ 0 h 1159"/>
              <a:gd name="T98" fmla="*/ 1508 w 1508"/>
              <a:gd name="T99" fmla="*/ 1159 h 1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8" h="1159">
                <a:moveTo>
                  <a:pt x="753" y="0"/>
                </a:moveTo>
                <a:lnTo>
                  <a:pt x="676" y="3"/>
                </a:lnTo>
                <a:lnTo>
                  <a:pt x="601" y="11"/>
                </a:lnTo>
                <a:lnTo>
                  <a:pt x="530" y="26"/>
                </a:lnTo>
                <a:lnTo>
                  <a:pt x="460" y="45"/>
                </a:lnTo>
                <a:lnTo>
                  <a:pt x="395" y="70"/>
                </a:lnTo>
                <a:lnTo>
                  <a:pt x="332" y="99"/>
                </a:lnTo>
                <a:lnTo>
                  <a:pt x="274" y="132"/>
                </a:lnTo>
                <a:lnTo>
                  <a:pt x="221" y="170"/>
                </a:lnTo>
                <a:lnTo>
                  <a:pt x="173" y="211"/>
                </a:lnTo>
                <a:lnTo>
                  <a:pt x="129" y="256"/>
                </a:lnTo>
                <a:lnTo>
                  <a:pt x="91" y="304"/>
                </a:lnTo>
                <a:lnTo>
                  <a:pt x="59" y="354"/>
                </a:lnTo>
                <a:lnTo>
                  <a:pt x="34" y="407"/>
                </a:lnTo>
                <a:lnTo>
                  <a:pt x="15" y="463"/>
                </a:lnTo>
                <a:lnTo>
                  <a:pt x="4" y="521"/>
                </a:lnTo>
                <a:lnTo>
                  <a:pt x="0" y="580"/>
                </a:lnTo>
                <a:lnTo>
                  <a:pt x="4" y="638"/>
                </a:lnTo>
                <a:lnTo>
                  <a:pt x="15" y="696"/>
                </a:lnTo>
                <a:lnTo>
                  <a:pt x="34" y="752"/>
                </a:lnTo>
                <a:lnTo>
                  <a:pt x="59" y="804"/>
                </a:lnTo>
                <a:lnTo>
                  <a:pt x="91" y="856"/>
                </a:lnTo>
                <a:lnTo>
                  <a:pt x="129" y="903"/>
                </a:lnTo>
                <a:lnTo>
                  <a:pt x="173" y="948"/>
                </a:lnTo>
                <a:lnTo>
                  <a:pt x="221" y="989"/>
                </a:lnTo>
                <a:lnTo>
                  <a:pt x="274" y="1027"/>
                </a:lnTo>
                <a:lnTo>
                  <a:pt x="332" y="1060"/>
                </a:lnTo>
                <a:lnTo>
                  <a:pt x="395" y="1089"/>
                </a:lnTo>
                <a:lnTo>
                  <a:pt x="460" y="1113"/>
                </a:lnTo>
                <a:lnTo>
                  <a:pt x="530" y="1133"/>
                </a:lnTo>
                <a:lnTo>
                  <a:pt x="601" y="1148"/>
                </a:lnTo>
                <a:lnTo>
                  <a:pt x="676" y="1157"/>
                </a:lnTo>
                <a:lnTo>
                  <a:pt x="753" y="1159"/>
                </a:lnTo>
                <a:lnTo>
                  <a:pt x="831" y="1157"/>
                </a:lnTo>
                <a:lnTo>
                  <a:pt x="906" y="1148"/>
                </a:lnTo>
                <a:lnTo>
                  <a:pt x="978" y="1133"/>
                </a:lnTo>
                <a:lnTo>
                  <a:pt x="1047" y="1113"/>
                </a:lnTo>
                <a:lnTo>
                  <a:pt x="1113" y="1089"/>
                </a:lnTo>
                <a:lnTo>
                  <a:pt x="1175" y="1060"/>
                </a:lnTo>
                <a:lnTo>
                  <a:pt x="1233" y="1027"/>
                </a:lnTo>
                <a:lnTo>
                  <a:pt x="1287" y="989"/>
                </a:lnTo>
                <a:lnTo>
                  <a:pt x="1335" y="948"/>
                </a:lnTo>
                <a:lnTo>
                  <a:pt x="1379" y="903"/>
                </a:lnTo>
                <a:lnTo>
                  <a:pt x="1417" y="856"/>
                </a:lnTo>
                <a:lnTo>
                  <a:pt x="1449" y="804"/>
                </a:lnTo>
                <a:lnTo>
                  <a:pt x="1474" y="752"/>
                </a:lnTo>
                <a:lnTo>
                  <a:pt x="1493" y="696"/>
                </a:lnTo>
                <a:lnTo>
                  <a:pt x="1504" y="638"/>
                </a:lnTo>
                <a:lnTo>
                  <a:pt x="1508" y="580"/>
                </a:lnTo>
                <a:lnTo>
                  <a:pt x="1504" y="521"/>
                </a:lnTo>
                <a:lnTo>
                  <a:pt x="1493" y="463"/>
                </a:lnTo>
                <a:lnTo>
                  <a:pt x="1474" y="407"/>
                </a:lnTo>
                <a:lnTo>
                  <a:pt x="1449" y="354"/>
                </a:lnTo>
                <a:lnTo>
                  <a:pt x="1417" y="304"/>
                </a:lnTo>
                <a:lnTo>
                  <a:pt x="1379" y="256"/>
                </a:lnTo>
                <a:lnTo>
                  <a:pt x="1335" y="211"/>
                </a:lnTo>
                <a:lnTo>
                  <a:pt x="1287" y="170"/>
                </a:lnTo>
                <a:lnTo>
                  <a:pt x="1233" y="132"/>
                </a:lnTo>
                <a:lnTo>
                  <a:pt x="1175" y="99"/>
                </a:lnTo>
                <a:lnTo>
                  <a:pt x="1113" y="70"/>
                </a:lnTo>
                <a:lnTo>
                  <a:pt x="1047" y="45"/>
                </a:lnTo>
                <a:lnTo>
                  <a:pt x="978" y="26"/>
                </a:lnTo>
                <a:lnTo>
                  <a:pt x="906" y="11"/>
                </a:lnTo>
                <a:lnTo>
                  <a:pt x="831" y="3"/>
                </a:lnTo>
                <a:lnTo>
                  <a:pt x="753" y="0"/>
                </a:lnTo>
                <a:close/>
              </a:path>
            </a:pathLst>
          </a:custGeom>
          <a:solidFill>
            <a:srgbClr val="68AA68"/>
          </a:solidFill>
          <a:ln w="9525">
            <a:noFill/>
            <a:round/>
            <a:headEnd/>
            <a:tailEnd/>
          </a:ln>
        </p:spPr>
        <p:txBody>
          <a:bodyPr/>
          <a:lstStyle/>
          <a:p>
            <a:endParaRPr lang="en-US"/>
          </a:p>
        </p:txBody>
      </p:sp>
      <p:sp>
        <p:nvSpPr>
          <p:cNvPr id="52253" name="Freeform 32"/>
          <p:cNvSpPr>
            <a:spLocks/>
          </p:cNvSpPr>
          <p:nvPr/>
        </p:nvSpPr>
        <p:spPr bwMode="auto">
          <a:xfrm>
            <a:off x="6116638" y="3016250"/>
            <a:ext cx="590550" cy="454025"/>
          </a:xfrm>
          <a:custGeom>
            <a:avLst/>
            <a:gdLst>
              <a:gd name="T0" fmla="*/ 668 w 1490"/>
              <a:gd name="T1" fmla="*/ 2 h 1144"/>
              <a:gd name="T2" fmla="*/ 523 w 1490"/>
              <a:gd name="T3" fmla="*/ 26 h 1144"/>
              <a:gd name="T4" fmla="*/ 390 w 1490"/>
              <a:gd name="T5" fmla="*/ 68 h 1144"/>
              <a:gd name="T6" fmla="*/ 271 w 1490"/>
              <a:gd name="T7" fmla="*/ 131 h 1144"/>
              <a:gd name="T8" fmla="*/ 170 w 1490"/>
              <a:gd name="T9" fmla="*/ 208 h 1144"/>
              <a:gd name="T10" fmla="*/ 90 w 1490"/>
              <a:gd name="T11" fmla="*/ 299 h 1144"/>
              <a:gd name="T12" fmla="*/ 34 w 1490"/>
              <a:gd name="T13" fmla="*/ 402 h 1144"/>
              <a:gd name="T14" fmla="*/ 4 w 1490"/>
              <a:gd name="T15" fmla="*/ 513 h 1144"/>
              <a:gd name="T16" fmla="*/ 4 w 1490"/>
              <a:gd name="T17" fmla="*/ 630 h 1144"/>
              <a:gd name="T18" fmla="*/ 34 w 1490"/>
              <a:gd name="T19" fmla="*/ 741 h 1144"/>
              <a:gd name="T20" fmla="*/ 90 w 1490"/>
              <a:gd name="T21" fmla="*/ 844 h 1144"/>
              <a:gd name="T22" fmla="*/ 170 w 1490"/>
              <a:gd name="T23" fmla="*/ 935 h 1144"/>
              <a:gd name="T24" fmla="*/ 271 w 1490"/>
              <a:gd name="T25" fmla="*/ 1012 h 1144"/>
              <a:gd name="T26" fmla="*/ 390 w 1490"/>
              <a:gd name="T27" fmla="*/ 1075 h 1144"/>
              <a:gd name="T28" fmla="*/ 523 w 1490"/>
              <a:gd name="T29" fmla="*/ 1117 h 1144"/>
              <a:gd name="T30" fmla="*/ 668 w 1490"/>
              <a:gd name="T31" fmla="*/ 1141 h 1144"/>
              <a:gd name="T32" fmla="*/ 821 w 1490"/>
              <a:gd name="T33" fmla="*/ 1141 h 1144"/>
              <a:gd name="T34" fmla="*/ 967 w 1490"/>
              <a:gd name="T35" fmla="*/ 1117 h 1144"/>
              <a:gd name="T36" fmla="*/ 1100 w 1490"/>
              <a:gd name="T37" fmla="*/ 1075 h 1144"/>
              <a:gd name="T38" fmla="*/ 1219 w 1490"/>
              <a:gd name="T39" fmla="*/ 1012 h 1144"/>
              <a:gd name="T40" fmla="*/ 1320 w 1490"/>
              <a:gd name="T41" fmla="*/ 935 h 1144"/>
              <a:gd name="T42" fmla="*/ 1400 w 1490"/>
              <a:gd name="T43" fmla="*/ 844 h 1144"/>
              <a:gd name="T44" fmla="*/ 1456 w 1490"/>
              <a:gd name="T45" fmla="*/ 741 h 1144"/>
              <a:gd name="T46" fmla="*/ 1486 w 1490"/>
              <a:gd name="T47" fmla="*/ 630 h 1144"/>
              <a:gd name="T48" fmla="*/ 1486 w 1490"/>
              <a:gd name="T49" fmla="*/ 513 h 1144"/>
              <a:gd name="T50" fmla="*/ 1456 w 1490"/>
              <a:gd name="T51" fmla="*/ 402 h 1144"/>
              <a:gd name="T52" fmla="*/ 1400 w 1490"/>
              <a:gd name="T53" fmla="*/ 299 h 1144"/>
              <a:gd name="T54" fmla="*/ 1320 w 1490"/>
              <a:gd name="T55" fmla="*/ 208 h 1144"/>
              <a:gd name="T56" fmla="*/ 1219 w 1490"/>
              <a:gd name="T57" fmla="*/ 131 h 1144"/>
              <a:gd name="T58" fmla="*/ 1100 w 1490"/>
              <a:gd name="T59" fmla="*/ 68 h 1144"/>
              <a:gd name="T60" fmla="*/ 967 w 1490"/>
              <a:gd name="T61" fmla="*/ 26 h 1144"/>
              <a:gd name="T62" fmla="*/ 821 w 1490"/>
              <a:gd name="T63" fmla="*/ 2 h 11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90"/>
              <a:gd name="T97" fmla="*/ 0 h 1144"/>
              <a:gd name="T98" fmla="*/ 1490 w 1490"/>
              <a:gd name="T99" fmla="*/ 1144 h 11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90" h="1144">
                <a:moveTo>
                  <a:pt x="744" y="0"/>
                </a:moveTo>
                <a:lnTo>
                  <a:pt x="668" y="2"/>
                </a:lnTo>
                <a:lnTo>
                  <a:pt x="595" y="11"/>
                </a:lnTo>
                <a:lnTo>
                  <a:pt x="523" y="26"/>
                </a:lnTo>
                <a:lnTo>
                  <a:pt x="455" y="45"/>
                </a:lnTo>
                <a:lnTo>
                  <a:pt x="390" y="68"/>
                </a:lnTo>
                <a:lnTo>
                  <a:pt x="328" y="97"/>
                </a:lnTo>
                <a:lnTo>
                  <a:pt x="271" y="131"/>
                </a:lnTo>
                <a:lnTo>
                  <a:pt x="219" y="167"/>
                </a:lnTo>
                <a:lnTo>
                  <a:pt x="170" y="208"/>
                </a:lnTo>
                <a:lnTo>
                  <a:pt x="127" y="252"/>
                </a:lnTo>
                <a:lnTo>
                  <a:pt x="90" y="299"/>
                </a:lnTo>
                <a:lnTo>
                  <a:pt x="59" y="349"/>
                </a:lnTo>
                <a:lnTo>
                  <a:pt x="34" y="402"/>
                </a:lnTo>
                <a:lnTo>
                  <a:pt x="15" y="457"/>
                </a:lnTo>
                <a:lnTo>
                  <a:pt x="4" y="513"/>
                </a:lnTo>
                <a:lnTo>
                  <a:pt x="0" y="572"/>
                </a:lnTo>
                <a:lnTo>
                  <a:pt x="4" y="630"/>
                </a:lnTo>
                <a:lnTo>
                  <a:pt x="15" y="686"/>
                </a:lnTo>
                <a:lnTo>
                  <a:pt x="34" y="741"/>
                </a:lnTo>
                <a:lnTo>
                  <a:pt x="59" y="794"/>
                </a:lnTo>
                <a:lnTo>
                  <a:pt x="90" y="844"/>
                </a:lnTo>
                <a:lnTo>
                  <a:pt x="127" y="891"/>
                </a:lnTo>
                <a:lnTo>
                  <a:pt x="170" y="935"/>
                </a:lnTo>
                <a:lnTo>
                  <a:pt x="219" y="976"/>
                </a:lnTo>
                <a:lnTo>
                  <a:pt x="271" y="1012"/>
                </a:lnTo>
                <a:lnTo>
                  <a:pt x="328" y="1046"/>
                </a:lnTo>
                <a:lnTo>
                  <a:pt x="390" y="1075"/>
                </a:lnTo>
                <a:lnTo>
                  <a:pt x="455" y="1099"/>
                </a:lnTo>
                <a:lnTo>
                  <a:pt x="523" y="1117"/>
                </a:lnTo>
                <a:lnTo>
                  <a:pt x="595" y="1132"/>
                </a:lnTo>
                <a:lnTo>
                  <a:pt x="668" y="1141"/>
                </a:lnTo>
                <a:lnTo>
                  <a:pt x="744" y="1144"/>
                </a:lnTo>
                <a:lnTo>
                  <a:pt x="821" y="1141"/>
                </a:lnTo>
                <a:lnTo>
                  <a:pt x="894" y="1132"/>
                </a:lnTo>
                <a:lnTo>
                  <a:pt x="967" y="1117"/>
                </a:lnTo>
                <a:lnTo>
                  <a:pt x="1035" y="1099"/>
                </a:lnTo>
                <a:lnTo>
                  <a:pt x="1100" y="1075"/>
                </a:lnTo>
                <a:lnTo>
                  <a:pt x="1161" y="1046"/>
                </a:lnTo>
                <a:lnTo>
                  <a:pt x="1219" y="1012"/>
                </a:lnTo>
                <a:lnTo>
                  <a:pt x="1271" y="976"/>
                </a:lnTo>
                <a:lnTo>
                  <a:pt x="1320" y="935"/>
                </a:lnTo>
                <a:lnTo>
                  <a:pt x="1363" y="891"/>
                </a:lnTo>
                <a:lnTo>
                  <a:pt x="1400" y="844"/>
                </a:lnTo>
                <a:lnTo>
                  <a:pt x="1431" y="794"/>
                </a:lnTo>
                <a:lnTo>
                  <a:pt x="1456" y="741"/>
                </a:lnTo>
                <a:lnTo>
                  <a:pt x="1475" y="686"/>
                </a:lnTo>
                <a:lnTo>
                  <a:pt x="1486" y="630"/>
                </a:lnTo>
                <a:lnTo>
                  <a:pt x="1490" y="572"/>
                </a:lnTo>
                <a:lnTo>
                  <a:pt x="1486" y="513"/>
                </a:lnTo>
                <a:lnTo>
                  <a:pt x="1475" y="457"/>
                </a:lnTo>
                <a:lnTo>
                  <a:pt x="1456" y="402"/>
                </a:lnTo>
                <a:lnTo>
                  <a:pt x="1431" y="349"/>
                </a:lnTo>
                <a:lnTo>
                  <a:pt x="1400" y="299"/>
                </a:lnTo>
                <a:lnTo>
                  <a:pt x="1363" y="252"/>
                </a:lnTo>
                <a:lnTo>
                  <a:pt x="1320" y="208"/>
                </a:lnTo>
                <a:lnTo>
                  <a:pt x="1271" y="167"/>
                </a:lnTo>
                <a:lnTo>
                  <a:pt x="1219" y="131"/>
                </a:lnTo>
                <a:lnTo>
                  <a:pt x="1161" y="97"/>
                </a:lnTo>
                <a:lnTo>
                  <a:pt x="1100" y="68"/>
                </a:lnTo>
                <a:lnTo>
                  <a:pt x="1035" y="45"/>
                </a:lnTo>
                <a:lnTo>
                  <a:pt x="967" y="26"/>
                </a:lnTo>
                <a:lnTo>
                  <a:pt x="894" y="11"/>
                </a:lnTo>
                <a:lnTo>
                  <a:pt x="821" y="2"/>
                </a:lnTo>
                <a:lnTo>
                  <a:pt x="744" y="0"/>
                </a:lnTo>
                <a:close/>
              </a:path>
            </a:pathLst>
          </a:custGeom>
          <a:solidFill>
            <a:srgbClr val="70AD70"/>
          </a:solidFill>
          <a:ln w="9525">
            <a:noFill/>
            <a:round/>
            <a:headEnd/>
            <a:tailEnd/>
          </a:ln>
        </p:spPr>
        <p:txBody>
          <a:bodyPr/>
          <a:lstStyle/>
          <a:p>
            <a:endParaRPr lang="en-US"/>
          </a:p>
        </p:txBody>
      </p:sp>
      <p:sp>
        <p:nvSpPr>
          <p:cNvPr id="52254" name="Freeform 33"/>
          <p:cNvSpPr>
            <a:spLocks/>
          </p:cNvSpPr>
          <p:nvPr/>
        </p:nvSpPr>
        <p:spPr bwMode="auto">
          <a:xfrm>
            <a:off x="6119813" y="3021013"/>
            <a:ext cx="584200" cy="447675"/>
          </a:xfrm>
          <a:custGeom>
            <a:avLst/>
            <a:gdLst>
              <a:gd name="T0" fmla="*/ 660 w 1472"/>
              <a:gd name="T1" fmla="*/ 3 h 1128"/>
              <a:gd name="T2" fmla="*/ 517 w 1472"/>
              <a:gd name="T3" fmla="*/ 25 h 1128"/>
              <a:gd name="T4" fmla="*/ 384 w 1472"/>
              <a:gd name="T5" fmla="*/ 68 h 1128"/>
              <a:gd name="T6" fmla="*/ 267 w 1472"/>
              <a:gd name="T7" fmla="*/ 129 h 1128"/>
              <a:gd name="T8" fmla="*/ 168 w 1472"/>
              <a:gd name="T9" fmla="*/ 205 h 1128"/>
              <a:gd name="T10" fmla="*/ 88 w 1472"/>
              <a:gd name="T11" fmla="*/ 295 h 1128"/>
              <a:gd name="T12" fmla="*/ 34 w 1472"/>
              <a:gd name="T13" fmla="*/ 396 h 1128"/>
              <a:gd name="T14" fmla="*/ 4 w 1472"/>
              <a:gd name="T15" fmla="*/ 506 h 1128"/>
              <a:gd name="T16" fmla="*/ 4 w 1472"/>
              <a:gd name="T17" fmla="*/ 621 h 1128"/>
              <a:gd name="T18" fmla="*/ 34 w 1472"/>
              <a:gd name="T19" fmla="*/ 731 h 1128"/>
              <a:gd name="T20" fmla="*/ 88 w 1472"/>
              <a:gd name="T21" fmla="*/ 832 h 1128"/>
              <a:gd name="T22" fmla="*/ 168 w 1472"/>
              <a:gd name="T23" fmla="*/ 922 h 1128"/>
              <a:gd name="T24" fmla="*/ 267 w 1472"/>
              <a:gd name="T25" fmla="*/ 999 h 1128"/>
              <a:gd name="T26" fmla="*/ 384 w 1472"/>
              <a:gd name="T27" fmla="*/ 1059 h 1128"/>
              <a:gd name="T28" fmla="*/ 517 w 1472"/>
              <a:gd name="T29" fmla="*/ 1103 h 1128"/>
              <a:gd name="T30" fmla="*/ 660 w 1472"/>
              <a:gd name="T31" fmla="*/ 1126 h 1128"/>
              <a:gd name="T32" fmla="*/ 810 w 1472"/>
              <a:gd name="T33" fmla="*/ 1126 h 1128"/>
              <a:gd name="T34" fmla="*/ 955 w 1472"/>
              <a:gd name="T35" fmla="*/ 1103 h 1128"/>
              <a:gd name="T36" fmla="*/ 1086 w 1472"/>
              <a:gd name="T37" fmla="*/ 1059 h 1128"/>
              <a:gd name="T38" fmla="*/ 1204 w 1472"/>
              <a:gd name="T39" fmla="*/ 999 h 1128"/>
              <a:gd name="T40" fmla="*/ 1304 w 1472"/>
              <a:gd name="T41" fmla="*/ 922 h 1128"/>
              <a:gd name="T42" fmla="*/ 1384 w 1472"/>
              <a:gd name="T43" fmla="*/ 832 h 1128"/>
              <a:gd name="T44" fmla="*/ 1438 w 1472"/>
              <a:gd name="T45" fmla="*/ 731 h 1128"/>
              <a:gd name="T46" fmla="*/ 1468 w 1472"/>
              <a:gd name="T47" fmla="*/ 621 h 1128"/>
              <a:gd name="T48" fmla="*/ 1468 w 1472"/>
              <a:gd name="T49" fmla="*/ 506 h 1128"/>
              <a:gd name="T50" fmla="*/ 1438 w 1472"/>
              <a:gd name="T51" fmla="*/ 396 h 1128"/>
              <a:gd name="T52" fmla="*/ 1384 w 1472"/>
              <a:gd name="T53" fmla="*/ 295 h 1128"/>
              <a:gd name="T54" fmla="*/ 1304 w 1472"/>
              <a:gd name="T55" fmla="*/ 205 h 1128"/>
              <a:gd name="T56" fmla="*/ 1204 w 1472"/>
              <a:gd name="T57" fmla="*/ 129 h 1128"/>
              <a:gd name="T58" fmla="*/ 1086 w 1472"/>
              <a:gd name="T59" fmla="*/ 68 h 1128"/>
              <a:gd name="T60" fmla="*/ 955 w 1472"/>
              <a:gd name="T61" fmla="*/ 25 h 1128"/>
              <a:gd name="T62" fmla="*/ 810 w 1472"/>
              <a:gd name="T63" fmla="*/ 3 h 11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72"/>
              <a:gd name="T97" fmla="*/ 0 h 1128"/>
              <a:gd name="T98" fmla="*/ 1472 w 1472"/>
              <a:gd name="T99" fmla="*/ 1128 h 11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72" h="1128">
                <a:moveTo>
                  <a:pt x="735" y="0"/>
                </a:moveTo>
                <a:lnTo>
                  <a:pt x="660" y="3"/>
                </a:lnTo>
                <a:lnTo>
                  <a:pt x="587" y="12"/>
                </a:lnTo>
                <a:lnTo>
                  <a:pt x="517" y="25"/>
                </a:lnTo>
                <a:lnTo>
                  <a:pt x="449" y="44"/>
                </a:lnTo>
                <a:lnTo>
                  <a:pt x="384" y="68"/>
                </a:lnTo>
                <a:lnTo>
                  <a:pt x="324" y="96"/>
                </a:lnTo>
                <a:lnTo>
                  <a:pt x="267" y="129"/>
                </a:lnTo>
                <a:lnTo>
                  <a:pt x="216" y="165"/>
                </a:lnTo>
                <a:lnTo>
                  <a:pt x="168" y="205"/>
                </a:lnTo>
                <a:lnTo>
                  <a:pt x="126" y="249"/>
                </a:lnTo>
                <a:lnTo>
                  <a:pt x="88" y="295"/>
                </a:lnTo>
                <a:lnTo>
                  <a:pt x="57" y="344"/>
                </a:lnTo>
                <a:lnTo>
                  <a:pt x="34" y="396"/>
                </a:lnTo>
                <a:lnTo>
                  <a:pt x="15" y="450"/>
                </a:lnTo>
                <a:lnTo>
                  <a:pt x="4" y="506"/>
                </a:lnTo>
                <a:lnTo>
                  <a:pt x="0" y="564"/>
                </a:lnTo>
                <a:lnTo>
                  <a:pt x="4" y="621"/>
                </a:lnTo>
                <a:lnTo>
                  <a:pt x="15" y="677"/>
                </a:lnTo>
                <a:lnTo>
                  <a:pt x="34" y="731"/>
                </a:lnTo>
                <a:lnTo>
                  <a:pt x="57" y="783"/>
                </a:lnTo>
                <a:lnTo>
                  <a:pt x="88" y="832"/>
                </a:lnTo>
                <a:lnTo>
                  <a:pt x="126" y="878"/>
                </a:lnTo>
                <a:lnTo>
                  <a:pt x="168" y="922"/>
                </a:lnTo>
                <a:lnTo>
                  <a:pt x="216" y="962"/>
                </a:lnTo>
                <a:lnTo>
                  <a:pt x="267" y="999"/>
                </a:lnTo>
                <a:lnTo>
                  <a:pt x="324" y="1032"/>
                </a:lnTo>
                <a:lnTo>
                  <a:pt x="384" y="1059"/>
                </a:lnTo>
                <a:lnTo>
                  <a:pt x="449" y="1083"/>
                </a:lnTo>
                <a:lnTo>
                  <a:pt x="517" y="1103"/>
                </a:lnTo>
                <a:lnTo>
                  <a:pt x="587" y="1117"/>
                </a:lnTo>
                <a:lnTo>
                  <a:pt x="660" y="1126"/>
                </a:lnTo>
                <a:lnTo>
                  <a:pt x="735" y="1128"/>
                </a:lnTo>
                <a:lnTo>
                  <a:pt x="810" y="1126"/>
                </a:lnTo>
                <a:lnTo>
                  <a:pt x="884" y="1117"/>
                </a:lnTo>
                <a:lnTo>
                  <a:pt x="955" y="1103"/>
                </a:lnTo>
                <a:lnTo>
                  <a:pt x="1023" y="1083"/>
                </a:lnTo>
                <a:lnTo>
                  <a:pt x="1086" y="1059"/>
                </a:lnTo>
                <a:lnTo>
                  <a:pt x="1147" y="1032"/>
                </a:lnTo>
                <a:lnTo>
                  <a:pt x="1204" y="999"/>
                </a:lnTo>
                <a:lnTo>
                  <a:pt x="1256" y="962"/>
                </a:lnTo>
                <a:lnTo>
                  <a:pt x="1304" y="922"/>
                </a:lnTo>
                <a:lnTo>
                  <a:pt x="1346" y="878"/>
                </a:lnTo>
                <a:lnTo>
                  <a:pt x="1384" y="832"/>
                </a:lnTo>
                <a:lnTo>
                  <a:pt x="1415" y="783"/>
                </a:lnTo>
                <a:lnTo>
                  <a:pt x="1438" y="731"/>
                </a:lnTo>
                <a:lnTo>
                  <a:pt x="1457" y="677"/>
                </a:lnTo>
                <a:lnTo>
                  <a:pt x="1468" y="621"/>
                </a:lnTo>
                <a:lnTo>
                  <a:pt x="1472" y="564"/>
                </a:lnTo>
                <a:lnTo>
                  <a:pt x="1468" y="506"/>
                </a:lnTo>
                <a:lnTo>
                  <a:pt x="1457" y="450"/>
                </a:lnTo>
                <a:lnTo>
                  <a:pt x="1438" y="396"/>
                </a:lnTo>
                <a:lnTo>
                  <a:pt x="1415" y="344"/>
                </a:lnTo>
                <a:lnTo>
                  <a:pt x="1384" y="295"/>
                </a:lnTo>
                <a:lnTo>
                  <a:pt x="1346" y="249"/>
                </a:lnTo>
                <a:lnTo>
                  <a:pt x="1304" y="205"/>
                </a:lnTo>
                <a:lnTo>
                  <a:pt x="1256" y="165"/>
                </a:lnTo>
                <a:lnTo>
                  <a:pt x="1204" y="129"/>
                </a:lnTo>
                <a:lnTo>
                  <a:pt x="1147" y="96"/>
                </a:lnTo>
                <a:lnTo>
                  <a:pt x="1086" y="68"/>
                </a:lnTo>
                <a:lnTo>
                  <a:pt x="1023" y="44"/>
                </a:lnTo>
                <a:lnTo>
                  <a:pt x="955" y="25"/>
                </a:lnTo>
                <a:lnTo>
                  <a:pt x="884" y="12"/>
                </a:lnTo>
                <a:lnTo>
                  <a:pt x="810" y="3"/>
                </a:lnTo>
                <a:lnTo>
                  <a:pt x="735" y="0"/>
                </a:lnTo>
                <a:close/>
              </a:path>
            </a:pathLst>
          </a:custGeom>
          <a:solidFill>
            <a:srgbClr val="7AB57A"/>
          </a:solidFill>
          <a:ln w="9525">
            <a:noFill/>
            <a:round/>
            <a:headEnd/>
            <a:tailEnd/>
          </a:ln>
        </p:spPr>
        <p:txBody>
          <a:bodyPr/>
          <a:lstStyle/>
          <a:p>
            <a:endParaRPr lang="en-US"/>
          </a:p>
        </p:txBody>
      </p:sp>
      <p:sp>
        <p:nvSpPr>
          <p:cNvPr id="52255" name="Freeform 34"/>
          <p:cNvSpPr>
            <a:spLocks/>
          </p:cNvSpPr>
          <p:nvPr/>
        </p:nvSpPr>
        <p:spPr bwMode="auto">
          <a:xfrm>
            <a:off x="6122988" y="3022600"/>
            <a:ext cx="577850" cy="441325"/>
          </a:xfrm>
          <a:custGeom>
            <a:avLst/>
            <a:gdLst>
              <a:gd name="T0" fmla="*/ 653 w 1454"/>
              <a:gd name="T1" fmla="*/ 2 h 1111"/>
              <a:gd name="T2" fmla="*/ 510 w 1454"/>
              <a:gd name="T3" fmla="*/ 25 h 1111"/>
              <a:gd name="T4" fmla="*/ 380 w 1454"/>
              <a:gd name="T5" fmla="*/ 67 h 1111"/>
              <a:gd name="T6" fmla="*/ 264 w 1454"/>
              <a:gd name="T7" fmla="*/ 127 h 1111"/>
              <a:gd name="T8" fmla="*/ 166 w 1454"/>
              <a:gd name="T9" fmla="*/ 202 h 1111"/>
              <a:gd name="T10" fmla="*/ 87 w 1454"/>
              <a:gd name="T11" fmla="*/ 291 h 1111"/>
              <a:gd name="T12" fmla="*/ 32 w 1454"/>
              <a:gd name="T13" fmla="*/ 391 h 1111"/>
              <a:gd name="T14" fmla="*/ 3 w 1454"/>
              <a:gd name="T15" fmla="*/ 498 h 1111"/>
              <a:gd name="T16" fmla="*/ 3 w 1454"/>
              <a:gd name="T17" fmla="*/ 613 h 1111"/>
              <a:gd name="T18" fmla="*/ 32 w 1454"/>
              <a:gd name="T19" fmla="*/ 720 h 1111"/>
              <a:gd name="T20" fmla="*/ 87 w 1454"/>
              <a:gd name="T21" fmla="*/ 820 h 1111"/>
              <a:gd name="T22" fmla="*/ 166 w 1454"/>
              <a:gd name="T23" fmla="*/ 909 h 1111"/>
              <a:gd name="T24" fmla="*/ 264 w 1454"/>
              <a:gd name="T25" fmla="*/ 984 h 1111"/>
              <a:gd name="T26" fmla="*/ 380 w 1454"/>
              <a:gd name="T27" fmla="*/ 1044 h 1111"/>
              <a:gd name="T28" fmla="*/ 510 w 1454"/>
              <a:gd name="T29" fmla="*/ 1086 h 1111"/>
              <a:gd name="T30" fmla="*/ 653 w 1454"/>
              <a:gd name="T31" fmla="*/ 1109 h 1111"/>
              <a:gd name="T32" fmla="*/ 801 w 1454"/>
              <a:gd name="T33" fmla="*/ 1109 h 1111"/>
              <a:gd name="T34" fmla="*/ 942 w 1454"/>
              <a:gd name="T35" fmla="*/ 1086 h 1111"/>
              <a:gd name="T36" fmla="*/ 1074 w 1454"/>
              <a:gd name="T37" fmla="*/ 1044 h 1111"/>
              <a:gd name="T38" fmla="*/ 1190 w 1454"/>
              <a:gd name="T39" fmla="*/ 984 h 1111"/>
              <a:gd name="T40" fmla="*/ 1288 w 1454"/>
              <a:gd name="T41" fmla="*/ 909 h 1111"/>
              <a:gd name="T42" fmla="*/ 1367 w 1454"/>
              <a:gd name="T43" fmla="*/ 820 h 1111"/>
              <a:gd name="T44" fmla="*/ 1422 w 1454"/>
              <a:gd name="T45" fmla="*/ 720 h 1111"/>
              <a:gd name="T46" fmla="*/ 1451 w 1454"/>
              <a:gd name="T47" fmla="*/ 613 h 1111"/>
              <a:gd name="T48" fmla="*/ 1451 w 1454"/>
              <a:gd name="T49" fmla="*/ 498 h 1111"/>
              <a:gd name="T50" fmla="*/ 1422 w 1454"/>
              <a:gd name="T51" fmla="*/ 391 h 1111"/>
              <a:gd name="T52" fmla="*/ 1367 w 1454"/>
              <a:gd name="T53" fmla="*/ 291 h 1111"/>
              <a:gd name="T54" fmla="*/ 1288 w 1454"/>
              <a:gd name="T55" fmla="*/ 202 h 1111"/>
              <a:gd name="T56" fmla="*/ 1190 w 1454"/>
              <a:gd name="T57" fmla="*/ 127 h 1111"/>
              <a:gd name="T58" fmla="*/ 1074 w 1454"/>
              <a:gd name="T59" fmla="*/ 67 h 1111"/>
              <a:gd name="T60" fmla="*/ 942 w 1454"/>
              <a:gd name="T61" fmla="*/ 25 h 1111"/>
              <a:gd name="T62" fmla="*/ 801 w 1454"/>
              <a:gd name="T63" fmla="*/ 2 h 11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54"/>
              <a:gd name="T97" fmla="*/ 0 h 1111"/>
              <a:gd name="T98" fmla="*/ 1454 w 1454"/>
              <a:gd name="T99" fmla="*/ 1111 h 11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54" h="1111">
                <a:moveTo>
                  <a:pt x="726" y="0"/>
                </a:moveTo>
                <a:lnTo>
                  <a:pt x="653" y="2"/>
                </a:lnTo>
                <a:lnTo>
                  <a:pt x="580" y="11"/>
                </a:lnTo>
                <a:lnTo>
                  <a:pt x="510" y="25"/>
                </a:lnTo>
                <a:lnTo>
                  <a:pt x="444" y="44"/>
                </a:lnTo>
                <a:lnTo>
                  <a:pt x="380" y="67"/>
                </a:lnTo>
                <a:lnTo>
                  <a:pt x="320" y="95"/>
                </a:lnTo>
                <a:lnTo>
                  <a:pt x="264" y="127"/>
                </a:lnTo>
                <a:lnTo>
                  <a:pt x="213" y="162"/>
                </a:lnTo>
                <a:lnTo>
                  <a:pt x="166" y="202"/>
                </a:lnTo>
                <a:lnTo>
                  <a:pt x="124" y="245"/>
                </a:lnTo>
                <a:lnTo>
                  <a:pt x="87" y="291"/>
                </a:lnTo>
                <a:lnTo>
                  <a:pt x="57" y="340"/>
                </a:lnTo>
                <a:lnTo>
                  <a:pt x="32" y="391"/>
                </a:lnTo>
                <a:lnTo>
                  <a:pt x="15" y="443"/>
                </a:lnTo>
                <a:lnTo>
                  <a:pt x="3" y="498"/>
                </a:lnTo>
                <a:lnTo>
                  <a:pt x="0" y="556"/>
                </a:lnTo>
                <a:lnTo>
                  <a:pt x="3" y="613"/>
                </a:lnTo>
                <a:lnTo>
                  <a:pt x="15" y="668"/>
                </a:lnTo>
                <a:lnTo>
                  <a:pt x="32" y="720"/>
                </a:lnTo>
                <a:lnTo>
                  <a:pt x="57" y="772"/>
                </a:lnTo>
                <a:lnTo>
                  <a:pt x="87" y="820"/>
                </a:lnTo>
                <a:lnTo>
                  <a:pt x="124" y="867"/>
                </a:lnTo>
                <a:lnTo>
                  <a:pt x="166" y="909"/>
                </a:lnTo>
                <a:lnTo>
                  <a:pt x="213" y="949"/>
                </a:lnTo>
                <a:lnTo>
                  <a:pt x="264" y="984"/>
                </a:lnTo>
                <a:lnTo>
                  <a:pt x="320" y="1016"/>
                </a:lnTo>
                <a:lnTo>
                  <a:pt x="380" y="1044"/>
                </a:lnTo>
                <a:lnTo>
                  <a:pt x="444" y="1068"/>
                </a:lnTo>
                <a:lnTo>
                  <a:pt x="510" y="1086"/>
                </a:lnTo>
                <a:lnTo>
                  <a:pt x="580" y="1100"/>
                </a:lnTo>
                <a:lnTo>
                  <a:pt x="653" y="1109"/>
                </a:lnTo>
                <a:lnTo>
                  <a:pt x="726" y="1111"/>
                </a:lnTo>
                <a:lnTo>
                  <a:pt x="801" y="1109"/>
                </a:lnTo>
                <a:lnTo>
                  <a:pt x="874" y="1100"/>
                </a:lnTo>
                <a:lnTo>
                  <a:pt x="942" y="1086"/>
                </a:lnTo>
                <a:lnTo>
                  <a:pt x="1010" y="1068"/>
                </a:lnTo>
                <a:lnTo>
                  <a:pt x="1074" y="1044"/>
                </a:lnTo>
                <a:lnTo>
                  <a:pt x="1133" y="1016"/>
                </a:lnTo>
                <a:lnTo>
                  <a:pt x="1190" y="984"/>
                </a:lnTo>
                <a:lnTo>
                  <a:pt x="1241" y="949"/>
                </a:lnTo>
                <a:lnTo>
                  <a:pt x="1288" y="909"/>
                </a:lnTo>
                <a:lnTo>
                  <a:pt x="1330" y="867"/>
                </a:lnTo>
                <a:lnTo>
                  <a:pt x="1367" y="820"/>
                </a:lnTo>
                <a:lnTo>
                  <a:pt x="1397" y="772"/>
                </a:lnTo>
                <a:lnTo>
                  <a:pt x="1422" y="720"/>
                </a:lnTo>
                <a:lnTo>
                  <a:pt x="1439" y="668"/>
                </a:lnTo>
                <a:lnTo>
                  <a:pt x="1451" y="613"/>
                </a:lnTo>
                <a:lnTo>
                  <a:pt x="1454" y="556"/>
                </a:lnTo>
                <a:lnTo>
                  <a:pt x="1451" y="498"/>
                </a:lnTo>
                <a:lnTo>
                  <a:pt x="1439" y="443"/>
                </a:lnTo>
                <a:lnTo>
                  <a:pt x="1422" y="391"/>
                </a:lnTo>
                <a:lnTo>
                  <a:pt x="1397" y="340"/>
                </a:lnTo>
                <a:lnTo>
                  <a:pt x="1367" y="291"/>
                </a:lnTo>
                <a:lnTo>
                  <a:pt x="1330" y="245"/>
                </a:lnTo>
                <a:lnTo>
                  <a:pt x="1288" y="202"/>
                </a:lnTo>
                <a:lnTo>
                  <a:pt x="1241" y="162"/>
                </a:lnTo>
                <a:lnTo>
                  <a:pt x="1190" y="127"/>
                </a:lnTo>
                <a:lnTo>
                  <a:pt x="1133" y="95"/>
                </a:lnTo>
                <a:lnTo>
                  <a:pt x="1074" y="67"/>
                </a:lnTo>
                <a:lnTo>
                  <a:pt x="1010" y="44"/>
                </a:lnTo>
                <a:lnTo>
                  <a:pt x="942" y="25"/>
                </a:lnTo>
                <a:lnTo>
                  <a:pt x="874" y="11"/>
                </a:lnTo>
                <a:lnTo>
                  <a:pt x="801" y="2"/>
                </a:lnTo>
                <a:lnTo>
                  <a:pt x="726" y="0"/>
                </a:lnTo>
                <a:close/>
              </a:path>
            </a:pathLst>
          </a:custGeom>
          <a:solidFill>
            <a:srgbClr val="84B784"/>
          </a:solidFill>
          <a:ln w="9525">
            <a:noFill/>
            <a:round/>
            <a:headEnd/>
            <a:tailEnd/>
          </a:ln>
        </p:spPr>
        <p:txBody>
          <a:bodyPr/>
          <a:lstStyle/>
          <a:p>
            <a:endParaRPr lang="en-US"/>
          </a:p>
        </p:txBody>
      </p:sp>
      <p:sp>
        <p:nvSpPr>
          <p:cNvPr id="52256" name="Freeform 35"/>
          <p:cNvSpPr>
            <a:spLocks/>
          </p:cNvSpPr>
          <p:nvPr/>
        </p:nvSpPr>
        <p:spPr bwMode="auto">
          <a:xfrm>
            <a:off x="6126163" y="3025775"/>
            <a:ext cx="571500" cy="434975"/>
          </a:xfrm>
          <a:custGeom>
            <a:avLst/>
            <a:gdLst>
              <a:gd name="T0" fmla="*/ 645 w 1438"/>
              <a:gd name="T1" fmla="*/ 3 h 1097"/>
              <a:gd name="T2" fmla="*/ 505 w 1438"/>
              <a:gd name="T3" fmla="*/ 25 h 1097"/>
              <a:gd name="T4" fmla="*/ 376 w 1438"/>
              <a:gd name="T5" fmla="*/ 67 h 1097"/>
              <a:gd name="T6" fmla="*/ 261 w 1438"/>
              <a:gd name="T7" fmla="*/ 125 h 1097"/>
              <a:gd name="T8" fmla="*/ 164 w 1438"/>
              <a:gd name="T9" fmla="*/ 200 h 1097"/>
              <a:gd name="T10" fmla="*/ 88 w 1438"/>
              <a:gd name="T11" fmla="*/ 288 h 1097"/>
              <a:gd name="T12" fmla="*/ 33 w 1438"/>
              <a:gd name="T13" fmla="*/ 386 h 1097"/>
              <a:gd name="T14" fmla="*/ 4 w 1438"/>
              <a:gd name="T15" fmla="*/ 492 h 1097"/>
              <a:gd name="T16" fmla="*/ 4 w 1438"/>
              <a:gd name="T17" fmla="*/ 605 h 1097"/>
              <a:gd name="T18" fmla="*/ 33 w 1438"/>
              <a:gd name="T19" fmla="*/ 711 h 1097"/>
              <a:gd name="T20" fmla="*/ 88 w 1438"/>
              <a:gd name="T21" fmla="*/ 810 h 1097"/>
              <a:gd name="T22" fmla="*/ 164 w 1438"/>
              <a:gd name="T23" fmla="*/ 897 h 1097"/>
              <a:gd name="T24" fmla="*/ 261 w 1438"/>
              <a:gd name="T25" fmla="*/ 972 h 1097"/>
              <a:gd name="T26" fmla="*/ 376 w 1438"/>
              <a:gd name="T27" fmla="*/ 1031 h 1097"/>
              <a:gd name="T28" fmla="*/ 505 w 1438"/>
              <a:gd name="T29" fmla="*/ 1072 h 1097"/>
              <a:gd name="T30" fmla="*/ 645 w 1438"/>
              <a:gd name="T31" fmla="*/ 1094 h 1097"/>
              <a:gd name="T32" fmla="*/ 792 w 1438"/>
              <a:gd name="T33" fmla="*/ 1094 h 1097"/>
              <a:gd name="T34" fmla="*/ 932 w 1438"/>
              <a:gd name="T35" fmla="*/ 1072 h 1097"/>
              <a:gd name="T36" fmla="*/ 1062 w 1438"/>
              <a:gd name="T37" fmla="*/ 1031 h 1097"/>
              <a:gd name="T38" fmla="*/ 1175 w 1438"/>
              <a:gd name="T39" fmla="*/ 972 h 1097"/>
              <a:gd name="T40" fmla="*/ 1273 w 1438"/>
              <a:gd name="T41" fmla="*/ 897 h 1097"/>
              <a:gd name="T42" fmla="*/ 1350 w 1438"/>
              <a:gd name="T43" fmla="*/ 810 h 1097"/>
              <a:gd name="T44" fmla="*/ 1405 w 1438"/>
              <a:gd name="T45" fmla="*/ 711 h 1097"/>
              <a:gd name="T46" fmla="*/ 1434 w 1438"/>
              <a:gd name="T47" fmla="*/ 605 h 1097"/>
              <a:gd name="T48" fmla="*/ 1434 w 1438"/>
              <a:gd name="T49" fmla="*/ 492 h 1097"/>
              <a:gd name="T50" fmla="*/ 1405 w 1438"/>
              <a:gd name="T51" fmla="*/ 386 h 1097"/>
              <a:gd name="T52" fmla="*/ 1350 w 1438"/>
              <a:gd name="T53" fmla="*/ 288 h 1097"/>
              <a:gd name="T54" fmla="*/ 1273 w 1438"/>
              <a:gd name="T55" fmla="*/ 200 h 1097"/>
              <a:gd name="T56" fmla="*/ 1175 w 1438"/>
              <a:gd name="T57" fmla="*/ 125 h 1097"/>
              <a:gd name="T58" fmla="*/ 1062 w 1438"/>
              <a:gd name="T59" fmla="*/ 67 h 1097"/>
              <a:gd name="T60" fmla="*/ 932 w 1438"/>
              <a:gd name="T61" fmla="*/ 25 h 1097"/>
              <a:gd name="T62" fmla="*/ 792 w 1438"/>
              <a:gd name="T63" fmla="*/ 3 h 10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38"/>
              <a:gd name="T97" fmla="*/ 0 h 1097"/>
              <a:gd name="T98" fmla="*/ 1438 w 1438"/>
              <a:gd name="T99" fmla="*/ 1097 h 109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38" h="1097">
                <a:moveTo>
                  <a:pt x="718" y="0"/>
                </a:moveTo>
                <a:lnTo>
                  <a:pt x="645" y="3"/>
                </a:lnTo>
                <a:lnTo>
                  <a:pt x="573" y="12"/>
                </a:lnTo>
                <a:lnTo>
                  <a:pt x="505" y="25"/>
                </a:lnTo>
                <a:lnTo>
                  <a:pt x="439" y="44"/>
                </a:lnTo>
                <a:lnTo>
                  <a:pt x="376" y="67"/>
                </a:lnTo>
                <a:lnTo>
                  <a:pt x="317" y="94"/>
                </a:lnTo>
                <a:lnTo>
                  <a:pt x="261" y="125"/>
                </a:lnTo>
                <a:lnTo>
                  <a:pt x="211" y="161"/>
                </a:lnTo>
                <a:lnTo>
                  <a:pt x="164" y="200"/>
                </a:lnTo>
                <a:lnTo>
                  <a:pt x="123" y="243"/>
                </a:lnTo>
                <a:lnTo>
                  <a:pt x="88" y="288"/>
                </a:lnTo>
                <a:lnTo>
                  <a:pt x="56" y="335"/>
                </a:lnTo>
                <a:lnTo>
                  <a:pt x="33" y="386"/>
                </a:lnTo>
                <a:lnTo>
                  <a:pt x="15" y="439"/>
                </a:lnTo>
                <a:lnTo>
                  <a:pt x="4" y="492"/>
                </a:lnTo>
                <a:lnTo>
                  <a:pt x="0" y="549"/>
                </a:lnTo>
                <a:lnTo>
                  <a:pt x="4" y="605"/>
                </a:lnTo>
                <a:lnTo>
                  <a:pt x="15" y="658"/>
                </a:lnTo>
                <a:lnTo>
                  <a:pt x="33" y="711"/>
                </a:lnTo>
                <a:lnTo>
                  <a:pt x="56" y="762"/>
                </a:lnTo>
                <a:lnTo>
                  <a:pt x="88" y="810"/>
                </a:lnTo>
                <a:lnTo>
                  <a:pt x="123" y="855"/>
                </a:lnTo>
                <a:lnTo>
                  <a:pt x="164" y="897"/>
                </a:lnTo>
                <a:lnTo>
                  <a:pt x="211" y="936"/>
                </a:lnTo>
                <a:lnTo>
                  <a:pt x="261" y="972"/>
                </a:lnTo>
                <a:lnTo>
                  <a:pt x="317" y="1003"/>
                </a:lnTo>
                <a:lnTo>
                  <a:pt x="376" y="1031"/>
                </a:lnTo>
                <a:lnTo>
                  <a:pt x="439" y="1053"/>
                </a:lnTo>
                <a:lnTo>
                  <a:pt x="505" y="1072"/>
                </a:lnTo>
                <a:lnTo>
                  <a:pt x="573" y="1086"/>
                </a:lnTo>
                <a:lnTo>
                  <a:pt x="645" y="1094"/>
                </a:lnTo>
                <a:lnTo>
                  <a:pt x="718" y="1097"/>
                </a:lnTo>
                <a:lnTo>
                  <a:pt x="792" y="1094"/>
                </a:lnTo>
                <a:lnTo>
                  <a:pt x="863" y="1086"/>
                </a:lnTo>
                <a:lnTo>
                  <a:pt x="932" y="1072"/>
                </a:lnTo>
                <a:lnTo>
                  <a:pt x="998" y="1053"/>
                </a:lnTo>
                <a:lnTo>
                  <a:pt x="1062" y="1031"/>
                </a:lnTo>
                <a:lnTo>
                  <a:pt x="1121" y="1003"/>
                </a:lnTo>
                <a:lnTo>
                  <a:pt x="1175" y="972"/>
                </a:lnTo>
                <a:lnTo>
                  <a:pt x="1227" y="936"/>
                </a:lnTo>
                <a:lnTo>
                  <a:pt x="1273" y="897"/>
                </a:lnTo>
                <a:lnTo>
                  <a:pt x="1315" y="855"/>
                </a:lnTo>
                <a:lnTo>
                  <a:pt x="1350" y="810"/>
                </a:lnTo>
                <a:lnTo>
                  <a:pt x="1382" y="762"/>
                </a:lnTo>
                <a:lnTo>
                  <a:pt x="1405" y="711"/>
                </a:lnTo>
                <a:lnTo>
                  <a:pt x="1423" y="658"/>
                </a:lnTo>
                <a:lnTo>
                  <a:pt x="1434" y="605"/>
                </a:lnTo>
                <a:lnTo>
                  <a:pt x="1438" y="549"/>
                </a:lnTo>
                <a:lnTo>
                  <a:pt x="1434" y="492"/>
                </a:lnTo>
                <a:lnTo>
                  <a:pt x="1423" y="439"/>
                </a:lnTo>
                <a:lnTo>
                  <a:pt x="1405" y="386"/>
                </a:lnTo>
                <a:lnTo>
                  <a:pt x="1382" y="335"/>
                </a:lnTo>
                <a:lnTo>
                  <a:pt x="1350" y="288"/>
                </a:lnTo>
                <a:lnTo>
                  <a:pt x="1315" y="243"/>
                </a:lnTo>
                <a:lnTo>
                  <a:pt x="1273" y="200"/>
                </a:lnTo>
                <a:lnTo>
                  <a:pt x="1227" y="161"/>
                </a:lnTo>
                <a:lnTo>
                  <a:pt x="1175" y="125"/>
                </a:lnTo>
                <a:lnTo>
                  <a:pt x="1121" y="94"/>
                </a:lnTo>
                <a:lnTo>
                  <a:pt x="1062" y="67"/>
                </a:lnTo>
                <a:lnTo>
                  <a:pt x="998" y="44"/>
                </a:lnTo>
                <a:lnTo>
                  <a:pt x="932" y="25"/>
                </a:lnTo>
                <a:lnTo>
                  <a:pt x="863" y="12"/>
                </a:lnTo>
                <a:lnTo>
                  <a:pt x="792" y="3"/>
                </a:lnTo>
                <a:lnTo>
                  <a:pt x="718" y="0"/>
                </a:lnTo>
                <a:close/>
              </a:path>
            </a:pathLst>
          </a:custGeom>
          <a:solidFill>
            <a:srgbClr val="8EC18E"/>
          </a:solidFill>
          <a:ln w="9525">
            <a:noFill/>
            <a:round/>
            <a:headEnd/>
            <a:tailEnd/>
          </a:ln>
        </p:spPr>
        <p:txBody>
          <a:bodyPr/>
          <a:lstStyle/>
          <a:p>
            <a:endParaRPr lang="en-US"/>
          </a:p>
        </p:txBody>
      </p:sp>
      <p:sp>
        <p:nvSpPr>
          <p:cNvPr id="52257" name="Freeform 36"/>
          <p:cNvSpPr>
            <a:spLocks/>
          </p:cNvSpPr>
          <p:nvPr/>
        </p:nvSpPr>
        <p:spPr bwMode="auto">
          <a:xfrm>
            <a:off x="6130925" y="3028950"/>
            <a:ext cx="561975" cy="430213"/>
          </a:xfrm>
          <a:custGeom>
            <a:avLst/>
            <a:gdLst>
              <a:gd name="T0" fmla="*/ 637 w 1420"/>
              <a:gd name="T1" fmla="*/ 2 h 1081"/>
              <a:gd name="T2" fmla="*/ 498 w 1420"/>
              <a:gd name="T3" fmla="*/ 24 h 1081"/>
              <a:gd name="T4" fmla="*/ 372 w 1420"/>
              <a:gd name="T5" fmla="*/ 65 h 1081"/>
              <a:gd name="T6" fmla="*/ 259 w 1420"/>
              <a:gd name="T7" fmla="*/ 123 h 1081"/>
              <a:gd name="T8" fmla="*/ 162 w 1420"/>
              <a:gd name="T9" fmla="*/ 197 h 1081"/>
              <a:gd name="T10" fmla="*/ 86 w 1420"/>
              <a:gd name="T11" fmla="*/ 283 h 1081"/>
              <a:gd name="T12" fmla="*/ 32 w 1420"/>
              <a:gd name="T13" fmla="*/ 379 h 1081"/>
              <a:gd name="T14" fmla="*/ 4 w 1420"/>
              <a:gd name="T15" fmla="*/ 486 h 1081"/>
              <a:gd name="T16" fmla="*/ 4 w 1420"/>
              <a:gd name="T17" fmla="*/ 596 h 1081"/>
              <a:gd name="T18" fmla="*/ 32 w 1420"/>
              <a:gd name="T19" fmla="*/ 702 h 1081"/>
              <a:gd name="T20" fmla="*/ 86 w 1420"/>
              <a:gd name="T21" fmla="*/ 798 h 1081"/>
              <a:gd name="T22" fmla="*/ 162 w 1420"/>
              <a:gd name="T23" fmla="*/ 884 h 1081"/>
              <a:gd name="T24" fmla="*/ 259 w 1420"/>
              <a:gd name="T25" fmla="*/ 958 h 1081"/>
              <a:gd name="T26" fmla="*/ 372 w 1420"/>
              <a:gd name="T27" fmla="*/ 1016 h 1081"/>
              <a:gd name="T28" fmla="*/ 498 w 1420"/>
              <a:gd name="T29" fmla="*/ 1058 h 1081"/>
              <a:gd name="T30" fmla="*/ 637 w 1420"/>
              <a:gd name="T31" fmla="*/ 1079 h 1081"/>
              <a:gd name="T32" fmla="*/ 782 w 1420"/>
              <a:gd name="T33" fmla="*/ 1079 h 1081"/>
              <a:gd name="T34" fmla="*/ 920 w 1420"/>
              <a:gd name="T35" fmla="*/ 1058 h 1081"/>
              <a:gd name="T36" fmla="*/ 1049 w 1420"/>
              <a:gd name="T37" fmla="*/ 1016 h 1081"/>
              <a:gd name="T38" fmla="*/ 1161 w 1420"/>
              <a:gd name="T39" fmla="*/ 958 h 1081"/>
              <a:gd name="T40" fmla="*/ 1258 w 1420"/>
              <a:gd name="T41" fmla="*/ 884 h 1081"/>
              <a:gd name="T42" fmla="*/ 1334 w 1420"/>
              <a:gd name="T43" fmla="*/ 798 h 1081"/>
              <a:gd name="T44" fmla="*/ 1388 w 1420"/>
              <a:gd name="T45" fmla="*/ 702 h 1081"/>
              <a:gd name="T46" fmla="*/ 1416 w 1420"/>
              <a:gd name="T47" fmla="*/ 596 h 1081"/>
              <a:gd name="T48" fmla="*/ 1416 w 1420"/>
              <a:gd name="T49" fmla="*/ 486 h 1081"/>
              <a:gd name="T50" fmla="*/ 1388 w 1420"/>
              <a:gd name="T51" fmla="*/ 379 h 1081"/>
              <a:gd name="T52" fmla="*/ 1334 w 1420"/>
              <a:gd name="T53" fmla="*/ 283 h 1081"/>
              <a:gd name="T54" fmla="*/ 1258 w 1420"/>
              <a:gd name="T55" fmla="*/ 197 h 1081"/>
              <a:gd name="T56" fmla="*/ 1161 w 1420"/>
              <a:gd name="T57" fmla="*/ 123 h 1081"/>
              <a:gd name="T58" fmla="*/ 1049 w 1420"/>
              <a:gd name="T59" fmla="*/ 65 h 1081"/>
              <a:gd name="T60" fmla="*/ 920 w 1420"/>
              <a:gd name="T61" fmla="*/ 24 h 1081"/>
              <a:gd name="T62" fmla="*/ 782 w 1420"/>
              <a:gd name="T63" fmla="*/ 2 h 10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20"/>
              <a:gd name="T97" fmla="*/ 0 h 1081"/>
              <a:gd name="T98" fmla="*/ 1420 w 1420"/>
              <a:gd name="T99" fmla="*/ 1081 h 10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20" h="1081">
                <a:moveTo>
                  <a:pt x="709" y="0"/>
                </a:moveTo>
                <a:lnTo>
                  <a:pt x="637" y="2"/>
                </a:lnTo>
                <a:lnTo>
                  <a:pt x="567" y="11"/>
                </a:lnTo>
                <a:lnTo>
                  <a:pt x="498" y="24"/>
                </a:lnTo>
                <a:lnTo>
                  <a:pt x="433" y="42"/>
                </a:lnTo>
                <a:lnTo>
                  <a:pt x="372" y="65"/>
                </a:lnTo>
                <a:lnTo>
                  <a:pt x="313" y="92"/>
                </a:lnTo>
                <a:lnTo>
                  <a:pt x="259" y="123"/>
                </a:lnTo>
                <a:lnTo>
                  <a:pt x="209" y="158"/>
                </a:lnTo>
                <a:lnTo>
                  <a:pt x="162" y="197"/>
                </a:lnTo>
                <a:lnTo>
                  <a:pt x="121" y="238"/>
                </a:lnTo>
                <a:lnTo>
                  <a:pt x="86" y="283"/>
                </a:lnTo>
                <a:lnTo>
                  <a:pt x="56" y="331"/>
                </a:lnTo>
                <a:lnTo>
                  <a:pt x="32" y="379"/>
                </a:lnTo>
                <a:lnTo>
                  <a:pt x="15" y="432"/>
                </a:lnTo>
                <a:lnTo>
                  <a:pt x="4" y="486"/>
                </a:lnTo>
                <a:lnTo>
                  <a:pt x="0" y="541"/>
                </a:lnTo>
                <a:lnTo>
                  <a:pt x="4" y="596"/>
                </a:lnTo>
                <a:lnTo>
                  <a:pt x="15" y="649"/>
                </a:lnTo>
                <a:lnTo>
                  <a:pt x="32" y="702"/>
                </a:lnTo>
                <a:lnTo>
                  <a:pt x="56" y="750"/>
                </a:lnTo>
                <a:lnTo>
                  <a:pt x="86" y="798"/>
                </a:lnTo>
                <a:lnTo>
                  <a:pt x="121" y="843"/>
                </a:lnTo>
                <a:lnTo>
                  <a:pt x="162" y="884"/>
                </a:lnTo>
                <a:lnTo>
                  <a:pt x="209" y="923"/>
                </a:lnTo>
                <a:lnTo>
                  <a:pt x="259" y="958"/>
                </a:lnTo>
                <a:lnTo>
                  <a:pt x="313" y="989"/>
                </a:lnTo>
                <a:lnTo>
                  <a:pt x="372" y="1016"/>
                </a:lnTo>
                <a:lnTo>
                  <a:pt x="433" y="1039"/>
                </a:lnTo>
                <a:lnTo>
                  <a:pt x="498" y="1058"/>
                </a:lnTo>
                <a:lnTo>
                  <a:pt x="567" y="1070"/>
                </a:lnTo>
                <a:lnTo>
                  <a:pt x="637" y="1079"/>
                </a:lnTo>
                <a:lnTo>
                  <a:pt x="709" y="1081"/>
                </a:lnTo>
                <a:lnTo>
                  <a:pt x="782" y="1079"/>
                </a:lnTo>
                <a:lnTo>
                  <a:pt x="853" y="1070"/>
                </a:lnTo>
                <a:lnTo>
                  <a:pt x="920" y="1058"/>
                </a:lnTo>
                <a:lnTo>
                  <a:pt x="987" y="1039"/>
                </a:lnTo>
                <a:lnTo>
                  <a:pt x="1049" y="1016"/>
                </a:lnTo>
                <a:lnTo>
                  <a:pt x="1107" y="989"/>
                </a:lnTo>
                <a:lnTo>
                  <a:pt x="1161" y="958"/>
                </a:lnTo>
                <a:lnTo>
                  <a:pt x="1213" y="923"/>
                </a:lnTo>
                <a:lnTo>
                  <a:pt x="1258" y="884"/>
                </a:lnTo>
                <a:lnTo>
                  <a:pt x="1299" y="843"/>
                </a:lnTo>
                <a:lnTo>
                  <a:pt x="1334" y="798"/>
                </a:lnTo>
                <a:lnTo>
                  <a:pt x="1364" y="750"/>
                </a:lnTo>
                <a:lnTo>
                  <a:pt x="1388" y="702"/>
                </a:lnTo>
                <a:lnTo>
                  <a:pt x="1405" y="649"/>
                </a:lnTo>
                <a:lnTo>
                  <a:pt x="1416" y="596"/>
                </a:lnTo>
                <a:lnTo>
                  <a:pt x="1420" y="541"/>
                </a:lnTo>
                <a:lnTo>
                  <a:pt x="1416" y="486"/>
                </a:lnTo>
                <a:lnTo>
                  <a:pt x="1405" y="432"/>
                </a:lnTo>
                <a:lnTo>
                  <a:pt x="1388" y="379"/>
                </a:lnTo>
                <a:lnTo>
                  <a:pt x="1364" y="331"/>
                </a:lnTo>
                <a:lnTo>
                  <a:pt x="1334" y="283"/>
                </a:lnTo>
                <a:lnTo>
                  <a:pt x="1299" y="238"/>
                </a:lnTo>
                <a:lnTo>
                  <a:pt x="1258" y="197"/>
                </a:lnTo>
                <a:lnTo>
                  <a:pt x="1213" y="158"/>
                </a:lnTo>
                <a:lnTo>
                  <a:pt x="1161" y="123"/>
                </a:lnTo>
                <a:lnTo>
                  <a:pt x="1107" y="92"/>
                </a:lnTo>
                <a:lnTo>
                  <a:pt x="1049" y="65"/>
                </a:lnTo>
                <a:lnTo>
                  <a:pt x="987" y="42"/>
                </a:lnTo>
                <a:lnTo>
                  <a:pt x="920" y="24"/>
                </a:lnTo>
                <a:lnTo>
                  <a:pt x="853" y="11"/>
                </a:lnTo>
                <a:lnTo>
                  <a:pt x="782" y="2"/>
                </a:lnTo>
                <a:lnTo>
                  <a:pt x="709" y="0"/>
                </a:lnTo>
                <a:close/>
              </a:path>
            </a:pathLst>
          </a:custGeom>
          <a:solidFill>
            <a:srgbClr val="99C499"/>
          </a:solidFill>
          <a:ln w="9525">
            <a:noFill/>
            <a:round/>
            <a:headEnd/>
            <a:tailEnd/>
          </a:ln>
        </p:spPr>
        <p:txBody>
          <a:bodyPr/>
          <a:lstStyle/>
          <a:p>
            <a:endParaRPr lang="en-US"/>
          </a:p>
        </p:txBody>
      </p:sp>
      <p:sp>
        <p:nvSpPr>
          <p:cNvPr id="52258" name="Freeform 37"/>
          <p:cNvSpPr>
            <a:spLocks/>
          </p:cNvSpPr>
          <p:nvPr/>
        </p:nvSpPr>
        <p:spPr bwMode="auto">
          <a:xfrm>
            <a:off x="6134100" y="3032125"/>
            <a:ext cx="555625" cy="423863"/>
          </a:xfrm>
          <a:custGeom>
            <a:avLst/>
            <a:gdLst>
              <a:gd name="T0" fmla="*/ 629 w 1402"/>
              <a:gd name="T1" fmla="*/ 2 h 1065"/>
              <a:gd name="T2" fmla="*/ 492 w 1402"/>
              <a:gd name="T3" fmla="*/ 23 h 1065"/>
              <a:gd name="T4" fmla="*/ 367 w 1402"/>
              <a:gd name="T5" fmla="*/ 63 h 1065"/>
              <a:gd name="T6" fmla="*/ 255 w 1402"/>
              <a:gd name="T7" fmla="*/ 121 h 1065"/>
              <a:gd name="T8" fmla="*/ 160 w 1402"/>
              <a:gd name="T9" fmla="*/ 193 h 1065"/>
              <a:gd name="T10" fmla="*/ 85 w 1402"/>
              <a:gd name="T11" fmla="*/ 278 h 1065"/>
              <a:gd name="T12" fmla="*/ 31 w 1402"/>
              <a:gd name="T13" fmla="*/ 373 h 1065"/>
              <a:gd name="T14" fmla="*/ 3 w 1402"/>
              <a:gd name="T15" fmla="*/ 477 h 1065"/>
              <a:gd name="T16" fmla="*/ 3 w 1402"/>
              <a:gd name="T17" fmla="*/ 587 h 1065"/>
              <a:gd name="T18" fmla="*/ 31 w 1402"/>
              <a:gd name="T19" fmla="*/ 690 h 1065"/>
              <a:gd name="T20" fmla="*/ 85 w 1402"/>
              <a:gd name="T21" fmla="*/ 786 h 1065"/>
              <a:gd name="T22" fmla="*/ 160 w 1402"/>
              <a:gd name="T23" fmla="*/ 871 h 1065"/>
              <a:gd name="T24" fmla="*/ 255 w 1402"/>
              <a:gd name="T25" fmla="*/ 944 h 1065"/>
              <a:gd name="T26" fmla="*/ 367 w 1402"/>
              <a:gd name="T27" fmla="*/ 1000 h 1065"/>
              <a:gd name="T28" fmla="*/ 492 w 1402"/>
              <a:gd name="T29" fmla="*/ 1041 h 1065"/>
              <a:gd name="T30" fmla="*/ 629 w 1402"/>
              <a:gd name="T31" fmla="*/ 1062 h 1065"/>
              <a:gd name="T32" fmla="*/ 773 w 1402"/>
              <a:gd name="T33" fmla="*/ 1062 h 1065"/>
              <a:gd name="T34" fmla="*/ 909 w 1402"/>
              <a:gd name="T35" fmla="*/ 1041 h 1065"/>
              <a:gd name="T36" fmla="*/ 1035 w 1402"/>
              <a:gd name="T37" fmla="*/ 1000 h 1065"/>
              <a:gd name="T38" fmla="*/ 1147 w 1402"/>
              <a:gd name="T39" fmla="*/ 944 h 1065"/>
              <a:gd name="T40" fmla="*/ 1242 w 1402"/>
              <a:gd name="T41" fmla="*/ 871 h 1065"/>
              <a:gd name="T42" fmla="*/ 1317 w 1402"/>
              <a:gd name="T43" fmla="*/ 786 h 1065"/>
              <a:gd name="T44" fmla="*/ 1371 w 1402"/>
              <a:gd name="T45" fmla="*/ 690 h 1065"/>
              <a:gd name="T46" fmla="*/ 1398 w 1402"/>
              <a:gd name="T47" fmla="*/ 587 h 1065"/>
              <a:gd name="T48" fmla="*/ 1398 w 1402"/>
              <a:gd name="T49" fmla="*/ 477 h 1065"/>
              <a:gd name="T50" fmla="*/ 1371 w 1402"/>
              <a:gd name="T51" fmla="*/ 373 h 1065"/>
              <a:gd name="T52" fmla="*/ 1317 w 1402"/>
              <a:gd name="T53" fmla="*/ 278 h 1065"/>
              <a:gd name="T54" fmla="*/ 1242 w 1402"/>
              <a:gd name="T55" fmla="*/ 193 h 1065"/>
              <a:gd name="T56" fmla="*/ 1147 w 1402"/>
              <a:gd name="T57" fmla="*/ 121 h 1065"/>
              <a:gd name="T58" fmla="*/ 1035 w 1402"/>
              <a:gd name="T59" fmla="*/ 63 h 1065"/>
              <a:gd name="T60" fmla="*/ 909 w 1402"/>
              <a:gd name="T61" fmla="*/ 23 h 1065"/>
              <a:gd name="T62" fmla="*/ 773 w 1402"/>
              <a:gd name="T63" fmla="*/ 2 h 10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02"/>
              <a:gd name="T97" fmla="*/ 0 h 1065"/>
              <a:gd name="T98" fmla="*/ 1402 w 1402"/>
              <a:gd name="T99" fmla="*/ 1065 h 10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02" h="1065">
                <a:moveTo>
                  <a:pt x="700" y="0"/>
                </a:moveTo>
                <a:lnTo>
                  <a:pt x="629" y="2"/>
                </a:lnTo>
                <a:lnTo>
                  <a:pt x="559" y="11"/>
                </a:lnTo>
                <a:lnTo>
                  <a:pt x="492" y="23"/>
                </a:lnTo>
                <a:lnTo>
                  <a:pt x="428" y="42"/>
                </a:lnTo>
                <a:lnTo>
                  <a:pt x="367" y="63"/>
                </a:lnTo>
                <a:lnTo>
                  <a:pt x="309" y="91"/>
                </a:lnTo>
                <a:lnTo>
                  <a:pt x="255" y="121"/>
                </a:lnTo>
                <a:lnTo>
                  <a:pt x="206" y="156"/>
                </a:lnTo>
                <a:lnTo>
                  <a:pt x="160" y="193"/>
                </a:lnTo>
                <a:lnTo>
                  <a:pt x="120" y="234"/>
                </a:lnTo>
                <a:lnTo>
                  <a:pt x="85" y="278"/>
                </a:lnTo>
                <a:lnTo>
                  <a:pt x="55" y="324"/>
                </a:lnTo>
                <a:lnTo>
                  <a:pt x="31" y="373"/>
                </a:lnTo>
                <a:lnTo>
                  <a:pt x="13" y="424"/>
                </a:lnTo>
                <a:lnTo>
                  <a:pt x="3" y="477"/>
                </a:lnTo>
                <a:lnTo>
                  <a:pt x="0" y="532"/>
                </a:lnTo>
                <a:lnTo>
                  <a:pt x="3" y="587"/>
                </a:lnTo>
                <a:lnTo>
                  <a:pt x="13" y="639"/>
                </a:lnTo>
                <a:lnTo>
                  <a:pt x="31" y="690"/>
                </a:lnTo>
                <a:lnTo>
                  <a:pt x="55" y="739"/>
                </a:lnTo>
                <a:lnTo>
                  <a:pt x="85" y="786"/>
                </a:lnTo>
                <a:lnTo>
                  <a:pt x="120" y="830"/>
                </a:lnTo>
                <a:lnTo>
                  <a:pt x="160" y="871"/>
                </a:lnTo>
                <a:lnTo>
                  <a:pt x="206" y="909"/>
                </a:lnTo>
                <a:lnTo>
                  <a:pt x="255" y="944"/>
                </a:lnTo>
                <a:lnTo>
                  <a:pt x="309" y="974"/>
                </a:lnTo>
                <a:lnTo>
                  <a:pt x="367" y="1000"/>
                </a:lnTo>
                <a:lnTo>
                  <a:pt x="428" y="1022"/>
                </a:lnTo>
                <a:lnTo>
                  <a:pt x="492" y="1041"/>
                </a:lnTo>
                <a:lnTo>
                  <a:pt x="559" y="1054"/>
                </a:lnTo>
                <a:lnTo>
                  <a:pt x="629" y="1062"/>
                </a:lnTo>
                <a:lnTo>
                  <a:pt x="700" y="1065"/>
                </a:lnTo>
                <a:lnTo>
                  <a:pt x="773" y="1062"/>
                </a:lnTo>
                <a:lnTo>
                  <a:pt x="841" y="1054"/>
                </a:lnTo>
                <a:lnTo>
                  <a:pt x="909" y="1041"/>
                </a:lnTo>
                <a:lnTo>
                  <a:pt x="974" y="1022"/>
                </a:lnTo>
                <a:lnTo>
                  <a:pt x="1035" y="1000"/>
                </a:lnTo>
                <a:lnTo>
                  <a:pt x="1093" y="974"/>
                </a:lnTo>
                <a:lnTo>
                  <a:pt x="1147" y="944"/>
                </a:lnTo>
                <a:lnTo>
                  <a:pt x="1197" y="909"/>
                </a:lnTo>
                <a:lnTo>
                  <a:pt x="1242" y="871"/>
                </a:lnTo>
                <a:lnTo>
                  <a:pt x="1282" y="830"/>
                </a:lnTo>
                <a:lnTo>
                  <a:pt x="1317" y="786"/>
                </a:lnTo>
                <a:lnTo>
                  <a:pt x="1347" y="739"/>
                </a:lnTo>
                <a:lnTo>
                  <a:pt x="1371" y="690"/>
                </a:lnTo>
                <a:lnTo>
                  <a:pt x="1388" y="639"/>
                </a:lnTo>
                <a:lnTo>
                  <a:pt x="1398" y="587"/>
                </a:lnTo>
                <a:lnTo>
                  <a:pt x="1402" y="532"/>
                </a:lnTo>
                <a:lnTo>
                  <a:pt x="1398" y="477"/>
                </a:lnTo>
                <a:lnTo>
                  <a:pt x="1388" y="424"/>
                </a:lnTo>
                <a:lnTo>
                  <a:pt x="1371" y="373"/>
                </a:lnTo>
                <a:lnTo>
                  <a:pt x="1347" y="324"/>
                </a:lnTo>
                <a:lnTo>
                  <a:pt x="1317" y="278"/>
                </a:lnTo>
                <a:lnTo>
                  <a:pt x="1282" y="234"/>
                </a:lnTo>
                <a:lnTo>
                  <a:pt x="1242" y="193"/>
                </a:lnTo>
                <a:lnTo>
                  <a:pt x="1197" y="156"/>
                </a:lnTo>
                <a:lnTo>
                  <a:pt x="1147" y="121"/>
                </a:lnTo>
                <a:lnTo>
                  <a:pt x="1093" y="91"/>
                </a:lnTo>
                <a:lnTo>
                  <a:pt x="1035" y="63"/>
                </a:lnTo>
                <a:lnTo>
                  <a:pt x="974" y="42"/>
                </a:lnTo>
                <a:lnTo>
                  <a:pt x="909" y="23"/>
                </a:lnTo>
                <a:lnTo>
                  <a:pt x="841" y="11"/>
                </a:lnTo>
                <a:lnTo>
                  <a:pt x="773" y="2"/>
                </a:lnTo>
                <a:lnTo>
                  <a:pt x="700" y="0"/>
                </a:lnTo>
                <a:close/>
              </a:path>
            </a:pathLst>
          </a:custGeom>
          <a:solidFill>
            <a:srgbClr val="A0C9A0"/>
          </a:solidFill>
          <a:ln w="9525">
            <a:noFill/>
            <a:round/>
            <a:headEnd/>
            <a:tailEnd/>
          </a:ln>
        </p:spPr>
        <p:txBody>
          <a:bodyPr/>
          <a:lstStyle/>
          <a:p>
            <a:endParaRPr lang="en-US"/>
          </a:p>
        </p:txBody>
      </p:sp>
      <p:sp>
        <p:nvSpPr>
          <p:cNvPr id="52259" name="Freeform 38"/>
          <p:cNvSpPr>
            <a:spLocks/>
          </p:cNvSpPr>
          <p:nvPr/>
        </p:nvSpPr>
        <p:spPr bwMode="auto">
          <a:xfrm>
            <a:off x="6137275" y="3035300"/>
            <a:ext cx="549275" cy="417513"/>
          </a:xfrm>
          <a:custGeom>
            <a:avLst/>
            <a:gdLst>
              <a:gd name="T0" fmla="*/ 622 w 1385"/>
              <a:gd name="T1" fmla="*/ 3 h 1050"/>
              <a:gd name="T2" fmla="*/ 488 w 1385"/>
              <a:gd name="T3" fmla="*/ 24 h 1050"/>
              <a:gd name="T4" fmla="*/ 363 w 1385"/>
              <a:gd name="T5" fmla="*/ 64 h 1050"/>
              <a:gd name="T6" fmla="*/ 253 w 1385"/>
              <a:gd name="T7" fmla="*/ 120 h 1050"/>
              <a:gd name="T8" fmla="*/ 159 w 1385"/>
              <a:gd name="T9" fmla="*/ 191 h 1050"/>
              <a:gd name="T10" fmla="*/ 84 w 1385"/>
              <a:gd name="T11" fmla="*/ 275 h 1050"/>
              <a:gd name="T12" fmla="*/ 32 w 1385"/>
              <a:gd name="T13" fmla="*/ 368 h 1050"/>
              <a:gd name="T14" fmla="*/ 4 w 1385"/>
              <a:gd name="T15" fmla="*/ 471 h 1050"/>
              <a:gd name="T16" fmla="*/ 4 w 1385"/>
              <a:gd name="T17" fmla="*/ 578 h 1050"/>
              <a:gd name="T18" fmla="*/ 32 w 1385"/>
              <a:gd name="T19" fmla="*/ 681 h 1050"/>
              <a:gd name="T20" fmla="*/ 84 w 1385"/>
              <a:gd name="T21" fmla="*/ 774 h 1050"/>
              <a:gd name="T22" fmla="*/ 159 w 1385"/>
              <a:gd name="T23" fmla="*/ 859 h 1050"/>
              <a:gd name="T24" fmla="*/ 253 w 1385"/>
              <a:gd name="T25" fmla="*/ 930 h 1050"/>
              <a:gd name="T26" fmla="*/ 363 w 1385"/>
              <a:gd name="T27" fmla="*/ 987 h 1050"/>
              <a:gd name="T28" fmla="*/ 488 w 1385"/>
              <a:gd name="T29" fmla="*/ 1027 h 1050"/>
              <a:gd name="T30" fmla="*/ 622 w 1385"/>
              <a:gd name="T31" fmla="*/ 1048 h 1050"/>
              <a:gd name="T32" fmla="*/ 764 w 1385"/>
              <a:gd name="T33" fmla="*/ 1048 h 1050"/>
              <a:gd name="T34" fmla="*/ 898 w 1385"/>
              <a:gd name="T35" fmla="*/ 1027 h 1050"/>
              <a:gd name="T36" fmla="*/ 1023 w 1385"/>
              <a:gd name="T37" fmla="*/ 987 h 1050"/>
              <a:gd name="T38" fmla="*/ 1133 w 1385"/>
              <a:gd name="T39" fmla="*/ 930 h 1050"/>
              <a:gd name="T40" fmla="*/ 1227 w 1385"/>
              <a:gd name="T41" fmla="*/ 859 h 1050"/>
              <a:gd name="T42" fmla="*/ 1302 w 1385"/>
              <a:gd name="T43" fmla="*/ 774 h 1050"/>
              <a:gd name="T44" fmla="*/ 1354 w 1385"/>
              <a:gd name="T45" fmla="*/ 681 h 1050"/>
              <a:gd name="T46" fmla="*/ 1382 w 1385"/>
              <a:gd name="T47" fmla="*/ 578 h 1050"/>
              <a:gd name="T48" fmla="*/ 1382 w 1385"/>
              <a:gd name="T49" fmla="*/ 471 h 1050"/>
              <a:gd name="T50" fmla="*/ 1354 w 1385"/>
              <a:gd name="T51" fmla="*/ 368 h 1050"/>
              <a:gd name="T52" fmla="*/ 1302 w 1385"/>
              <a:gd name="T53" fmla="*/ 275 h 1050"/>
              <a:gd name="T54" fmla="*/ 1227 w 1385"/>
              <a:gd name="T55" fmla="*/ 191 h 1050"/>
              <a:gd name="T56" fmla="*/ 1133 w 1385"/>
              <a:gd name="T57" fmla="*/ 120 h 1050"/>
              <a:gd name="T58" fmla="*/ 1023 w 1385"/>
              <a:gd name="T59" fmla="*/ 64 h 1050"/>
              <a:gd name="T60" fmla="*/ 898 w 1385"/>
              <a:gd name="T61" fmla="*/ 24 h 1050"/>
              <a:gd name="T62" fmla="*/ 764 w 1385"/>
              <a:gd name="T63" fmla="*/ 3 h 10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85"/>
              <a:gd name="T97" fmla="*/ 0 h 1050"/>
              <a:gd name="T98" fmla="*/ 1385 w 1385"/>
              <a:gd name="T99" fmla="*/ 1050 h 105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85" h="1050">
                <a:moveTo>
                  <a:pt x="692" y="0"/>
                </a:moveTo>
                <a:lnTo>
                  <a:pt x="622" y="3"/>
                </a:lnTo>
                <a:lnTo>
                  <a:pt x="554" y="11"/>
                </a:lnTo>
                <a:lnTo>
                  <a:pt x="488" y="24"/>
                </a:lnTo>
                <a:lnTo>
                  <a:pt x="424" y="41"/>
                </a:lnTo>
                <a:lnTo>
                  <a:pt x="363" y="64"/>
                </a:lnTo>
                <a:lnTo>
                  <a:pt x="306" y="90"/>
                </a:lnTo>
                <a:lnTo>
                  <a:pt x="253" y="120"/>
                </a:lnTo>
                <a:lnTo>
                  <a:pt x="204" y="154"/>
                </a:lnTo>
                <a:lnTo>
                  <a:pt x="159" y="191"/>
                </a:lnTo>
                <a:lnTo>
                  <a:pt x="119" y="231"/>
                </a:lnTo>
                <a:lnTo>
                  <a:pt x="84" y="275"/>
                </a:lnTo>
                <a:lnTo>
                  <a:pt x="55" y="320"/>
                </a:lnTo>
                <a:lnTo>
                  <a:pt x="32" y="368"/>
                </a:lnTo>
                <a:lnTo>
                  <a:pt x="14" y="418"/>
                </a:lnTo>
                <a:lnTo>
                  <a:pt x="4" y="471"/>
                </a:lnTo>
                <a:lnTo>
                  <a:pt x="0" y="525"/>
                </a:lnTo>
                <a:lnTo>
                  <a:pt x="4" y="578"/>
                </a:lnTo>
                <a:lnTo>
                  <a:pt x="14" y="631"/>
                </a:lnTo>
                <a:lnTo>
                  <a:pt x="32" y="681"/>
                </a:lnTo>
                <a:lnTo>
                  <a:pt x="55" y="729"/>
                </a:lnTo>
                <a:lnTo>
                  <a:pt x="84" y="774"/>
                </a:lnTo>
                <a:lnTo>
                  <a:pt x="119" y="818"/>
                </a:lnTo>
                <a:lnTo>
                  <a:pt x="159" y="859"/>
                </a:lnTo>
                <a:lnTo>
                  <a:pt x="204" y="895"/>
                </a:lnTo>
                <a:lnTo>
                  <a:pt x="253" y="930"/>
                </a:lnTo>
                <a:lnTo>
                  <a:pt x="306" y="960"/>
                </a:lnTo>
                <a:lnTo>
                  <a:pt x="363" y="987"/>
                </a:lnTo>
                <a:lnTo>
                  <a:pt x="424" y="1009"/>
                </a:lnTo>
                <a:lnTo>
                  <a:pt x="488" y="1027"/>
                </a:lnTo>
                <a:lnTo>
                  <a:pt x="554" y="1039"/>
                </a:lnTo>
                <a:lnTo>
                  <a:pt x="622" y="1048"/>
                </a:lnTo>
                <a:lnTo>
                  <a:pt x="692" y="1050"/>
                </a:lnTo>
                <a:lnTo>
                  <a:pt x="764" y="1048"/>
                </a:lnTo>
                <a:lnTo>
                  <a:pt x="832" y="1039"/>
                </a:lnTo>
                <a:lnTo>
                  <a:pt x="898" y="1027"/>
                </a:lnTo>
                <a:lnTo>
                  <a:pt x="962" y="1009"/>
                </a:lnTo>
                <a:lnTo>
                  <a:pt x="1023" y="987"/>
                </a:lnTo>
                <a:lnTo>
                  <a:pt x="1081" y="960"/>
                </a:lnTo>
                <a:lnTo>
                  <a:pt x="1133" y="930"/>
                </a:lnTo>
                <a:lnTo>
                  <a:pt x="1183" y="895"/>
                </a:lnTo>
                <a:lnTo>
                  <a:pt x="1227" y="859"/>
                </a:lnTo>
                <a:lnTo>
                  <a:pt x="1267" y="818"/>
                </a:lnTo>
                <a:lnTo>
                  <a:pt x="1302" y="774"/>
                </a:lnTo>
                <a:lnTo>
                  <a:pt x="1331" y="729"/>
                </a:lnTo>
                <a:lnTo>
                  <a:pt x="1354" y="681"/>
                </a:lnTo>
                <a:lnTo>
                  <a:pt x="1372" y="631"/>
                </a:lnTo>
                <a:lnTo>
                  <a:pt x="1382" y="578"/>
                </a:lnTo>
                <a:lnTo>
                  <a:pt x="1385" y="525"/>
                </a:lnTo>
                <a:lnTo>
                  <a:pt x="1382" y="471"/>
                </a:lnTo>
                <a:lnTo>
                  <a:pt x="1372" y="418"/>
                </a:lnTo>
                <a:lnTo>
                  <a:pt x="1354" y="368"/>
                </a:lnTo>
                <a:lnTo>
                  <a:pt x="1331" y="320"/>
                </a:lnTo>
                <a:lnTo>
                  <a:pt x="1302" y="275"/>
                </a:lnTo>
                <a:lnTo>
                  <a:pt x="1267" y="231"/>
                </a:lnTo>
                <a:lnTo>
                  <a:pt x="1227" y="191"/>
                </a:lnTo>
                <a:lnTo>
                  <a:pt x="1183" y="154"/>
                </a:lnTo>
                <a:lnTo>
                  <a:pt x="1133" y="120"/>
                </a:lnTo>
                <a:lnTo>
                  <a:pt x="1081" y="90"/>
                </a:lnTo>
                <a:lnTo>
                  <a:pt x="1023" y="64"/>
                </a:lnTo>
                <a:lnTo>
                  <a:pt x="962" y="41"/>
                </a:lnTo>
                <a:lnTo>
                  <a:pt x="898" y="24"/>
                </a:lnTo>
                <a:lnTo>
                  <a:pt x="832" y="11"/>
                </a:lnTo>
                <a:lnTo>
                  <a:pt x="764" y="3"/>
                </a:lnTo>
                <a:lnTo>
                  <a:pt x="692" y="0"/>
                </a:lnTo>
                <a:close/>
              </a:path>
            </a:pathLst>
          </a:custGeom>
          <a:solidFill>
            <a:srgbClr val="AACEAA"/>
          </a:solidFill>
          <a:ln w="9525">
            <a:noFill/>
            <a:round/>
            <a:headEnd/>
            <a:tailEnd/>
          </a:ln>
        </p:spPr>
        <p:txBody>
          <a:bodyPr/>
          <a:lstStyle/>
          <a:p>
            <a:endParaRPr lang="en-US"/>
          </a:p>
        </p:txBody>
      </p:sp>
      <p:sp>
        <p:nvSpPr>
          <p:cNvPr id="52260" name="Freeform 39"/>
          <p:cNvSpPr>
            <a:spLocks/>
          </p:cNvSpPr>
          <p:nvPr/>
        </p:nvSpPr>
        <p:spPr bwMode="auto">
          <a:xfrm>
            <a:off x="6140450" y="3038475"/>
            <a:ext cx="542925" cy="411163"/>
          </a:xfrm>
          <a:custGeom>
            <a:avLst/>
            <a:gdLst>
              <a:gd name="T0" fmla="*/ 613 w 1368"/>
              <a:gd name="T1" fmla="*/ 2 h 1034"/>
              <a:gd name="T2" fmla="*/ 481 w 1368"/>
              <a:gd name="T3" fmla="*/ 23 h 1034"/>
              <a:gd name="T4" fmla="*/ 359 w 1368"/>
              <a:gd name="T5" fmla="*/ 62 h 1034"/>
              <a:gd name="T6" fmla="*/ 250 w 1368"/>
              <a:gd name="T7" fmla="*/ 118 h 1034"/>
              <a:gd name="T8" fmla="*/ 156 w 1368"/>
              <a:gd name="T9" fmla="*/ 188 h 1034"/>
              <a:gd name="T10" fmla="*/ 83 w 1368"/>
              <a:gd name="T11" fmla="*/ 271 h 1034"/>
              <a:gd name="T12" fmla="*/ 31 w 1368"/>
              <a:gd name="T13" fmla="*/ 363 h 1034"/>
              <a:gd name="T14" fmla="*/ 4 w 1368"/>
              <a:gd name="T15" fmla="*/ 464 h 1034"/>
              <a:gd name="T16" fmla="*/ 4 w 1368"/>
              <a:gd name="T17" fmla="*/ 569 h 1034"/>
              <a:gd name="T18" fmla="*/ 31 w 1368"/>
              <a:gd name="T19" fmla="*/ 670 h 1034"/>
              <a:gd name="T20" fmla="*/ 83 w 1368"/>
              <a:gd name="T21" fmla="*/ 763 h 1034"/>
              <a:gd name="T22" fmla="*/ 156 w 1368"/>
              <a:gd name="T23" fmla="*/ 845 h 1034"/>
              <a:gd name="T24" fmla="*/ 250 w 1368"/>
              <a:gd name="T25" fmla="*/ 916 h 1034"/>
              <a:gd name="T26" fmla="*/ 359 w 1368"/>
              <a:gd name="T27" fmla="*/ 971 h 1034"/>
              <a:gd name="T28" fmla="*/ 481 w 1368"/>
              <a:gd name="T29" fmla="*/ 1010 h 1034"/>
              <a:gd name="T30" fmla="*/ 613 w 1368"/>
              <a:gd name="T31" fmla="*/ 1031 h 1034"/>
              <a:gd name="T32" fmla="*/ 753 w 1368"/>
              <a:gd name="T33" fmla="*/ 1031 h 1034"/>
              <a:gd name="T34" fmla="*/ 887 w 1368"/>
              <a:gd name="T35" fmla="*/ 1010 h 1034"/>
              <a:gd name="T36" fmla="*/ 1009 w 1368"/>
              <a:gd name="T37" fmla="*/ 971 h 1034"/>
              <a:gd name="T38" fmla="*/ 1119 w 1368"/>
              <a:gd name="T39" fmla="*/ 916 h 1034"/>
              <a:gd name="T40" fmla="*/ 1212 w 1368"/>
              <a:gd name="T41" fmla="*/ 845 h 1034"/>
              <a:gd name="T42" fmla="*/ 1285 w 1368"/>
              <a:gd name="T43" fmla="*/ 763 h 1034"/>
              <a:gd name="T44" fmla="*/ 1337 w 1368"/>
              <a:gd name="T45" fmla="*/ 670 h 1034"/>
              <a:gd name="T46" fmla="*/ 1364 w 1368"/>
              <a:gd name="T47" fmla="*/ 569 h 1034"/>
              <a:gd name="T48" fmla="*/ 1364 w 1368"/>
              <a:gd name="T49" fmla="*/ 464 h 1034"/>
              <a:gd name="T50" fmla="*/ 1337 w 1368"/>
              <a:gd name="T51" fmla="*/ 363 h 1034"/>
              <a:gd name="T52" fmla="*/ 1285 w 1368"/>
              <a:gd name="T53" fmla="*/ 271 h 1034"/>
              <a:gd name="T54" fmla="*/ 1212 w 1368"/>
              <a:gd name="T55" fmla="*/ 188 h 1034"/>
              <a:gd name="T56" fmla="*/ 1119 w 1368"/>
              <a:gd name="T57" fmla="*/ 118 h 1034"/>
              <a:gd name="T58" fmla="*/ 1009 w 1368"/>
              <a:gd name="T59" fmla="*/ 62 h 1034"/>
              <a:gd name="T60" fmla="*/ 887 w 1368"/>
              <a:gd name="T61" fmla="*/ 23 h 1034"/>
              <a:gd name="T62" fmla="*/ 753 w 1368"/>
              <a:gd name="T63" fmla="*/ 2 h 10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8"/>
              <a:gd name="T97" fmla="*/ 0 h 1034"/>
              <a:gd name="T98" fmla="*/ 1368 w 1368"/>
              <a:gd name="T99" fmla="*/ 1034 h 10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8" h="1034">
                <a:moveTo>
                  <a:pt x="683" y="0"/>
                </a:moveTo>
                <a:lnTo>
                  <a:pt x="613" y="2"/>
                </a:lnTo>
                <a:lnTo>
                  <a:pt x="546" y="10"/>
                </a:lnTo>
                <a:lnTo>
                  <a:pt x="481" y="23"/>
                </a:lnTo>
                <a:lnTo>
                  <a:pt x="419" y="41"/>
                </a:lnTo>
                <a:lnTo>
                  <a:pt x="359" y="62"/>
                </a:lnTo>
                <a:lnTo>
                  <a:pt x="302" y="88"/>
                </a:lnTo>
                <a:lnTo>
                  <a:pt x="250" y="118"/>
                </a:lnTo>
                <a:lnTo>
                  <a:pt x="201" y="151"/>
                </a:lnTo>
                <a:lnTo>
                  <a:pt x="156" y="188"/>
                </a:lnTo>
                <a:lnTo>
                  <a:pt x="118" y="228"/>
                </a:lnTo>
                <a:lnTo>
                  <a:pt x="83" y="271"/>
                </a:lnTo>
                <a:lnTo>
                  <a:pt x="54" y="316"/>
                </a:lnTo>
                <a:lnTo>
                  <a:pt x="31" y="363"/>
                </a:lnTo>
                <a:lnTo>
                  <a:pt x="14" y="413"/>
                </a:lnTo>
                <a:lnTo>
                  <a:pt x="4" y="464"/>
                </a:lnTo>
                <a:lnTo>
                  <a:pt x="0" y="517"/>
                </a:lnTo>
                <a:lnTo>
                  <a:pt x="4" y="569"/>
                </a:lnTo>
                <a:lnTo>
                  <a:pt x="14" y="621"/>
                </a:lnTo>
                <a:lnTo>
                  <a:pt x="31" y="670"/>
                </a:lnTo>
                <a:lnTo>
                  <a:pt x="54" y="718"/>
                </a:lnTo>
                <a:lnTo>
                  <a:pt x="83" y="763"/>
                </a:lnTo>
                <a:lnTo>
                  <a:pt x="118" y="806"/>
                </a:lnTo>
                <a:lnTo>
                  <a:pt x="156" y="845"/>
                </a:lnTo>
                <a:lnTo>
                  <a:pt x="201" y="882"/>
                </a:lnTo>
                <a:lnTo>
                  <a:pt x="250" y="916"/>
                </a:lnTo>
                <a:lnTo>
                  <a:pt x="302" y="945"/>
                </a:lnTo>
                <a:lnTo>
                  <a:pt x="359" y="971"/>
                </a:lnTo>
                <a:lnTo>
                  <a:pt x="419" y="994"/>
                </a:lnTo>
                <a:lnTo>
                  <a:pt x="481" y="1010"/>
                </a:lnTo>
                <a:lnTo>
                  <a:pt x="546" y="1024"/>
                </a:lnTo>
                <a:lnTo>
                  <a:pt x="613" y="1031"/>
                </a:lnTo>
                <a:lnTo>
                  <a:pt x="683" y="1034"/>
                </a:lnTo>
                <a:lnTo>
                  <a:pt x="753" y="1031"/>
                </a:lnTo>
                <a:lnTo>
                  <a:pt x="822" y="1024"/>
                </a:lnTo>
                <a:lnTo>
                  <a:pt x="887" y="1010"/>
                </a:lnTo>
                <a:lnTo>
                  <a:pt x="949" y="994"/>
                </a:lnTo>
                <a:lnTo>
                  <a:pt x="1009" y="971"/>
                </a:lnTo>
                <a:lnTo>
                  <a:pt x="1067" y="945"/>
                </a:lnTo>
                <a:lnTo>
                  <a:pt x="1119" y="916"/>
                </a:lnTo>
                <a:lnTo>
                  <a:pt x="1168" y="882"/>
                </a:lnTo>
                <a:lnTo>
                  <a:pt x="1212" y="845"/>
                </a:lnTo>
                <a:lnTo>
                  <a:pt x="1252" y="806"/>
                </a:lnTo>
                <a:lnTo>
                  <a:pt x="1285" y="763"/>
                </a:lnTo>
                <a:lnTo>
                  <a:pt x="1314" y="718"/>
                </a:lnTo>
                <a:lnTo>
                  <a:pt x="1337" y="670"/>
                </a:lnTo>
                <a:lnTo>
                  <a:pt x="1354" y="621"/>
                </a:lnTo>
                <a:lnTo>
                  <a:pt x="1364" y="569"/>
                </a:lnTo>
                <a:lnTo>
                  <a:pt x="1368" y="517"/>
                </a:lnTo>
                <a:lnTo>
                  <a:pt x="1364" y="464"/>
                </a:lnTo>
                <a:lnTo>
                  <a:pt x="1354" y="413"/>
                </a:lnTo>
                <a:lnTo>
                  <a:pt x="1337" y="363"/>
                </a:lnTo>
                <a:lnTo>
                  <a:pt x="1314" y="316"/>
                </a:lnTo>
                <a:lnTo>
                  <a:pt x="1285" y="271"/>
                </a:lnTo>
                <a:lnTo>
                  <a:pt x="1252" y="228"/>
                </a:lnTo>
                <a:lnTo>
                  <a:pt x="1212" y="188"/>
                </a:lnTo>
                <a:lnTo>
                  <a:pt x="1168" y="151"/>
                </a:lnTo>
                <a:lnTo>
                  <a:pt x="1119" y="118"/>
                </a:lnTo>
                <a:lnTo>
                  <a:pt x="1067" y="88"/>
                </a:lnTo>
                <a:lnTo>
                  <a:pt x="1009" y="62"/>
                </a:lnTo>
                <a:lnTo>
                  <a:pt x="949" y="41"/>
                </a:lnTo>
                <a:lnTo>
                  <a:pt x="887" y="23"/>
                </a:lnTo>
                <a:lnTo>
                  <a:pt x="822" y="10"/>
                </a:lnTo>
                <a:lnTo>
                  <a:pt x="753" y="2"/>
                </a:lnTo>
                <a:lnTo>
                  <a:pt x="683" y="0"/>
                </a:lnTo>
                <a:close/>
              </a:path>
            </a:pathLst>
          </a:custGeom>
          <a:solidFill>
            <a:srgbClr val="B2D3B2"/>
          </a:solidFill>
          <a:ln w="9525">
            <a:noFill/>
            <a:round/>
            <a:headEnd/>
            <a:tailEnd/>
          </a:ln>
        </p:spPr>
        <p:txBody>
          <a:bodyPr/>
          <a:lstStyle/>
          <a:p>
            <a:endParaRPr lang="en-US"/>
          </a:p>
        </p:txBody>
      </p:sp>
      <p:sp>
        <p:nvSpPr>
          <p:cNvPr id="52261" name="Freeform 40"/>
          <p:cNvSpPr>
            <a:spLocks/>
          </p:cNvSpPr>
          <p:nvPr/>
        </p:nvSpPr>
        <p:spPr bwMode="auto">
          <a:xfrm>
            <a:off x="6143625" y="3041650"/>
            <a:ext cx="536575" cy="404813"/>
          </a:xfrm>
          <a:custGeom>
            <a:avLst/>
            <a:gdLst>
              <a:gd name="T0" fmla="*/ 606 w 1350"/>
              <a:gd name="T1" fmla="*/ 3 h 1019"/>
              <a:gd name="T2" fmla="*/ 475 w 1350"/>
              <a:gd name="T3" fmla="*/ 23 h 1019"/>
              <a:gd name="T4" fmla="*/ 353 w 1350"/>
              <a:gd name="T5" fmla="*/ 61 h 1019"/>
              <a:gd name="T6" fmla="*/ 246 w 1350"/>
              <a:gd name="T7" fmla="*/ 116 h 1019"/>
              <a:gd name="T8" fmla="*/ 154 w 1350"/>
              <a:gd name="T9" fmla="*/ 186 h 1019"/>
              <a:gd name="T10" fmla="*/ 81 w 1350"/>
              <a:gd name="T11" fmla="*/ 267 h 1019"/>
              <a:gd name="T12" fmla="*/ 30 w 1350"/>
              <a:gd name="T13" fmla="*/ 358 h 1019"/>
              <a:gd name="T14" fmla="*/ 4 w 1350"/>
              <a:gd name="T15" fmla="*/ 457 h 1019"/>
              <a:gd name="T16" fmla="*/ 4 w 1350"/>
              <a:gd name="T17" fmla="*/ 562 h 1019"/>
              <a:gd name="T18" fmla="*/ 30 w 1350"/>
              <a:gd name="T19" fmla="*/ 661 h 1019"/>
              <a:gd name="T20" fmla="*/ 81 w 1350"/>
              <a:gd name="T21" fmla="*/ 752 h 1019"/>
              <a:gd name="T22" fmla="*/ 154 w 1350"/>
              <a:gd name="T23" fmla="*/ 833 h 1019"/>
              <a:gd name="T24" fmla="*/ 246 w 1350"/>
              <a:gd name="T25" fmla="*/ 903 h 1019"/>
              <a:gd name="T26" fmla="*/ 353 w 1350"/>
              <a:gd name="T27" fmla="*/ 958 h 1019"/>
              <a:gd name="T28" fmla="*/ 475 w 1350"/>
              <a:gd name="T29" fmla="*/ 997 h 1019"/>
              <a:gd name="T30" fmla="*/ 606 w 1350"/>
              <a:gd name="T31" fmla="*/ 1017 h 1019"/>
              <a:gd name="T32" fmla="*/ 743 w 1350"/>
              <a:gd name="T33" fmla="*/ 1017 h 1019"/>
              <a:gd name="T34" fmla="*/ 875 w 1350"/>
              <a:gd name="T35" fmla="*/ 997 h 1019"/>
              <a:gd name="T36" fmla="*/ 997 w 1350"/>
              <a:gd name="T37" fmla="*/ 958 h 1019"/>
              <a:gd name="T38" fmla="*/ 1104 w 1350"/>
              <a:gd name="T39" fmla="*/ 903 h 1019"/>
              <a:gd name="T40" fmla="*/ 1196 w 1350"/>
              <a:gd name="T41" fmla="*/ 833 h 1019"/>
              <a:gd name="T42" fmla="*/ 1269 w 1350"/>
              <a:gd name="T43" fmla="*/ 752 h 1019"/>
              <a:gd name="T44" fmla="*/ 1320 w 1350"/>
              <a:gd name="T45" fmla="*/ 661 h 1019"/>
              <a:gd name="T46" fmla="*/ 1346 w 1350"/>
              <a:gd name="T47" fmla="*/ 562 h 1019"/>
              <a:gd name="T48" fmla="*/ 1346 w 1350"/>
              <a:gd name="T49" fmla="*/ 457 h 1019"/>
              <a:gd name="T50" fmla="*/ 1320 w 1350"/>
              <a:gd name="T51" fmla="*/ 358 h 1019"/>
              <a:gd name="T52" fmla="*/ 1269 w 1350"/>
              <a:gd name="T53" fmla="*/ 267 h 1019"/>
              <a:gd name="T54" fmla="*/ 1196 w 1350"/>
              <a:gd name="T55" fmla="*/ 186 h 1019"/>
              <a:gd name="T56" fmla="*/ 1104 w 1350"/>
              <a:gd name="T57" fmla="*/ 116 h 1019"/>
              <a:gd name="T58" fmla="*/ 997 w 1350"/>
              <a:gd name="T59" fmla="*/ 61 h 1019"/>
              <a:gd name="T60" fmla="*/ 875 w 1350"/>
              <a:gd name="T61" fmla="*/ 23 h 1019"/>
              <a:gd name="T62" fmla="*/ 743 w 1350"/>
              <a:gd name="T63" fmla="*/ 3 h 10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50"/>
              <a:gd name="T97" fmla="*/ 0 h 1019"/>
              <a:gd name="T98" fmla="*/ 1350 w 1350"/>
              <a:gd name="T99" fmla="*/ 1019 h 10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50" h="1019">
                <a:moveTo>
                  <a:pt x="674" y="0"/>
                </a:moveTo>
                <a:lnTo>
                  <a:pt x="606" y="3"/>
                </a:lnTo>
                <a:lnTo>
                  <a:pt x="538" y="10"/>
                </a:lnTo>
                <a:lnTo>
                  <a:pt x="475" y="23"/>
                </a:lnTo>
                <a:lnTo>
                  <a:pt x="412" y="40"/>
                </a:lnTo>
                <a:lnTo>
                  <a:pt x="353" y="61"/>
                </a:lnTo>
                <a:lnTo>
                  <a:pt x="297" y="87"/>
                </a:lnTo>
                <a:lnTo>
                  <a:pt x="246" y="116"/>
                </a:lnTo>
                <a:lnTo>
                  <a:pt x="197" y="150"/>
                </a:lnTo>
                <a:lnTo>
                  <a:pt x="154" y="186"/>
                </a:lnTo>
                <a:lnTo>
                  <a:pt x="115" y="225"/>
                </a:lnTo>
                <a:lnTo>
                  <a:pt x="81" y="267"/>
                </a:lnTo>
                <a:lnTo>
                  <a:pt x="52" y="311"/>
                </a:lnTo>
                <a:lnTo>
                  <a:pt x="30" y="358"/>
                </a:lnTo>
                <a:lnTo>
                  <a:pt x="14" y="407"/>
                </a:lnTo>
                <a:lnTo>
                  <a:pt x="4" y="457"/>
                </a:lnTo>
                <a:lnTo>
                  <a:pt x="0" y="510"/>
                </a:lnTo>
                <a:lnTo>
                  <a:pt x="4" y="562"/>
                </a:lnTo>
                <a:lnTo>
                  <a:pt x="14" y="612"/>
                </a:lnTo>
                <a:lnTo>
                  <a:pt x="30" y="661"/>
                </a:lnTo>
                <a:lnTo>
                  <a:pt x="52" y="708"/>
                </a:lnTo>
                <a:lnTo>
                  <a:pt x="81" y="752"/>
                </a:lnTo>
                <a:lnTo>
                  <a:pt x="115" y="794"/>
                </a:lnTo>
                <a:lnTo>
                  <a:pt x="154" y="833"/>
                </a:lnTo>
                <a:lnTo>
                  <a:pt x="197" y="869"/>
                </a:lnTo>
                <a:lnTo>
                  <a:pt x="246" y="903"/>
                </a:lnTo>
                <a:lnTo>
                  <a:pt x="297" y="932"/>
                </a:lnTo>
                <a:lnTo>
                  <a:pt x="353" y="958"/>
                </a:lnTo>
                <a:lnTo>
                  <a:pt x="412" y="979"/>
                </a:lnTo>
                <a:lnTo>
                  <a:pt x="475" y="997"/>
                </a:lnTo>
                <a:lnTo>
                  <a:pt x="538" y="1009"/>
                </a:lnTo>
                <a:lnTo>
                  <a:pt x="606" y="1017"/>
                </a:lnTo>
                <a:lnTo>
                  <a:pt x="674" y="1019"/>
                </a:lnTo>
                <a:lnTo>
                  <a:pt x="743" y="1017"/>
                </a:lnTo>
                <a:lnTo>
                  <a:pt x="810" y="1009"/>
                </a:lnTo>
                <a:lnTo>
                  <a:pt x="875" y="997"/>
                </a:lnTo>
                <a:lnTo>
                  <a:pt x="938" y="979"/>
                </a:lnTo>
                <a:lnTo>
                  <a:pt x="997" y="958"/>
                </a:lnTo>
                <a:lnTo>
                  <a:pt x="1053" y="932"/>
                </a:lnTo>
                <a:lnTo>
                  <a:pt x="1104" y="903"/>
                </a:lnTo>
                <a:lnTo>
                  <a:pt x="1153" y="869"/>
                </a:lnTo>
                <a:lnTo>
                  <a:pt x="1196" y="833"/>
                </a:lnTo>
                <a:lnTo>
                  <a:pt x="1235" y="794"/>
                </a:lnTo>
                <a:lnTo>
                  <a:pt x="1269" y="752"/>
                </a:lnTo>
                <a:lnTo>
                  <a:pt x="1298" y="708"/>
                </a:lnTo>
                <a:lnTo>
                  <a:pt x="1320" y="661"/>
                </a:lnTo>
                <a:lnTo>
                  <a:pt x="1336" y="612"/>
                </a:lnTo>
                <a:lnTo>
                  <a:pt x="1346" y="562"/>
                </a:lnTo>
                <a:lnTo>
                  <a:pt x="1350" y="510"/>
                </a:lnTo>
                <a:lnTo>
                  <a:pt x="1346" y="457"/>
                </a:lnTo>
                <a:lnTo>
                  <a:pt x="1336" y="407"/>
                </a:lnTo>
                <a:lnTo>
                  <a:pt x="1320" y="358"/>
                </a:lnTo>
                <a:lnTo>
                  <a:pt x="1298" y="311"/>
                </a:lnTo>
                <a:lnTo>
                  <a:pt x="1269" y="267"/>
                </a:lnTo>
                <a:lnTo>
                  <a:pt x="1235" y="225"/>
                </a:lnTo>
                <a:lnTo>
                  <a:pt x="1196" y="186"/>
                </a:lnTo>
                <a:lnTo>
                  <a:pt x="1153" y="150"/>
                </a:lnTo>
                <a:lnTo>
                  <a:pt x="1104" y="116"/>
                </a:lnTo>
                <a:lnTo>
                  <a:pt x="1053" y="87"/>
                </a:lnTo>
                <a:lnTo>
                  <a:pt x="997" y="61"/>
                </a:lnTo>
                <a:lnTo>
                  <a:pt x="938" y="40"/>
                </a:lnTo>
                <a:lnTo>
                  <a:pt x="875" y="23"/>
                </a:lnTo>
                <a:lnTo>
                  <a:pt x="810" y="10"/>
                </a:lnTo>
                <a:lnTo>
                  <a:pt x="743" y="3"/>
                </a:lnTo>
                <a:lnTo>
                  <a:pt x="674" y="0"/>
                </a:lnTo>
                <a:close/>
              </a:path>
            </a:pathLst>
          </a:custGeom>
          <a:solidFill>
            <a:srgbClr val="BCD8BC"/>
          </a:solidFill>
          <a:ln w="9525">
            <a:noFill/>
            <a:round/>
            <a:headEnd/>
            <a:tailEnd/>
          </a:ln>
        </p:spPr>
        <p:txBody>
          <a:bodyPr/>
          <a:lstStyle/>
          <a:p>
            <a:endParaRPr lang="en-US"/>
          </a:p>
        </p:txBody>
      </p:sp>
      <p:sp>
        <p:nvSpPr>
          <p:cNvPr id="52262" name="Freeform 41"/>
          <p:cNvSpPr>
            <a:spLocks/>
          </p:cNvSpPr>
          <p:nvPr/>
        </p:nvSpPr>
        <p:spPr bwMode="auto">
          <a:xfrm>
            <a:off x="6146800" y="3044825"/>
            <a:ext cx="530225" cy="398463"/>
          </a:xfrm>
          <a:custGeom>
            <a:avLst/>
            <a:gdLst>
              <a:gd name="T0" fmla="*/ 598 w 1332"/>
              <a:gd name="T1" fmla="*/ 2 h 1004"/>
              <a:gd name="T2" fmla="*/ 468 w 1332"/>
              <a:gd name="T3" fmla="*/ 22 h 1004"/>
              <a:gd name="T4" fmla="*/ 348 w 1332"/>
              <a:gd name="T5" fmla="*/ 61 h 1004"/>
              <a:gd name="T6" fmla="*/ 242 w 1332"/>
              <a:gd name="T7" fmla="*/ 114 h 1004"/>
              <a:gd name="T8" fmla="*/ 152 w 1332"/>
              <a:gd name="T9" fmla="*/ 183 h 1004"/>
              <a:gd name="T10" fmla="*/ 80 w 1332"/>
              <a:gd name="T11" fmla="*/ 263 h 1004"/>
              <a:gd name="T12" fmla="*/ 30 w 1332"/>
              <a:gd name="T13" fmla="*/ 353 h 1004"/>
              <a:gd name="T14" fmla="*/ 3 w 1332"/>
              <a:gd name="T15" fmla="*/ 450 h 1004"/>
              <a:gd name="T16" fmla="*/ 3 w 1332"/>
              <a:gd name="T17" fmla="*/ 553 h 1004"/>
              <a:gd name="T18" fmla="*/ 30 w 1332"/>
              <a:gd name="T19" fmla="*/ 651 h 1004"/>
              <a:gd name="T20" fmla="*/ 80 w 1332"/>
              <a:gd name="T21" fmla="*/ 741 h 1004"/>
              <a:gd name="T22" fmla="*/ 152 w 1332"/>
              <a:gd name="T23" fmla="*/ 821 h 1004"/>
              <a:gd name="T24" fmla="*/ 242 w 1332"/>
              <a:gd name="T25" fmla="*/ 889 h 1004"/>
              <a:gd name="T26" fmla="*/ 348 w 1332"/>
              <a:gd name="T27" fmla="*/ 942 h 1004"/>
              <a:gd name="T28" fmla="*/ 468 w 1332"/>
              <a:gd name="T29" fmla="*/ 981 h 1004"/>
              <a:gd name="T30" fmla="*/ 598 w 1332"/>
              <a:gd name="T31" fmla="*/ 1001 h 1004"/>
              <a:gd name="T32" fmla="*/ 734 w 1332"/>
              <a:gd name="T33" fmla="*/ 1001 h 1004"/>
              <a:gd name="T34" fmla="*/ 864 w 1332"/>
              <a:gd name="T35" fmla="*/ 981 h 1004"/>
              <a:gd name="T36" fmla="*/ 984 w 1332"/>
              <a:gd name="T37" fmla="*/ 942 h 1004"/>
              <a:gd name="T38" fmla="*/ 1090 w 1332"/>
              <a:gd name="T39" fmla="*/ 889 h 1004"/>
              <a:gd name="T40" fmla="*/ 1180 w 1332"/>
              <a:gd name="T41" fmla="*/ 821 h 1004"/>
              <a:gd name="T42" fmla="*/ 1252 w 1332"/>
              <a:gd name="T43" fmla="*/ 741 h 1004"/>
              <a:gd name="T44" fmla="*/ 1302 w 1332"/>
              <a:gd name="T45" fmla="*/ 651 h 1004"/>
              <a:gd name="T46" fmla="*/ 1329 w 1332"/>
              <a:gd name="T47" fmla="*/ 553 h 1004"/>
              <a:gd name="T48" fmla="*/ 1329 w 1332"/>
              <a:gd name="T49" fmla="*/ 450 h 1004"/>
              <a:gd name="T50" fmla="*/ 1302 w 1332"/>
              <a:gd name="T51" fmla="*/ 353 h 1004"/>
              <a:gd name="T52" fmla="*/ 1252 w 1332"/>
              <a:gd name="T53" fmla="*/ 263 h 1004"/>
              <a:gd name="T54" fmla="*/ 1180 w 1332"/>
              <a:gd name="T55" fmla="*/ 183 h 1004"/>
              <a:gd name="T56" fmla="*/ 1090 w 1332"/>
              <a:gd name="T57" fmla="*/ 114 h 1004"/>
              <a:gd name="T58" fmla="*/ 984 w 1332"/>
              <a:gd name="T59" fmla="*/ 61 h 1004"/>
              <a:gd name="T60" fmla="*/ 864 w 1332"/>
              <a:gd name="T61" fmla="*/ 22 h 1004"/>
              <a:gd name="T62" fmla="*/ 734 w 1332"/>
              <a:gd name="T63" fmla="*/ 2 h 10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32"/>
              <a:gd name="T97" fmla="*/ 0 h 1004"/>
              <a:gd name="T98" fmla="*/ 1332 w 1332"/>
              <a:gd name="T99" fmla="*/ 1004 h 10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32" h="1004">
                <a:moveTo>
                  <a:pt x="665" y="0"/>
                </a:moveTo>
                <a:lnTo>
                  <a:pt x="598" y="2"/>
                </a:lnTo>
                <a:lnTo>
                  <a:pt x="532" y="10"/>
                </a:lnTo>
                <a:lnTo>
                  <a:pt x="468" y="22"/>
                </a:lnTo>
                <a:lnTo>
                  <a:pt x="407" y="39"/>
                </a:lnTo>
                <a:lnTo>
                  <a:pt x="348" y="61"/>
                </a:lnTo>
                <a:lnTo>
                  <a:pt x="293" y="86"/>
                </a:lnTo>
                <a:lnTo>
                  <a:pt x="242" y="114"/>
                </a:lnTo>
                <a:lnTo>
                  <a:pt x="195" y="147"/>
                </a:lnTo>
                <a:lnTo>
                  <a:pt x="152" y="183"/>
                </a:lnTo>
                <a:lnTo>
                  <a:pt x="113" y="222"/>
                </a:lnTo>
                <a:lnTo>
                  <a:pt x="80" y="263"/>
                </a:lnTo>
                <a:lnTo>
                  <a:pt x="52" y="307"/>
                </a:lnTo>
                <a:lnTo>
                  <a:pt x="30" y="353"/>
                </a:lnTo>
                <a:lnTo>
                  <a:pt x="13" y="400"/>
                </a:lnTo>
                <a:lnTo>
                  <a:pt x="3" y="450"/>
                </a:lnTo>
                <a:lnTo>
                  <a:pt x="0" y="502"/>
                </a:lnTo>
                <a:lnTo>
                  <a:pt x="3" y="553"/>
                </a:lnTo>
                <a:lnTo>
                  <a:pt x="13" y="603"/>
                </a:lnTo>
                <a:lnTo>
                  <a:pt x="30" y="651"/>
                </a:lnTo>
                <a:lnTo>
                  <a:pt x="52" y="696"/>
                </a:lnTo>
                <a:lnTo>
                  <a:pt x="80" y="741"/>
                </a:lnTo>
                <a:lnTo>
                  <a:pt x="113" y="783"/>
                </a:lnTo>
                <a:lnTo>
                  <a:pt x="152" y="821"/>
                </a:lnTo>
                <a:lnTo>
                  <a:pt x="195" y="856"/>
                </a:lnTo>
                <a:lnTo>
                  <a:pt x="242" y="889"/>
                </a:lnTo>
                <a:lnTo>
                  <a:pt x="293" y="917"/>
                </a:lnTo>
                <a:lnTo>
                  <a:pt x="348" y="942"/>
                </a:lnTo>
                <a:lnTo>
                  <a:pt x="407" y="964"/>
                </a:lnTo>
                <a:lnTo>
                  <a:pt x="468" y="981"/>
                </a:lnTo>
                <a:lnTo>
                  <a:pt x="532" y="994"/>
                </a:lnTo>
                <a:lnTo>
                  <a:pt x="598" y="1001"/>
                </a:lnTo>
                <a:lnTo>
                  <a:pt x="665" y="1004"/>
                </a:lnTo>
                <a:lnTo>
                  <a:pt x="734" y="1001"/>
                </a:lnTo>
                <a:lnTo>
                  <a:pt x="800" y="994"/>
                </a:lnTo>
                <a:lnTo>
                  <a:pt x="864" y="981"/>
                </a:lnTo>
                <a:lnTo>
                  <a:pt x="925" y="964"/>
                </a:lnTo>
                <a:lnTo>
                  <a:pt x="984" y="942"/>
                </a:lnTo>
                <a:lnTo>
                  <a:pt x="1039" y="917"/>
                </a:lnTo>
                <a:lnTo>
                  <a:pt x="1090" y="889"/>
                </a:lnTo>
                <a:lnTo>
                  <a:pt x="1137" y="856"/>
                </a:lnTo>
                <a:lnTo>
                  <a:pt x="1180" y="821"/>
                </a:lnTo>
                <a:lnTo>
                  <a:pt x="1219" y="783"/>
                </a:lnTo>
                <a:lnTo>
                  <a:pt x="1252" y="741"/>
                </a:lnTo>
                <a:lnTo>
                  <a:pt x="1280" y="696"/>
                </a:lnTo>
                <a:lnTo>
                  <a:pt x="1302" y="651"/>
                </a:lnTo>
                <a:lnTo>
                  <a:pt x="1319" y="603"/>
                </a:lnTo>
                <a:lnTo>
                  <a:pt x="1329" y="553"/>
                </a:lnTo>
                <a:lnTo>
                  <a:pt x="1332" y="502"/>
                </a:lnTo>
                <a:lnTo>
                  <a:pt x="1329" y="450"/>
                </a:lnTo>
                <a:lnTo>
                  <a:pt x="1319" y="400"/>
                </a:lnTo>
                <a:lnTo>
                  <a:pt x="1302" y="353"/>
                </a:lnTo>
                <a:lnTo>
                  <a:pt x="1280" y="307"/>
                </a:lnTo>
                <a:lnTo>
                  <a:pt x="1252" y="263"/>
                </a:lnTo>
                <a:lnTo>
                  <a:pt x="1219" y="222"/>
                </a:lnTo>
                <a:lnTo>
                  <a:pt x="1180" y="183"/>
                </a:lnTo>
                <a:lnTo>
                  <a:pt x="1137" y="147"/>
                </a:lnTo>
                <a:lnTo>
                  <a:pt x="1090" y="114"/>
                </a:lnTo>
                <a:lnTo>
                  <a:pt x="1039" y="86"/>
                </a:lnTo>
                <a:lnTo>
                  <a:pt x="984" y="61"/>
                </a:lnTo>
                <a:lnTo>
                  <a:pt x="925" y="39"/>
                </a:lnTo>
                <a:lnTo>
                  <a:pt x="864" y="22"/>
                </a:lnTo>
                <a:lnTo>
                  <a:pt x="800" y="10"/>
                </a:lnTo>
                <a:lnTo>
                  <a:pt x="734" y="2"/>
                </a:lnTo>
                <a:lnTo>
                  <a:pt x="665" y="0"/>
                </a:lnTo>
                <a:close/>
              </a:path>
            </a:pathLst>
          </a:custGeom>
          <a:solidFill>
            <a:srgbClr val="C6DDC6"/>
          </a:solidFill>
          <a:ln w="9525">
            <a:noFill/>
            <a:round/>
            <a:headEnd/>
            <a:tailEnd/>
          </a:ln>
        </p:spPr>
        <p:txBody>
          <a:bodyPr/>
          <a:lstStyle/>
          <a:p>
            <a:endParaRPr lang="en-US"/>
          </a:p>
        </p:txBody>
      </p:sp>
      <p:sp>
        <p:nvSpPr>
          <p:cNvPr id="52263" name="Freeform 42"/>
          <p:cNvSpPr>
            <a:spLocks/>
          </p:cNvSpPr>
          <p:nvPr/>
        </p:nvSpPr>
        <p:spPr bwMode="auto">
          <a:xfrm>
            <a:off x="6151563" y="3048000"/>
            <a:ext cx="520700" cy="392113"/>
          </a:xfrm>
          <a:custGeom>
            <a:avLst/>
            <a:gdLst>
              <a:gd name="T0" fmla="*/ 590 w 1316"/>
              <a:gd name="T1" fmla="*/ 3 h 988"/>
              <a:gd name="T2" fmla="*/ 463 w 1316"/>
              <a:gd name="T3" fmla="*/ 23 h 988"/>
              <a:gd name="T4" fmla="*/ 344 w 1316"/>
              <a:gd name="T5" fmla="*/ 60 h 988"/>
              <a:gd name="T6" fmla="*/ 240 w 1316"/>
              <a:gd name="T7" fmla="*/ 113 h 988"/>
              <a:gd name="T8" fmla="*/ 150 w 1316"/>
              <a:gd name="T9" fmla="*/ 180 h 988"/>
              <a:gd name="T10" fmla="*/ 80 w 1316"/>
              <a:gd name="T11" fmla="*/ 259 h 988"/>
              <a:gd name="T12" fmla="*/ 30 w 1316"/>
              <a:gd name="T13" fmla="*/ 347 h 988"/>
              <a:gd name="T14" fmla="*/ 4 w 1316"/>
              <a:gd name="T15" fmla="*/ 444 h 988"/>
              <a:gd name="T16" fmla="*/ 4 w 1316"/>
              <a:gd name="T17" fmla="*/ 544 h 988"/>
              <a:gd name="T18" fmla="*/ 30 w 1316"/>
              <a:gd name="T19" fmla="*/ 640 h 988"/>
              <a:gd name="T20" fmla="*/ 80 w 1316"/>
              <a:gd name="T21" fmla="*/ 728 h 988"/>
              <a:gd name="T22" fmla="*/ 150 w 1316"/>
              <a:gd name="T23" fmla="*/ 808 h 988"/>
              <a:gd name="T24" fmla="*/ 240 w 1316"/>
              <a:gd name="T25" fmla="*/ 874 h 988"/>
              <a:gd name="T26" fmla="*/ 344 w 1316"/>
              <a:gd name="T27" fmla="*/ 928 h 988"/>
              <a:gd name="T28" fmla="*/ 463 w 1316"/>
              <a:gd name="T29" fmla="*/ 966 h 988"/>
              <a:gd name="T30" fmla="*/ 590 w 1316"/>
              <a:gd name="T31" fmla="*/ 986 h 988"/>
              <a:gd name="T32" fmla="*/ 725 w 1316"/>
              <a:gd name="T33" fmla="*/ 986 h 988"/>
              <a:gd name="T34" fmla="*/ 853 w 1316"/>
              <a:gd name="T35" fmla="*/ 966 h 988"/>
              <a:gd name="T36" fmla="*/ 971 w 1316"/>
              <a:gd name="T37" fmla="*/ 928 h 988"/>
              <a:gd name="T38" fmla="*/ 1076 w 1316"/>
              <a:gd name="T39" fmla="*/ 874 h 988"/>
              <a:gd name="T40" fmla="*/ 1166 w 1316"/>
              <a:gd name="T41" fmla="*/ 808 h 988"/>
              <a:gd name="T42" fmla="*/ 1236 w 1316"/>
              <a:gd name="T43" fmla="*/ 728 h 988"/>
              <a:gd name="T44" fmla="*/ 1286 w 1316"/>
              <a:gd name="T45" fmla="*/ 640 h 988"/>
              <a:gd name="T46" fmla="*/ 1312 w 1316"/>
              <a:gd name="T47" fmla="*/ 544 h 988"/>
              <a:gd name="T48" fmla="*/ 1312 w 1316"/>
              <a:gd name="T49" fmla="*/ 444 h 988"/>
              <a:gd name="T50" fmla="*/ 1286 w 1316"/>
              <a:gd name="T51" fmla="*/ 347 h 988"/>
              <a:gd name="T52" fmla="*/ 1236 w 1316"/>
              <a:gd name="T53" fmla="*/ 259 h 988"/>
              <a:gd name="T54" fmla="*/ 1166 w 1316"/>
              <a:gd name="T55" fmla="*/ 180 h 988"/>
              <a:gd name="T56" fmla="*/ 1076 w 1316"/>
              <a:gd name="T57" fmla="*/ 113 h 988"/>
              <a:gd name="T58" fmla="*/ 971 w 1316"/>
              <a:gd name="T59" fmla="*/ 60 h 988"/>
              <a:gd name="T60" fmla="*/ 853 w 1316"/>
              <a:gd name="T61" fmla="*/ 23 h 988"/>
              <a:gd name="T62" fmla="*/ 725 w 1316"/>
              <a:gd name="T63" fmla="*/ 3 h 9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16"/>
              <a:gd name="T97" fmla="*/ 0 h 988"/>
              <a:gd name="T98" fmla="*/ 1316 w 1316"/>
              <a:gd name="T99" fmla="*/ 988 h 9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16" h="988">
                <a:moveTo>
                  <a:pt x="657" y="0"/>
                </a:moveTo>
                <a:lnTo>
                  <a:pt x="590" y="3"/>
                </a:lnTo>
                <a:lnTo>
                  <a:pt x="525" y="10"/>
                </a:lnTo>
                <a:lnTo>
                  <a:pt x="463" y="23"/>
                </a:lnTo>
                <a:lnTo>
                  <a:pt x="401" y="39"/>
                </a:lnTo>
                <a:lnTo>
                  <a:pt x="344" y="60"/>
                </a:lnTo>
                <a:lnTo>
                  <a:pt x="290" y="84"/>
                </a:lnTo>
                <a:lnTo>
                  <a:pt x="240" y="113"/>
                </a:lnTo>
                <a:lnTo>
                  <a:pt x="193" y="145"/>
                </a:lnTo>
                <a:lnTo>
                  <a:pt x="150" y="180"/>
                </a:lnTo>
                <a:lnTo>
                  <a:pt x="113" y="218"/>
                </a:lnTo>
                <a:lnTo>
                  <a:pt x="80" y="259"/>
                </a:lnTo>
                <a:lnTo>
                  <a:pt x="52" y="301"/>
                </a:lnTo>
                <a:lnTo>
                  <a:pt x="30" y="347"/>
                </a:lnTo>
                <a:lnTo>
                  <a:pt x="14" y="394"/>
                </a:lnTo>
                <a:lnTo>
                  <a:pt x="4" y="444"/>
                </a:lnTo>
                <a:lnTo>
                  <a:pt x="0" y="494"/>
                </a:lnTo>
                <a:lnTo>
                  <a:pt x="4" y="544"/>
                </a:lnTo>
                <a:lnTo>
                  <a:pt x="14" y="593"/>
                </a:lnTo>
                <a:lnTo>
                  <a:pt x="30" y="640"/>
                </a:lnTo>
                <a:lnTo>
                  <a:pt x="52" y="686"/>
                </a:lnTo>
                <a:lnTo>
                  <a:pt x="80" y="728"/>
                </a:lnTo>
                <a:lnTo>
                  <a:pt x="113" y="770"/>
                </a:lnTo>
                <a:lnTo>
                  <a:pt x="150" y="808"/>
                </a:lnTo>
                <a:lnTo>
                  <a:pt x="193" y="843"/>
                </a:lnTo>
                <a:lnTo>
                  <a:pt x="240" y="874"/>
                </a:lnTo>
                <a:lnTo>
                  <a:pt x="290" y="903"/>
                </a:lnTo>
                <a:lnTo>
                  <a:pt x="344" y="928"/>
                </a:lnTo>
                <a:lnTo>
                  <a:pt x="401" y="949"/>
                </a:lnTo>
                <a:lnTo>
                  <a:pt x="463" y="966"/>
                </a:lnTo>
                <a:lnTo>
                  <a:pt x="525" y="978"/>
                </a:lnTo>
                <a:lnTo>
                  <a:pt x="590" y="986"/>
                </a:lnTo>
                <a:lnTo>
                  <a:pt x="657" y="988"/>
                </a:lnTo>
                <a:lnTo>
                  <a:pt x="725" y="986"/>
                </a:lnTo>
                <a:lnTo>
                  <a:pt x="790" y="978"/>
                </a:lnTo>
                <a:lnTo>
                  <a:pt x="853" y="966"/>
                </a:lnTo>
                <a:lnTo>
                  <a:pt x="913" y="949"/>
                </a:lnTo>
                <a:lnTo>
                  <a:pt x="971" y="928"/>
                </a:lnTo>
                <a:lnTo>
                  <a:pt x="1026" y="903"/>
                </a:lnTo>
                <a:lnTo>
                  <a:pt x="1076" y="874"/>
                </a:lnTo>
                <a:lnTo>
                  <a:pt x="1123" y="843"/>
                </a:lnTo>
                <a:lnTo>
                  <a:pt x="1166" y="808"/>
                </a:lnTo>
                <a:lnTo>
                  <a:pt x="1203" y="770"/>
                </a:lnTo>
                <a:lnTo>
                  <a:pt x="1236" y="728"/>
                </a:lnTo>
                <a:lnTo>
                  <a:pt x="1264" y="686"/>
                </a:lnTo>
                <a:lnTo>
                  <a:pt x="1286" y="640"/>
                </a:lnTo>
                <a:lnTo>
                  <a:pt x="1302" y="593"/>
                </a:lnTo>
                <a:lnTo>
                  <a:pt x="1312" y="544"/>
                </a:lnTo>
                <a:lnTo>
                  <a:pt x="1316" y="494"/>
                </a:lnTo>
                <a:lnTo>
                  <a:pt x="1312" y="444"/>
                </a:lnTo>
                <a:lnTo>
                  <a:pt x="1302" y="394"/>
                </a:lnTo>
                <a:lnTo>
                  <a:pt x="1286" y="347"/>
                </a:lnTo>
                <a:lnTo>
                  <a:pt x="1264" y="301"/>
                </a:lnTo>
                <a:lnTo>
                  <a:pt x="1236" y="259"/>
                </a:lnTo>
                <a:lnTo>
                  <a:pt x="1203" y="218"/>
                </a:lnTo>
                <a:lnTo>
                  <a:pt x="1166" y="180"/>
                </a:lnTo>
                <a:lnTo>
                  <a:pt x="1123" y="145"/>
                </a:lnTo>
                <a:lnTo>
                  <a:pt x="1076" y="113"/>
                </a:lnTo>
                <a:lnTo>
                  <a:pt x="1026" y="84"/>
                </a:lnTo>
                <a:lnTo>
                  <a:pt x="971" y="60"/>
                </a:lnTo>
                <a:lnTo>
                  <a:pt x="913" y="39"/>
                </a:lnTo>
                <a:lnTo>
                  <a:pt x="853" y="23"/>
                </a:lnTo>
                <a:lnTo>
                  <a:pt x="790" y="10"/>
                </a:lnTo>
                <a:lnTo>
                  <a:pt x="725" y="3"/>
                </a:lnTo>
                <a:lnTo>
                  <a:pt x="657" y="0"/>
                </a:lnTo>
                <a:close/>
              </a:path>
            </a:pathLst>
          </a:custGeom>
          <a:solidFill>
            <a:srgbClr val="D1E5D1"/>
          </a:solidFill>
          <a:ln w="9525">
            <a:noFill/>
            <a:round/>
            <a:headEnd/>
            <a:tailEnd/>
          </a:ln>
        </p:spPr>
        <p:txBody>
          <a:bodyPr/>
          <a:lstStyle/>
          <a:p>
            <a:endParaRPr lang="en-US"/>
          </a:p>
        </p:txBody>
      </p:sp>
      <p:sp>
        <p:nvSpPr>
          <p:cNvPr id="52264" name="Freeform 43"/>
          <p:cNvSpPr>
            <a:spLocks/>
          </p:cNvSpPr>
          <p:nvPr/>
        </p:nvSpPr>
        <p:spPr bwMode="auto">
          <a:xfrm>
            <a:off x="6154738" y="3051175"/>
            <a:ext cx="514350" cy="385763"/>
          </a:xfrm>
          <a:custGeom>
            <a:avLst/>
            <a:gdLst>
              <a:gd name="T0" fmla="*/ 582 w 1298"/>
              <a:gd name="T1" fmla="*/ 2 h 971"/>
              <a:gd name="T2" fmla="*/ 456 w 1298"/>
              <a:gd name="T3" fmla="*/ 21 h 971"/>
              <a:gd name="T4" fmla="*/ 340 w 1298"/>
              <a:gd name="T5" fmla="*/ 58 h 971"/>
              <a:gd name="T6" fmla="*/ 236 w 1298"/>
              <a:gd name="T7" fmla="*/ 111 h 971"/>
              <a:gd name="T8" fmla="*/ 149 w 1298"/>
              <a:gd name="T9" fmla="*/ 176 h 971"/>
              <a:gd name="T10" fmla="*/ 79 w 1298"/>
              <a:gd name="T11" fmla="*/ 255 h 971"/>
              <a:gd name="T12" fmla="*/ 29 w 1298"/>
              <a:gd name="T13" fmla="*/ 341 h 971"/>
              <a:gd name="T14" fmla="*/ 4 w 1298"/>
              <a:gd name="T15" fmla="*/ 436 h 971"/>
              <a:gd name="T16" fmla="*/ 4 w 1298"/>
              <a:gd name="T17" fmla="*/ 536 h 971"/>
              <a:gd name="T18" fmla="*/ 29 w 1298"/>
              <a:gd name="T19" fmla="*/ 630 h 971"/>
              <a:gd name="T20" fmla="*/ 79 w 1298"/>
              <a:gd name="T21" fmla="*/ 717 h 971"/>
              <a:gd name="T22" fmla="*/ 149 w 1298"/>
              <a:gd name="T23" fmla="*/ 795 h 971"/>
              <a:gd name="T24" fmla="*/ 236 w 1298"/>
              <a:gd name="T25" fmla="*/ 860 h 971"/>
              <a:gd name="T26" fmla="*/ 340 w 1298"/>
              <a:gd name="T27" fmla="*/ 913 h 971"/>
              <a:gd name="T28" fmla="*/ 456 w 1298"/>
              <a:gd name="T29" fmla="*/ 950 h 971"/>
              <a:gd name="T30" fmla="*/ 582 w 1298"/>
              <a:gd name="T31" fmla="*/ 969 h 971"/>
              <a:gd name="T32" fmla="*/ 715 w 1298"/>
              <a:gd name="T33" fmla="*/ 969 h 971"/>
              <a:gd name="T34" fmla="*/ 842 w 1298"/>
              <a:gd name="T35" fmla="*/ 950 h 971"/>
              <a:gd name="T36" fmla="*/ 958 w 1298"/>
              <a:gd name="T37" fmla="*/ 913 h 971"/>
              <a:gd name="T38" fmla="*/ 1062 w 1298"/>
              <a:gd name="T39" fmla="*/ 860 h 971"/>
              <a:gd name="T40" fmla="*/ 1149 w 1298"/>
              <a:gd name="T41" fmla="*/ 795 h 971"/>
              <a:gd name="T42" fmla="*/ 1219 w 1298"/>
              <a:gd name="T43" fmla="*/ 717 h 971"/>
              <a:gd name="T44" fmla="*/ 1269 w 1298"/>
              <a:gd name="T45" fmla="*/ 630 h 971"/>
              <a:gd name="T46" fmla="*/ 1294 w 1298"/>
              <a:gd name="T47" fmla="*/ 536 h 971"/>
              <a:gd name="T48" fmla="*/ 1294 w 1298"/>
              <a:gd name="T49" fmla="*/ 436 h 971"/>
              <a:gd name="T50" fmla="*/ 1269 w 1298"/>
              <a:gd name="T51" fmla="*/ 341 h 971"/>
              <a:gd name="T52" fmla="*/ 1219 w 1298"/>
              <a:gd name="T53" fmla="*/ 255 h 971"/>
              <a:gd name="T54" fmla="*/ 1149 w 1298"/>
              <a:gd name="T55" fmla="*/ 176 h 971"/>
              <a:gd name="T56" fmla="*/ 1062 w 1298"/>
              <a:gd name="T57" fmla="*/ 111 h 971"/>
              <a:gd name="T58" fmla="*/ 958 w 1298"/>
              <a:gd name="T59" fmla="*/ 58 h 971"/>
              <a:gd name="T60" fmla="*/ 842 w 1298"/>
              <a:gd name="T61" fmla="*/ 21 h 971"/>
              <a:gd name="T62" fmla="*/ 715 w 1298"/>
              <a:gd name="T63" fmla="*/ 2 h 9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98"/>
              <a:gd name="T97" fmla="*/ 0 h 971"/>
              <a:gd name="T98" fmla="*/ 1298 w 1298"/>
              <a:gd name="T99" fmla="*/ 971 h 9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98" h="971">
                <a:moveTo>
                  <a:pt x="648" y="0"/>
                </a:moveTo>
                <a:lnTo>
                  <a:pt x="582" y="2"/>
                </a:lnTo>
                <a:lnTo>
                  <a:pt x="518" y="10"/>
                </a:lnTo>
                <a:lnTo>
                  <a:pt x="456" y="21"/>
                </a:lnTo>
                <a:lnTo>
                  <a:pt x="396" y="38"/>
                </a:lnTo>
                <a:lnTo>
                  <a:pt x="340" y="58"/>
                </a:lnTo>
                <a:lnTo>
                  <a:pt x="286" y="82"/>
                </a:lnTo>
                <a:lnTo>
                  <a:pt x="236" y="111"/>
                </a:lnTo>
                <a:lnTo>
                  <a:pt x="190" y="142"/>
                </a:lnTo>
                <a:lnTo>
                  <a:pt x="149" y="176"/>
                </a:lnTo>
                <a:lnTo>
                  <a:pt x="111" y="213"/>
                </a:lnTo>
                <a:lnTo>
                  <a:pt x="79" y="255"/>
                </a:lnTo>
                <a:lnTo>
                  <a:pt x="51" y="297"/>
                </a:lnTo>
                <a:lnTo>
                  <a:pt x="29" y="341"/>
                </a:lnTo>
                <a:lnTo>
                  <a:pt x="14" y="388"/>
                </a:lnTo>
                <a:lnTo>
                  <a:pt x="4" y="436"/>
                </a:lnTo>
                <a:lnTo>
                  <a:pt x="0" y="486"/>
                </a:lnTo>
                <a:lnTo>
                  <a:pt x="4" y="536"/>
                </a:lnTo>
                <a:lnTo>
                  <a:pt x="14" y="583"/>
                </a:lnTo>
                <a:lnTo>
                  <a:pt x="29" y="630"/>
                </a:lnTo>
                <a:lnTo>
                  <a:pt x="51" y="674"/>
                </a:lnTo>
                <a:lnTo>
                  <a:pt x="79" y="717"/>
                </a:lnTo>
                <a:lnTo>
                  <a:pt x="111" y="758"/>
                </a:lnTo>
                <a:lnTo>
                  <a:pt x="149" y="795"/>
                </a:lnTo>
                <a:lnTo>
                  <a:pt x="190" y="829"/>
                </a:lnTo>
                <a:lnTo>
                  <a:pt x="236" y="860"/>
                </a:lnTo>
                <a:lnTo>
                  <a:pt x="286" y="889"/>
                </a:lnTo>
                <a:lnTo>
                  <a:pt x="340" y="913"/>
                </a:lnTo>
                <a:lnTo>
                  <a:pt x="396" y="933"/>
                </a:lnTo>
                <a:lnTo>
                  <a:pt x="456" y="950"/>
                </a:lnTo>
                <a:lnTo>
                  <a:pt x="518" y="961"/>
                </a:lnTo>
                <a:lnTo>
                  <a:pt x="582" y="969"/>
                </a:lnTo>
                <a:lnTo>
                  <a:pt x="648" y="971"/>
                </a:lnTo>
                <a:lnTo>
                  <a:pt x="715" y="969"/>
                </a:lnTo>
                <a:lnTo>
                  <a:pt x="779" y="961"/>
                </a:lnTo>
                <a:lnTo>
                  <a:pt x="842" y="950"/>
                </a:lnTo>
                <a:lnTo>
                  <a:pt x="901" y="933"/>
                </a:lnTo>
                <a:lnTo>
                  <a:pt x="958" y="913"/>
                </a:lnTo>
                <a:lnTo>
                  <a:pt x="1012" y="889"/>
                </a:lnTo>
                <a:lnTo>
                  <a:pt x="1062" y="860"/>
                </a:lnTo>
                <a:lnTo>
                  <a:pt x="1108" y="829"/>
                </a:lnTo>
                <a:lnTo>
                  <a:pt x="1149" y="795"/>
                </a:lnTo>
                <a:lnTo>
                  <a:pt x="1187" y="758"/>
                </a:lnTo>
                <a:lnTo>
                  <a:pt x="1219" y="717"/>
                </a:lnTo>
                <a:lnTo>
                  <a:pt x="1247" y="674"/>
                </a:lnTo>
                <a:lnTo>
                  <a:pt x="1269" y="630"/>
                </a:lnTo>
                <a:lnTo>
                  <a:pt x="1284" y="583"/>
                </a:lnTo>
                <a:lnTo>
                  <a:pt x="1294" y="536"/>
                </a:lnTo>
                <a:lnTo>
                  <a:pt x="1298" y="486"/>
                </a:lnTo>
                <a:lnTo>
                  <a:pt x="1294" y="436"/>
                </a:lnTo>
                <a:lnTo>
                  <a:pt x="1284" y="388"/>
                </a:lnTo>
                <a:lnTo>
                  <a:pt x="1269" y="341"/>
                </a:lnTo>
                <a:lnTo>
                  <a:pt x="1247" y="297"/>
                </a:lnTo>
                <a:lnTo>
                  <a:pt x="1219" y="255"/>
                </a:lnTo>
                <a:lnTo>
                  <a:pt x="1187" y="213"/>
                </a:lnTo>
                <a:lnTo>
                  <a:pt x="1149" y="176"/>
                </a:lnTo>
                <a:lnTo>
                  <a:pt x="1108" y="142"/>
                </a:lnTo>
                <a:lnTo>
                  <a:pt x="1062" y="111"/>
                </a:lnTo>
                <a:lnTo>
                  <a:pt x="1012" y="82"/>
                </a:lnTo>
                <a:lnTo>
                  <a:pt x="958" y="58"/>
                </a:lnTo>
                <a:lnTo>
                  <a:pt x="901" y="38"/>
                </a:lnTo>
                <a:lnTo>
                  <a:pt x="842" y="21"/>
                </a:lnTo>
                <a:lnTo>
                  <a:pt x="779" y="10"/>
                </a:lnTo>
                <a:lnTo>
                  <a:pt x="715" y="2"/>
                </a:lnTo>
                <a:lnTo>
                  <a:pt x="648" y="0"/>
                </a:lnTo>
                <a:close/>
              </a:path>
            </a:pathLst>
          </a:custGeom>
          <a:solidFill>
            <a:srgbClr val="DBEADB"/>
          </a:solidFill>
          <a:ln w="9525">
            <a:noFill/>
            <a:round/>
            <a:headEnd/>
            <a:tailEnd/>
          </a:ln>
        </p:spPr>
        <p:txBody>
          <a:bodyPr/>
          <a:lstStyle/>
          <a:p>
            <a:endParaRPr lang="en-US"/>
          </a:p>
        </p:txBody>
      </p:sp>
      <p:sp>
        <p:nvSpPr>
          <p:cNvPr id="52265" name="Freeform 44"/>
          <p:cNvSpPr>
            <a:spLocks/>
          </p:cNvSpPr>
          <p:nvPr/>
        </p:nvSpPr>
        <p:spPr bwMode="auto">
          <a:xfrm>
            <a:off x="6157913" y="3054350"/>
            <a:ext cx="508000" cy="379413"/>
          </a:xfrm>
          <a:custGeom>
            <a:avLst/>
            <a:gdLst>
              <a:gd name="T0" fmla="*/ 574 w 1280"/>
              <a:gd name="T1" fmla="*/ 3 h 957"/>
              <a:gd name="T2" fmla="*/ 450 w 1280"/>
              <a:gd name="T3" fmla="*/ 21 h 957"/>
              <a:gd name="T4" fmla="*/ 335 w 1280"/>
              <a:gd name="T5" fmla="*/ 58 h 957"/>
              <a:gd name="T6" fmla="*/ 233 w 1280"/>
              <a:gd name="T7" fmla="*/ 110 h 957"/>
              <a:gd name="T8" fmla="*/ 146 w 1280"/>
              <a:gd name="T9" fmla="*/ 175 h 957"/>
              <a:gd name="T10" fmla="*/ 77 w 1280"/>
              <a:gd name="T11" fmla="*/ 251 h 957"/>
              <a:gd name="T12" fmla="*/ 29 w 1280"/>
              <a:gd name="T13" fmla="*/ 336 h 957"/>
              <a:gd name="T14" fmla="*/ 4 w 1280"/>
              <a:gd name="T15" fmla="*/ 430 h 957"/>
              <a:gd name="T16" fmla="*/ 4 w 1280"/>
              <a:gd name="T17" fmla="*/ 527 h 957"/>
              <a:gd name="T18" fmla="*/ 29 w 1280"/>
              <a:gd name="T19" fmla="*/ 621 h 957"/>
              <a:gd name="T20" fmla="*/ 77 w 1280"/>
              <a:gd name="T21" fmla="*/ 706 h 957"/>
              <a:gd name="T22" fmla="*/ 146 w 1280"/>
              <a:gd name="T23" fmla="*/ 782 h 957"/>
              <a:gd name="T24" fmla="*/ 233 w 1280"/>
              <a:gd name="T25" fmla="*/ 847 h 957"/>
              <a:gd name="T26" fmla="*/ 335 w 1280"/>
              <a:gd name="T27" fmla="*/ 899 h 957"/>
              <a:gd name="T28" fmla="*/ 450 w 1280"/>
              <a:gd name="T29" fmla="*/ 936 h 957"/>
              <a:gd name="T30" fmla="*/ 574 w 1280"/>
              <a:gd name="T31" fmla="*/ 954 h 957"/>
              <a:gd name="T32" fmla="*/ 706 w 1280"/>
              <a:gd name="T33" fmla="*/ 954 h 957"/>
              <a:gd name="T34" fmla="*/ 830 w 1280"/>
              <a:gd name="T35" fmla="*/ 936 h 957"/>
              <a:gd name="T36" fmla="*/ 945 w 1280"/>
              <a:gd name="T37" fmla="*/ 899 h 957"/>
              <a:gd name="T38" fmla="*/ 1048 w 1280"/>
              <a:gd name="T39" fmla="*/ 847 h 957"/>
              <a:gd name="T40" fmla="*/ 1134 w 1280"/>
              <a:gd name="T41" fmla="*/ 782 h 957"/>
              <a:gd name="T42" fmla="*/ 1203 w 1280"/>
              <a:gd name="T43" fmla="*/ 706 h 957"/>
              <a:gd name="T44" fmla="*/ 1251 w 1280"/>
              <a:gd name="T45" fmla="*/ 621 h 957"/>
              <a:gd name="T46" fmla="*/ 1276 w 1280"/>
              <a:gd name="T47" fmla="*/ 527 h 957"/>
              <a:gd name="T48" fmla="*/ 1276 w 1280"/>
              <a:gd name="T49" fmla="*/ 430 h 957"/>
              <a:gd name="T50" fmla="*/ 1251 w 1280"/>
              <a:gd name="T51" fmla="*/ 336 h 957"/>
              <a:gd name="T52" fmla="*/ 1203 w 1280"/>
              <a:gd name="T53" fmla="*/ 251 h 957"/>
              <a:gd name="T54" fmla="*/ 1134 w 1280"/>
              <a:gd name="T55" fmla="*/ 175 h 957"/>
              <a:gd name="T56" fmla="*/ 1048 w 1280"/>
              <a:gd name="T57" fmla="*/ 110 h 957"/>
              <a:gd name="T58" fmla="*/ 945 w 1280"/>
              <a:gd name="T59" fmla="*/ 58 h 957"/>
              <a:gd name="T60" fmla="*/ 830 w 1280"/>
              <a:gd name="T61" fmla="*/ 21 h 957"/>
              <a:gd name="T62" fmla="*/ 706 w 1280"/>
              <a:gd name="T63" fmla="*/ 3 h 95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80"/>
              <a:gd name="T97" fmla="*/ 0 h 957"/>
              <a:gd name="T98" fmla="*/ 1280 w 1280"/>
              <a:gd name="T99" fmla="*/ 957 h 95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80" h="957">
                <a:moveTo>
                  <a:pt x="639" y="0"/>
                </a:moveTo>
                <a:lnTo>
                  <a:pt x="574" y="3"/>
                </a:lnTo>
                <a:lnTo>
                  <a:pt x="511" y="10"/>
                </a:lnTo>
                <a:lnTo>
                  <a:pt x="450" y="21"/>
                </a:lnTo>
                <a:lnTo>
                  <a:pt x="391" y="38"/>
                </a:lnTo>
                <a:lnTo>
                  <a:pt x="335" y="58"/>
                </a:lnTo>
                <a:lnTo>
                  <a:pt x="282" y="83"/>
                </a:lnTo>
                <a:lnTo>
                  <a:pt x="233" y="110"/>
                </a:lnTo>
                <a:lnTo>
                  <a:pt x="187" y="140"/>
                </a:lnTo>
                <a:lnTo>
                  <a:pt x="146" y="175"/>
                </a:lnTo>
                <a:lnTo>
                  <a:pt x="110" y="211"/>
                </a:lnTo>
                <a:lnTo>
                  <a:pt x="77" y="251"/>
                </a:lnTo>
                <a:lnTo>
                  <a:pt x="50" y="292"/>
                </a:lnTo>
                <a:lnTo>
                  <a:pt x="29" y="336"/>
                </a:lnTo>
                <a:lnTo>
                  <a:pt x="12" y="382"/>
                </a:lnTo>
                <a:lnTo>
                  <a:pt x="4" y="430"/>
                </a:lnTo>
                <a:lnTo>
                  <a:pt x="0" y="479"/>
                </a:lnTo>
                <a:lnTo>
                  <a:pt x="4" y="527"/>
                </a:lnTo>
                <a:lnTo>
                  <a:pt x="12" y="575"/>
                </a:lnTo>
                <a:lnTo>
                  <a:pt x="29" y="621"/>
                </a:lnTo>
                <a:lnTo>
                  <a:pt x="50" y="665"/>
                </a:lnTo>
                <a:lnTo>
                  <a:pt x="77" y="706"/>
                </a:lnTo>
                <a:lnTo>
                  <a:pt x="110" y="746"/>
                </a:lnTo>
                <a:lnTo>
                  <a:pt x="146" y="782"/>
                </a:lnTo>
                <a:lnTo>
                  <a:pt x="187" y="817"/>
                </a:lnTo>
                <a:lnTo>
                  <a:pt x="233" y="847"/>
                </a:lnTo>
                <a:lnTo>
                  <a:pt x="282" y="874"/>
                </a:lnTo>
                <a:lnTo>
                  <a:pt x="335" y="899"/>
                </a:lnTo>
                <a:lnTo>
                  <a:pt x="391" y="919"/>
                </a:lnTo>
                <a:lnTo>
                  <a:pt x="450" y="936"/>
                </a:lnTo>
                <a:lnTo>
                  <a:pt x="511" y="947"/>
                </a:lnTo>
                <a:lnTo>
                  <a:pt x="574" y="954"/>
                </a:lnTo>
                <a:lnTo>
                  <a:pt x="639" y="957"/>
                </a:lnTo>
                <a:lnTo>
                  <a:pt x="706" y="954"/>
                </a:lnTo>
                <a:lnTo>
                  <a:pt x="769" y="947"/>
                </a:lnTo>
                <a:lnTo>
                  <a:pt x="830" y="936"/>
                </a:lnTo>
                <a:lnTo>
                  <a:pt x="889" y="919"/>
                </a:lnTo>
                <a:lnTo>
                  <a:pt x="945" y="899"/>
                </a:lnTo>
                <a:lnTo>
                  <a:pt x="998" y="874"/>
                </a:lnTo>
                <a:lnTo>
                  <a:pt x="1048" y="847"/>
                </a:lnTo>
                <a:lnTo>
                  <a:pt x="1093" y="817"/>
                </a:lnTo>
                <a:lnTo>
                  <a:pt x="1134" y="782"/>
                </a:lnTo>
                <a:lnTo>
                  <a:pt x="1171" y="746"/>
                </a:lnTo>
                <a:lnTo>
                  <a:pt x="1203" y="706"/>
                </a:lnTo>
                <a:lnTo>
                  <a:pt x="1230" y="665"/>
                </a:lnTo>
                <a:lnTo>
                  <a:pt x="1251" y="621"/>
                </a:lnTo>
                <a:lnTo>
                  <a:pt x="1268" y="575"/>
                </a:lnTo>
                <a:lnTo>
                  <a:pt x="1276" y="527"/>
                </a:lnTo>
                <a:lnTo>
                  <a:pt x="1280" y="479"/>
                </a:lnTo>
                <a:lnTo>
                  <a:pt x="1276" y="430"/>
                </a:lnTo>
                <a:lnTo>
                  <a:pt x="1268" y="382"/>
                </a:lnTo>
                <a:lnTo>
                  <a:pt x="1251" y="336"/>
                </a:lnTo>
                <a:lnTo>
                  <a:pt x="1230" y="292"/>
                </a:lnTo>
                <a:lnTo>
                  <a:pt x="1203" y="251"/>
                </a:lnTo>
                <a:lnTo>
                  <a:pt x="1171" y="211"/>
                </a:lnTo>
                <a:lnTo>
                  <a:pt x="1134" y="175"/>
                </a:lnTo>
                <a:lnTo>
                  <a:pt x="1093" y="140"/>
                </a:lnTo>
                <a:lnTo>
                  <a:pt x="1048" y="110"/>
                </a:lnTo>
                <a:lnTo>
                  <a:pt x="998" y="83"/>
                </a:lnTo>
                <a:lnTo>
                  <a:pt x="945" y="58"/>
                </a:lnTo>
                <a:lnTo>
                  <a:pt x="889" y="38"/>
                </a:lnTo>
                <a:lnTo>
                  <a:pt x="830" y="21"/>
                </a:lnTo>
                <a:lnTo>
                  <a:pt x="769" y="10"/>
                </a:lnTo>
                <a:lnTo>
                  <a:pt x="706" y="3"/>
                </a:lnTo>
                <a:lnTo>
                  <a:pt x="639" y="0"/>
                </a:lnTo>
                <a:close/>
              </a:path>
            </a:pathLst>
          </a:custGeom>
          <a:solidFill>
            <a:srgbClr val="E0EDE0"/>
          </a:solidFill>
          <a:ln w="9525">
            <a:noFill/>
            <a:round/>
            <a:headEnd/>
            <a:tailEnd/>
          </a:ln>
        </p:spPr>
        <p:txBody>
          <a:bodyPr/>
          <a:lstStyle/>
          <a:p>
            <a:endParaRPr lang="en-US"/>
          </a:p>
        </p:txBody>
      </p:sp>
      <p:sp>
        <p:nvSpPr>
          <p:cNvPr id="52266" name="Freeform 45"/>
          <p:cNvSpPr>
            <a:spLocks/>
          </p:cNvSpPr>
          <p:nvPr/>
        </p:nvSpPr>
        <p:spPr bwMode="auto">
          <a:xfrm>
            <a:off x="6161088" y="3057525"/>
            <a:ext cx="501650" cy="373063"/>
          </a:xfrm>
          <a:custGeom>
            <a:avLst/>
            <a:gdLst>
              <a:gd name="T0" fmla="*/ 567 w 1262"/>
              <a:gd name="T1" fmla="*/ 2 h 941"/>
              <a:gd name="T2" fmla="*/ 443 w 1262"/>
              <a:gd name="T3" fmla="*/ 21 h 941"/>
              <a:gd name="T4" fmla="*/ 331 w 1262"/>
              <a:gd name="T5" fmla="*/ 57 h 941"/>
              <a:gd name="T6" fmla="*/ 229 w 1262"/>
              <a:gd name="T7" fmla="*/ 107 h 941"/>
              <a:gd name="T8" fmla="*/ 145 w 1262"/>
              <a:gd name="T9" fmla="*/ 171 h 941"/>
              <a:gd name="T10" fmla="*/ 76 w 1262"/>
              <a:gd name="T11" fmla="*/ 246 h 941"/>
              <a:gd name="T12" fmla="*/ 28 w 1262"/>
              <a:gd name="T13" fmla="*/ 331 h 941"/>
              <a:gd name="T14" fmla="*/ 3 w 1262"/>
              <a:gd name="T15" fmla="*/ 422 h 941"/>
              <a:gd name="T16" fmla="*/ 3 w 1262"/>
              <a:gd name="T17" fmla="*/ 519 h 941"/>
              <a:gd name="T18" fmla="*/ 28 w 1262"/>
              <a:gd name="T19" fmla="*/ 610 h 941"/>
              <a:gd name="T20" fmla="*/ 76 w 1262"/>
              <a:gd name="T21" fmla="*/ 695 h 941"/>
              <a:gd name="T22" fmla="*/ 145 w 1262"/>
              <a:gd name="T23" fmla="*/ 770 h 941"/>
              <a:gd name="T24" fmla="*/ 229 w 1262"/>
              <a:gd name="T25" fmla="*/ 834 h 941"/>
              <a:gd name="T26" fmla="*/ 331 w 1262"/>
              <a:gd name="T27" fmla="*/ 884 h 941"/>
              <a:gd name="T28" fmla="*/ 443 w 1262"/>
              <a:gd name="T29" fmla="*/ 920 h 941"/>
              <a:gd name="T30" fmla="*/ 567 w 1262"/>
              <a:gd name="T31" fmla="*/ 939 h 941"/>
              <a:gd name="T32" fmla="*/ 695 w 1262"/>
              <a:gd name="T33" fmla="*/ 939 h 941"/>
              <a:gd name="T34" fmla="*/ 819 w 1262"/>
              <a:gd name="T35" fmla="*/ 920 h 941"/>
              <a:gd name="T36" fmla="*/ 931 w 1262"/>
              <a:gd name="T37" fmla="*/ 884 h 941"/>
              <a:gd name="T38" fmla="*/ 1033 w 1262"/>
              <a:gd name="T39" fmla="*/ 834 h 941"/>
              <a:gd name="T40" fmla="*/ 1119 w 1262"/>
              <a:gd name="T41" fmla="*/ 770 h 941"/>
              <a:gd name="T42" fmla="*/ 1186 w 1262"/>
              <a:gd name="T43" fmla="*/ 695 h 941"/>
              <a:gd name="T44" fmla="*/ 1234 w 1262"/>
              <a:gd name="T45" fmla="*/ 610 h 941"/>
              <a:gd name="T46" fmla="*/ 1259 w 1262"/>
              <a:gd name="T47" fmla="*/ 519 h 941"/>
              <a:gd name="T48" fmla="*/ 1259 w 1262"/>
              <a:gd name="T49" fmla="*/ 422 h 941"/>
              <a:gd name="T50" fmla="*/ 1234 w 1262"/>
              <a:gd name="T51" fmla="*/ 331 h 941"/>
              <a:gd name="T52" fmla="*/ 1186 w 1262"/>
              <a:gd name="T53" fmla="*/ 246 h 941"/>
              <a:gd name="T54" fmla="*/ 1119 w 1262"/>
              <a:gd name="T55" fmla="*/ 171 h 941"/>
              <a:gd name="T56" fmla="*/ 1033 w 1262"/>
              <a:gd name="T57" fmla="*/ 107 h 941"/>
              <a:gd name="T58" fmla="*/ 931 w 1262"/>
              <a:gd name="T59" fmla="*/ 57 h 941"/>
              <a:gd name="T60" fmla="*/ 819 w 1262"/>
              <a:gd name="T61" fmla="*/ 21 h 941"/>
              <a:gd name="T62" fmla="*/ 695 w 1262"/>
              <a:gd name="T63" fmla="*/ 2 h 9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62"/>
              <a:gd name="T97" fmla="*/ 0 h 941"/>
              <a:gd name="T98" fmla="*/ 1262 w 1262"/>
              <a:gd name="T99" fmla="*/ 941 h 9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62" h="941">
                <a:moveTo>
                  <a:pt x="630" y="0"/>
                </a:moveTo>
                <a:lnTo>
                  <a:pt x="567" y="2"/>
                </a:lnTo>
                <a:lnTo>
                  <a:pt x="503" y="10"/>
                </a:lnTo>
                <a:lnTo>
                  <a:pt x="443" y="21"/>
                </a:lnTo>
                <a:lnTo>
                  <a:pt x="386" y="37"/>
                </a:lnTo>
                <a:lnTo>
                  <a:pt x="331" y="57"/>
                </a:lnTo>
                <a:lnTo>
                  <a:pt x="278" y="80"/>
                </a:lnTo>
                <a:lnTo>
                  <a:pt x="229" y="107"/>
                </a:lnTo>
                <a:lnTo>
                  <a:pt x="185" y="137"/>
                </a:lnTo>
                <a:lnTo>
                  <a:pt x="145" y="171"/>
                </a:lnTo>
                <a:lnTo>
                  <a:pt x="107" y="207"/>
                </a:lnTo>
                <a:lnTo>
                  <a:pt x="76" y="246"/>
                </a:lnTo>
                <a:lnTo>
                  <a:pt x="50" y="287"/>
                </a:lnTo>
                <a:lnTo>
                  <a:pt x="28" y="331"/>
                </a:lnTo>
                <a:lnTo>
                  <a:pt x="12" y="376"/>
                </a:lnTo>
                <a:lnTo>
                  <a:pt x="3" y="422"/>
                </a:lnTo>
                <a:lnTo>
                  <a:pt x="0" y="471"/>
                </a:lnTo>
                <a:lnTo>
                  <a:pt x="3" y="519"/>
                </a:lnTo>
                <a:lnTo>
                  <a:pt x="12" y="565"/>
                </a:lnTo>
                <a:lnTo>
                  <a:pt x="28" y="610"/>
                </a:lnTo>
                <a:lnTo>
                  <a:pt x="50" y="654"/>
                </a:lnTo>
                <a:lnTo>
                  <a:pt x="76" y="695"/>
                </a:lnTo>
                <a:lnTo>
                  <a:pt x="107" y="734"/>
                </a:lnTo>
                <a:lnTo>
                  <a:pt x="145" y="770"/>
                </a:lnTo>
                <a:lnTo>
                  <a:pt x="185" y="803"/>
                </a:lnTo>
                <a:lnTo>
                  <a:pt x="229" y="834"/>
                </a:lnTo>
                <a:lnTo>
                  <a:pt x="278" y="861"/>
                </a:lnTo>
                <a:lnTo>
                  <a:pt x="331" y="884"/>
                </a:lnTo>
                <a:lnTo>
                  <a:pt x="386" y="904"/>
                </a:lnTo>
                <a:lnTo>
                  <a:pt x="443" y="920"/>
                </a:lnTo>
                <a:lnTo>
                  <a:pt x="503" y="931"/>
                </a:lnTo>
                <a:lnTo>
                  <a:pt x="567" y="939"/>
                </a:lnTo>
                <a:lnTo>
                  <a:pt x="630" y="941"/>
                </a:lnTo>
                <a:lnTo>
                  <a:pt x="695" y="939"/>
                </a:lnTo>
                <a:lnTo>
                  <a:pt x="758" y="931"/>
                </a:lnTo>
                <a:lnTo>
                  <a:pt x="819" y="920"/>
                </a:lnTo>
                <a:lnTo>
                  <a:pt x="876" y="904"/>
                </a:lnTo>
                <a:lnTo>
                  <a:pt x="931" y="884"/>
                </a:lnTo>
                <a:lnTo>
                  <a:pt x="984" y="861"/>
                </a:lnTo>
                <a:lnTo>
                  <a:pt x="1033" y="834"/>
                </a:lnTo>
                <a:lnTo>
                  <a:pt x="1077" y="803"/>
                </a:lnTo>
                <a:lnTo>
                  <a:pt x="1119" y="770"/>
                </a:lnTo>
                <a:lnTo>
                  <a:pt x="1155" y="734"/>
                </a:lnTo>
                <a:lnTo>
                  <a:pt x="1186" y="695"/>
                </a:lnTo>
                <a:lnTo>
                  <a:pt x="1212" y="654"/>
                </a:lnTo>
                <a:lnTo>
                  <a:pt x="1234" y="610"/>
                </a:lnTo>
                <a:lnTo>
                  <a:pt x="1250" y="565"/>
                </a:lnTo>
                <a:lnTo>
                  <a:pt x="1259" y="519"/>
                </a:lnTo>
                <a:lnTo>
                  <a:pt x="1262" y="471"/>
                </a:lnTo>
                <a:lnTo>
                  <a:pt x="1259" y="422"/>
                </a:lnTo>
                <a:lnTo>
                  <a:pt x="1250" y="376"/>
                </a:lnTo>
                <a:lnTo>
                  <a:pt x="1234" y="331"/>
                </a:lnTo>
                <a:lnTo>
                  <a:pt x="1212" y="287"/>
                </a:lnTo>
                <a:lnTo>
                  <a:pt x="1186" y="246"/>
                </a:lnTo>
                <a:lnTo>
                  <a:pt x="1155" y="207"/>
                </a:lnTo>
                <a:lnTo>
                  <a:pt x="1119" y="171"/>
                </a:lnTo>
                <a:lnTo>
                  <a:pt x="1077" y="137"/>
                </a:lnTo>
                <a:lnTo>
                  <a:pt x="1033" y="107"/>
                </a:lnTo>
                <a:lnTo>
                  <a:pt x="984" y="80"/>
                </a:lnTo>
                <a:lnTo>
                  <a:pt x="931" y="57"/>
                </a:lnTo>
                <a:lnTo>
                  <a:pt x="876" y="37"/>
                </a:lnTo>
                <a:lnTo>
                  <a:pt x="819" y="21"/>
                </a:lnTo>
                <a:lnTo>
                  <a:pt x="758" y="10"/>
                </a:lnTo>
                <a:lnTo>
                  <a:pt x="695" y="2"/>
                </a:lnTo>
                <a:lnTo>
                  <a:pt x="630" y="0"/>
                </a:lnTo>
                <a:close/>
              </a:path>
            </a:pathLst>
          </a:custGeom>
          <a:solidFill>
            <a:srgbClr val="EDF4ED"/>
          </a:solidFill>
          <a:ln w="9525">
            <a:noFill/>
            <a:round/>
            <a:headEnd/>
            <a:tailEnd/>
          </a:ln>
        </p:spPr>
        <p:txBody>
          <a:bodyPr/>
          <a:lstStyle/>
          <a:p>
            <a:endParaRPr lang="en-US"/>
          </a:p>
        </p:txBody>
      </p:sp>
      <p:sp>
        <p:nvSpPr>
          <p:cNvPr id="52267" name="Freeform 46"/>
          <p:cNvSpPr>
            <a:spLocks/>
          </p:cNvSpPr>
          <p:nvPr/>
        </p:nvSpPr>
        <p:spPr bwMode="auto">
          <a:xfrm>
            <a:off x="6164263" y="3060700"/>
            <a:ext cx="495300" cy="366713"/>
          </a:xfrm>
          <a:custGeom>
            <a:avLst/>
            <a:gdLst>
              <a:gd name="T0" fmla="*/ 559 w 1246"/>
              <a:gd name="T1" fmla="*/ 3 h 926"/>
              <a:gd name="T2" fmla="*/ 438 w 1246"/>
              <a:gd name="T3" fmla="*/ 22 h 926"/>
              <a:gd name="T4" fmla="*/ 326 w 1246"/>
              <a:gd name="T5" fmla="*/ 57 h 926"/>
              <a:gd name="T6" fmla="*/ 228 w 1246"/>
              <a:gd name="T7" fmla="*/ 107 h 926"/>
              <a:gd name="T8" fmla="*/ 143 w 1246"/>
              <a:gd name="T9" fmla="*/ 169 h 926"/>
              <a:gd name="T10" fmla="*/ 75 w 1246"/>
              <a:gd name="T11" fmla="*/ 243 h 926"/>
              <a:gd name="T12" fmla="*/ 28 w 1246"/>
              <a:gd name="T13" fmla="*/ 325 h 926"/>
              <a:gd name="T14" fmla="*/ 4 w 1246"/>
              <a:gd name="T15" fmla="*/ 415 h 926"/>
              <a:gd name="T16" fmla="*/ 4 w 1246"/>
              <a:gd name="T17" fmla="*/ 510 h 926"/>
              <a:gd name="T18" fmla="*/ 28 w 1246"/>
              <a:gd name="T19" fmla="*/ 600 h 926"/>
              <a:gd name="T20" fmla="*/ 75 w 1246"/>
              <a:gd name="T21" fmla="*/ 684 h 926"/>
              <a:gd name="T22" fmla="*/ 143 w 1246"/>
              <a:gd name="T23" fmla="*/ 757 h 926"/>
              <a:gd name="T24" fmla="*/ 228 w 1246"/>
              <a:gd name="T25" fmla="*/ 820 h 926"/>
              <a:gd name="T26" fmla="*/ 326 w 1246"/>
              <a:gd name="T27" fmla="*/ 870 h 926"/>
              <a:gd name="T28" fmla="*/ 438 w 1246"/>
              <a:gd name="T29" fmla="*/ 905 h 926"/>
              <a:gd name="T30" fmla="*/ 559 w 1246"/>
              <a:gd name="T31" fmla="*/ 923 h 926"/>
              <a:gd name="T32" fmla="*/ 686 w 1246"/>
              <a:gd name="T33" fmla="*/ 923 h 926"/>
              <a:gd name="T34" fmla="*/ 808 w 1246"/>
              <a:gd name="T35" fmla="*/ 905 h 926"/>
              <a:gd name="T36" fmla="*/ 920 w 1246"/>
              <a:gd name="T37" fmla="*/ 870 h 926"/>
              <a:gd name="T38" fmla="*/ 1020 w 1246"/>
              <a:gd name="T39" fmla="*/ 820 h 926"/>
              <a:gd name="T40" fmla="*/ 1103 w 1246"/>
              <a:gd name="T41" fmla="*/ 757 h 926"/>
              <a:gd name="T42" fmla="*/ 1171 w 1246"/>
              <a:gd name="T43" fmla="*/ 684 h 926"/>
              <a:gd name="T44" fmla="*/ 1218 w 1246"/>
              <a:gd name="T45" fmla="*/ 600 h 926"/>
              <a:gd name="T46" fmla="*/ 1242 w 1246"/>
              <a:gd name="T47" fmla="*/ 510 h 926"/>
              <a:gd name="T48" fmla="*/ 1242 w 1246"/>
              <a:gd name="T49" fmla="*/ 415 h 926"/>
              <a:gd name="T50" fmla="*/ 1218 w 1246"/>
              <a:gd name="T51" fmla="*/ 325 h 926"/>
              <a:gd name="T52" fmla="*/ 1171 w 1246"/>
              <a:gd name="T53" fmla="*/ 243 h 926"/>
              <a:gd name="T54" fmla="*/ 1103 w 1246"/>
              <a:gd name="T55" fmla="*/ 169 h 926"/>
              <a:gd name="T56" fmla="*/ 1020 w 1246"/>
              <a:gd name="T57" fmla="*/ 107 h 926"/>
              <a:gd name="T58" fmla="*/ 920 w 1246"/>
              <a:gd name="T59" fmla="*/ 57 h 926"/>
              <a:gd name="T60" fmla="*/ 808 w 1246"/>
              <a:gd name="T61" fmla="*/ 22 h 926"/>
              <a:gd name="T62" fmla="*/ 686 w 1246"/>
              <a:gd name="T63" fmla="*/ 3 h 9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46"/>
              <a:gd name="T97" fmla="*/ 0 h 926"/>
              <a:gd name="T98" fmla="*/ 1246 w 1246"/>
              <a:gd name="T99" fmla="*/ 926 h 9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46" h="926">
                <a:moveTo>
                  <a:pt x="622" y="0"/>
                </a:moveTo>
                <a:lnTo>
                  <a:pt x="559" y="3"/>
                </a:lnTo>
                <a:lnTo>
                  <a:pt x="497" y="10"/>
                </a:lnTo>
                <a:lnTo>
                  <a:pt x="438" y="22"/>
                </a:lnTo>
                <a:lnTo>
                  <a:pt x="381" y="37"/>
                </a:lnTo>
                <a:lnTo>
                  <a:pt x="326" y="57"/>
                </a:lnTo>
                <a:lnTo>
                  <a:pt x="275" y="79"/>
                </a:lnTo>
                <a:lnTo>
                  <a:pt x="228" y="107"/>
                </a:lnTo>
                <a:lnTo>
                  <a:pt x="183" y="135"/>
                </a:lnTo>
                <a:lnTo>
                  <a:pt x="143" y="169"/>
                </a:lnTo>
                <a:lnTo>
                  <a:pt x="107" y="204"/>
                </a:lnTo>
                <a:lnTo>
                  <a:pt x="75" y="243"/>
                </a:lnTo>
                <a:lnTo>
                  <a:pt x="49" y="283"/>
                </a:lnTo>
                <a:lnTo>
                  <a:pt x="28" y="325"/>
                </a:lnTo>
                <a:lnTo>
                  <a:pt x="13" y="370"/>
                </a:lnTo>
                <a:lnTo>
                  <a:pt x="4" y="415"/>
                </a:lnTo>
                <a:lnTo>
                  <a:pt x="0" y="463"/>
                </a:lnTo>
                <a:lnTo>
                  <a:pt x="4" y="510"/>
                </a:lnTo>
                <a:lnTo>
                  <a:pt x="13" y="556"/>
                </a:lnTo>
                <a:lnTo>
                  <a:pt x="28" y="600"/>
                </a:lnTo>
                <a:lnTo>
                  <a:pt x="49" y="642"/>
                </a:lnTo>
                <a:lnTo>
                  <a:pt x="75" y="684"/>
                </a:lnTo>
                <a:lnTo>
                  <a:pt x="107" y="721"/>
                </a:lnTo>
                <a:lnTo>
                  <a:pt x="143" y="757"/>
                </a:lnTo>
                <a:lnTo>
                  <a:pt x="183" y="790"/>
                </a:lnTo>
                <a:lnTo>
                  <a:pt x="228" y="820"/>
                </a:lnTo>
                <a:lnTo>
                  <a:pt x="275" y="847"/>
                </a:lnTo>
                <a:lnTo>
                  <a:pt x="326" y="870"/>
                </a:lnTo>
                <a:lnTo>
                  <a:pt x="381" y="890"/>
                </a:lnTo>
                <a:lnTo>
                  <a:pt x="438" y="905"/>
                </a:lnTo>
                <a:lnTo>
                  <a:pt x="497" y="916"/>
                </a:lnTo>
                <a:lnTo>
                  <a:pt x="559" y="923"/>
                </a:lnTo>
                <a:lnTo>
                  <a:pt x="622" y="926"/>
                </a:lnTo>
                <a:lnTo>
                  <a:pt x="686" y="923"/>
                </a:lnTo>
                <a:lnTo>
                  <a:pt x="749" y="916"/>
                </a:lnTo>
                <a:lnTo>
                  <a:pt x="808" y="905"/>
                </a:lnTo>
                <a:lnTo>
                  <a:pt x="865" y="890"/>
                </a:lnTo>
                <a:lnTo>
                  <a:pt x="920" y="870"/>
                </a:lnTo>
                <a:lnTo>
                  <a:pt x="971" y="847"/>
                </a:lnTo>
                <a:lnTo>
                  <a:pt x="1020" y="820"/>
                </a:lnTo>
                <a:lnTo>
                  <a:pt x="1063" y="790"/>
                </a:lnTo>
                <a:lnTo>
                  <a:pt x="1103" y="757"/>
                </a:lnTo>
                <a:lnTo>
                  <a:pt x="1139" y="721"/>
                </a:lnTo>
                <a:lnTo>
                  <a:pt x="1171" y="684"/>
                </a:lnTo>
                <a:lnTo>
                  <a:pt x="1197" y="642"/>
                </a:lnTo>
                <a:lnTo>
                  <a:pt x="1218" y="600"/>
                </a:lnTo>
                <a:lnTo>
                  <a:pt x="1233" y="556"/>
                </a:lnTo>
                <a:lnTo>
                  <a:pt x="1242" y="510"/>
                </a:lnTo>
                <a:lnTo>
                  <a:pt x="1246" y="463"/>
                </a:lnTo>
                <a:lnTo>
                  <a:pt x="1242" y="415"/>
                </a:lnTo>
                <a:lnTo>
                  <a:pt x="1233" y="370"/>
                </a:lnTo>
                <a:lnTo>
                  <a:pt x="1218" y="325"/>
                </a:lnTo>
                <a:lnTo>
                  <a:pt x="1197" y="283"/>
                </a:lnTo>
                <a:lnTo>
                  <a:pt x="1171" y="243"/>
                </a:lnTo>
                <a:lnTo>
                  <a:pt x="1139" y="204"/>
                </a:lnTo>
                <a:lnTo>
                  <a:pt x="1103" y="169"/>
                </a:lnTo>
                <a:lnTo>
                  <a:pt x="1063" y="135"/>
                </a:lnTo>
                <a:lnTo>
                  <a:pt x="1020" y="107"/>
                </a:lnTo>
                <a:lnTo>
                  <a:pt x="971" y="79"/>
                </a:lnTo>
                <a:lnTo>
                  <a:pt x="920" y="57"/>
                </a:lnTo>
                <a:lnTo>
                  <a:pt x="865" y="37"/>
                </a:lnTo>
                <a:lnTo>
                  <a:pt x="808" y="22"/>
                </a:lnTo>
                <a:lnTo>
                  <a:pt x="749" y="10"/>
                </a:lnTo>
                <a:lnTo>
                  <a:pt x="686" y="3"/>
                </a:lnTo>
                <a:lnTo>
                  <a:pt x="622" y="0"/>
                </a:lnTo>
                <a:close/>
              </a:path>
            </a:pathLst>
          </a:custGeom>
          <a:solidFill>
            <a:srgbClr val="F4F9F4"/>
          </a:solidFill>
          <a:ln w="9525">
            <a:noFill/>
            <a:round/>
            <a:headEnd/>
            <a:tailEnd/>
          </a:ln>
        </p:spPr>
        <p:txBody>
          <a:bodyPr/>
          <a:lstStyle/>
          <a:p>
            <a:endParaRPr lang="en-US"/>
          </a:p>
        </p:txBody>
      </p:sp>
      <p:sp>
        <p:nvSpPr>
          <p:cNvPr id="52268" name="Freeform 47"/>
          <p:cNvSpPr>
            <a:spLocks/>
          </p:cNvSpPr>
          <p:nvPr/>
        </p:nvSpPr>
        <p:spPr bwMode="auto">
          <a:xfrm>
            <a:off x="6169025" y="3063875"/>
            <a:ext cx="485775" cy="360363"/>
          </a:xfrm>
          <a:custGeom>
            <a:avLst/>
            <a:gdLst>
              <a:gd name="T0" fmla="*/ 551 w 1228"/>
              <a:gd name="T1" fmla="*/ 2 h 910"/>
              <a:gd name="T2" fmla="*/ 431 w 1228"/>
              <a:gd name="T3" fmla="*/ 20 h 910"/>
              <a:gd name="T4" fmla="*/ 321 w 1228"/>
              <a:gd name="T5" fmla="*/ 55 h 910"/>
              <a:gd name="T6" fmla="*/ 224 w 1228"/>
              <a:gd name="T7" fmla="*/ 104 h 910"/>
              <a:gd name="T8" fmla="*/ 140 w 1228"/>
              <a:gd name="T9" fmla="*/ 165 h 910"/>
              <a:gd name="T10" fmla="*/ 74 w 1228"/>
              <a:gd name="T11" fmla="*/ 239 h 910"/>
              <a:gd name="T12" fmla="*/ 28 w 1228"/>
              <a:gd name="T13" fmla="*/ 320 h 910"/>
              <a:gd name="T14" fmla="*/ 4 w 1228"/>
              <a:gd name="T15" fmla="*/ 408 h 910"/>
              <a:gd name="T16" fmla="*/ 4 w 1228"/>
              <a:gd name="T17" fmla="*/ 501 h 910"/>
              <a:gd name="T18" fmla="*/ 28 w 1228"/>
              <a:gd name="T19" fmla="*/ 589 h 910"/>
              <a:gd name="T20" fmla="*/ 74 w 1228"/>
              <a:gd name="T21" fmla="*/ 672 h 910"/>
              <a:gd name="T22" fmla="*/ 140 w 1228"/>
              <a:gd name="T23" fmla="*/ 744 h 910"/>
              <a:gd name="T24" fmla="*/ 224 w 1228"/>
              <a:gd name="T25" fmla="*/ 806 h 910"/>
              <a:gd name="T26" fmla="*/ 321 w 1228"/>
              <a:gd name="T27" fmla="*/ 855 h 910"/>
              <a:gd name="T28" fmla="*/ 431 w 1228"/>
              <a:gd name="T29" fmla="*/ 890 h 910"/>
              <a:gd name="T30" fmla="*/ 551 w 1228"/>
              <a:gd name="T31" fmla="*/ 908 h 910"/>
              <a:gd name="T32" fmla="*/ 676 w 1228"/>
              <a:gd name="T33" fmla="*/ 908 h 910"/>
              <a:gd name="T34" fmla="*/ 796 w 1228"/>
              <a:gd name="T35" fmla="*/ 890 h 910"/>
              <a:gd name="T36" fmla="*/ 907 w 1228"/>
              <a:gd name="T37" fmla="*/ 855 h 910"/>
              <a:gd name="T38" fmla="*/ 1004 w 1228"/>
              <a:gd name="T39" fmla="*/ 806 h 910"/>
              <a:gd name="T40" fmla="*/ 1088 w 1228"/>
              <a:gd name="T41" fmla="*/ 744 h 910"/>
              <a:gd name="T42" fmla="*/ 1154 w 1228"/>
              <a:gd name="T43" fmla="*/ 672 h 910"/>
              <a:gd name="T44" fmla="*/ 1200 w 1228"/>
              <a:gd name="T45" fmla="*/ 589 h 910"/>
              <a:gd name="T46" fmla="*/ 1224 w 1228"/>
              <a:gd name="T47" fmla="*/ 501 h 910"/>
              <a:gd name="T48" fmla="*/ 1224 w 1228"/>
              <a:gd name="T49" fmla="*/ 408 h 910"/>
              <a:gd name="T50" fmla="*/ 1200 w 1228"/>
              <a:gd name="T51" fmla="*/ 320 h 910"/>
              <a:gd name="T52" fmla="*/ 1154 w 1228"/>
              <a:gd name="T53" fmla="*/ 239 h 910"/>
              <a:gd name="T54" fmla="*/ 1088 w 1228"/>
              <a:gd name="T55" fmla="*/ 165 h 910"/>
              <a:gd name="T56" fmla="*/ 1004 w 1228"/>
              <a:gd name="T57" fmla="*/ 104 h 910"/>
              <a:gd name="T58" fmla="*/ 907 w 1228"/>
              <a:gd name="T59" fmla="*/ 55 h 910"/>
              <a:gd name="T60" fmla="*/ 796 w 1228"/>
              <a:gd name="T61" fmla="*/ 20 h 910"/>
              <a:gd name="T62" fmla="*/ 676 w 1228"/>
              <a:gd name="T63" fmla="*/ 2 h 9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28"/>
              <a:gd name="T97" fmla="*/ 0 h 910"/>
              <a:gd name="T98" fmla="*/ 1228 w 1228"/>
              <a:gd name="T99" fmla="*/ 910 h 9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28" h="910">
                <a:moveTo>
                  <a:pt x="613" y="0"/>
                </a:moveTo>
                <a:lnTo>
                  <a:pt x="551" y="2"/>
                </a:lnTo>
                <a:lnTo>
                  <a:pt x="490" y="9"/>
                </a:lnTo>
                <a:lnTo>
                  <a:pt x="431" y="20"/>
                </a:lnTo>
                <a:lnTo>
                  <a:pt x="375" y="36"/>
                </a:lnTo>
                <a:lnTo>
                  <a:pt x="321" y="55"/>
                </a:lnTo>
                <a:lnTo>
                  <a:pt x="271" y="77"/>
                </a:lnTo>
                <a:lnTo>
                  <a:pt x="224" y="104"/>
                </a:lnTo>
                <a:lnTo>
                  <a:pt x="180" y="134"/>
                </a:lnTo>
                <a:lnTo>
                  <a:pt x="140" y="165"/>
                </a:lnTo>
                <a:lnTo>
                  <a:pt x="105" y="200"/>
                </a:lnTo>
                <a:lnTo>
                  <a:pt x="74" y="239"/>
                </a:lnTo>
                <a:lnTo>
                  <a:pt x="49" y="277"/>
                </a:lnTo>
                <a:lnTo>
                  <a:pt x="28" y="320"/>
                </a:lnTo>
                <a:lnTo>
                  <a:pt x="13" y="363"/>
                </a:lnTo>
                <a:lnTo>
                  <a:pt x="4" y="408"/>
                </a:lnTo>
                <a:lnTo>
                  <a:pt x="0" y="455"/>
                </a:lnTo>
                <a:lnTo>
                  <a:pt x="4" y="501"/>
                </a:lnTo>
                <a:lnTo>
                  <a:pt x="13" y="546"/>
                </a:lnTo>
                <a:lnTo>
                  <a:pt x="28" y="589"/>
                </a:lnTo>
                <a:lnTo>
                  <a:pt x="49" y="632"/>
                </a:lnTo>
                <a:lnTo>
                  <a:pt x="74" y="672"/>
                </a:lnTo>
                <a:lnTo>
                  <a:pt x="105" y="709"/>
                </a:lnTo>
                <a:lnTo>
                  <a:pt x="140" y="744"/>
                </a:lnTo>
                <a:lnTo>
                  <a:pt x="180" y="777"/>
                </a:lnTo>
                <a:lnTo>
                  <a:pt x="224" y="806"/>
                </a:lnTo>
                <a:lnTo>
                  <a:pt x="271" y="833"/>
                </a:lnTo>
                <a:lnTo>
                  <a:pt x="321" y="855"/>
                </a:lnTo>
                <a:lnTo>
                  <a:pt x="375" y="874"/>
                </a:lnTo>
                <a:lnTo>
                  <a:pt x="431" y="890"/>
                </a:lnTo>
                <a:lnTo>
                  <a:pt x="490" y="902"/>
                </a:lnTo>
                <a:lnTo>
                  <a:pt x="551" y="908"/>
                </a:lnTo>
                <a:lnTo>
                  <a:pt x="613" y="910"/>
                </a:lnTo>
                <a:lnTo>
                  <a:pt x="676" y="908"/>
                </a:lnTo>
                <a:lnTo>
                  <a:pt x="737" y="902"/>
                </a:lnTo>
                <a:lnTo>
                  <a:pt x="796" y="890"/>
                </a:lnTo>
                <a:lnTo>
                  <a:pt x="853" y="874"/>
                </a:lnTo>
                <a:lnTo>
                  <a:pt x="907" y="855"/>
                </a:lnTo>
                <a:lnTo>
                  <a:pt x="957" y="833"/>
                </a:lnTo>
                <a:lnTo>
                  <a:pt x="1004" y="806"/>
                </a:lnTo>
                <a:lnTo>
                  <a:pt x="1048" y="777"/>
                </a:lnTo>
                <a:lnTo>
                  <a:pt x="1088" y="744"/>
                </a:lnTo>
                <a:lnTo>
                  <a:pt x="1123" y="709"/>
                </a:lnTo>
                <a:lnTo>
                  <a:pt x="1154" y="672"/>
                </a:lnTo>
                <a:lnTo>
                  <a:pt x="1179" y="632"/>
                </a:lnTo>
                <a:lnTo>
                  <a:pt x="1200" y="589"/>
                </a:lnTo>
                <a:lnTo>
                  <a:pt x="1215" y="546"/>
                </a:lnTo>
                <a:lnTo>
                  <a:pt x="1224" y="501"/>
                </a:lnTo>
                <a:lnTo>
                  <a:pt x="1228" y="455"/>
                </a:lnTo>
                <a:lnTo>
                  <a:pt x="1224" y="408"/>
                </a:lnTo>
                <a:lnTo>
                  <a:pt x="1215" y="363"/>
                </a:lnTo>
                <a:lnTo>
                  <a:pt x="1200" y="320"/>
                </a:lnTo>
                <a:lnTo>
                  <a:pt x="1179" y="277"/>
                </a:lnTo>
                <a:lnTo>
                  <a:pt x="1154" y="239"/>
                </a:lnTo>
                <a:lnTo>
                  <a:pt x="1123" y="200"/>
                </a:lnTo>
                <a:lnTo>
                  <a:pt x="1088" y="165"/>
                </a:lnTo>
                <a:lnTo>
                  <a:pt x="1048" y="134"/>
                </a:lnTo>
                <a:lnTo>
                  <a:pt x="1004" y="104"/>
                </a:lnTo>
                <a:lnTo>
                  <a:pt x="957" y="77"/>
                </a:lnTo>
                <a:lnTo>
                  <a:pt x="907" y="55"/>
                </a:lnTo>
                <a:lnTo>
                  <a:pt x="853" y="36"/>
                </a:lnTo>
                <a:lnTo>
                  <a:pt x="796" y="20"/>
                </a:lnTo>
                <a:lnTo>
                  <a:pt x="737" y="9"/>
                </a:lnTo>
                <a:lnTo>
                  <a:pt x="676" y="2"/>
                </a:lnTo>
                <a:lnTo>
                  <a:pt x="613" y="0"/>
                </a:lnTo>
                <a:close/>
              </a:path>
            </a:pathLst>
          </a:custGeom>
          <a:solidFill>
            <a:srgbClr val="FFFFFF"/>
          </a:solidFill>
          <a:ln w="9525">
            <a:noFill/>
            <a:round/>
            <a:headEnd/>
            <a:tailEnd/>
          </a:ln>
        </p:spPr>
        <p:txBody>
          <a:bodyPr/>
          <a:lstStyle/>
          <a:p>
            <a:endParaRPr lang="en-US"/>
          </a:p>
        </p:txBody>
      </p:sp>
      <p:sp>
        <p:nvSpPr>
          <p:cNvPr id="52269" name="Freeform 48"/>
          <p:cNvSpPr>
            <a:spLocks/>
          </p:cNvSpPr>
          <p:nvPr/>
        </p:nvSpPr>
        <p:spPr bwMode="auto">
          <a:xfrm>
            <a:off x="6124575" y="3051175"/>
            <a:ext cx="571500" cy="398463"/>
          </a:xfrm>
          <a:custGeom>
            <a:avLst/>
            <a:gdLst>
              <a:gd name="T0" fmla="*/ 1420 w 1441"/>
              <a:gd name="T1" fmla="*/ 451 h 1004"/>
              <a:gd name="T2" fmla="*/ 1390 w 1441"/>
              <a:gd name="T3" fmla="*/ 421 h 1004"/>
              <a:gd name="T4" fmla="*/ 1378 w 1441"/>
              <a:gd name="T5" fmla="*/ 376 h 1004"/>
              <a:gd name="T6" fmla="*/ 1346 w 1441"/>
              <a:gd name="T7" fmla="*/ 337 h 1004"/>
              <a:gd name="T8" fmla="*/ 1363 w 1441"/>
              <a:gd name="T9" fmla="*/ 246 h 1004"/>
              <a:gd name="T10" fmla="*/ 1283 w 1441"/>
              <a:gd name="T11" fmla="*/ 172 h 1004"/>
              <a:gd name="T12" fmla="*/ 1181 w 1441"/>
              <a:gd name="T13" fmla="*/ 116 h 1004"/>
              <a:gd name="T14" fmla="*/ 1090 w 1441"/>
              <a:gd name="T15" fmla="*/ 53 h 1004"/>
              <a:gd name="T16" fmla="*/ 1037 w 1441"/>
              <a:gd name="T17" fmla="*/ 51 h 1004"/>
              <a:gd name="T18" fmla="*/ 982 w 1441"/>
              <a:gd name="T19" fmla="*/ 11 h 1004"/>
              <a:gd name="T20" fmla="*/ 922 w 1441"/>
              <a:gd name="T21" fmla="*/ 1 h 1004"/>
              <a:gd name="T22" fmla="*/ 875 w 1441"/>
              <a:gd name="T23" fmla="*/ 22 h 1004"/>
              <a:gd name="T24" fmla="*/ 848 w 1441"/>
              <a:gd name="T25" fmla="*/ 21 h 1004"/>
              <a:gd name="T26" fmla="*/ 819 w 1441"/>
              <a:gd name="T27" fmla="*/ 16 h 1004"/>
              <a:gd name="T28" fmla="*/ 776 w 1441"/>
              <a:gd name="T29" fmla="*/ 31 h 1004"/>
              <a:gd name="T30" fmla="*/ 738 w 1441"/>
              <a:gd name="T31" fmla="*/ 100 h 1004"/>
              <a:gd name="T32" fmla="*/ 719 w 1441"/>
              <a:gd name="T33" fmla="*/ 121 h 1004"/>
              <a:gd name="T34" fmla="*/ 702 w 1441"/>
              <a:gd name="T35" fmla="*/ 100 h 1004"/>
              <a:gd name="T36" fmla="*/ 664 w 1441"/>
              <a:gd name="T37" fmla="*/ 31 h 1004"/>
              <a:gd name="T38" fmla="*/ 622 w 1441"/>
              <a:gd name="T39" fmla="*/ 16 h 1004"/>
              <a:gd name="T40" fmla="*/ 593 w 1441"/>
              <a:gd name="T41" fmla="*/ 21 h 1004"/>
              <a:gd name="T42" fmla="*/ 566 w 1441"/>
              <a:gd name="T43" fmla="*/ 22 h 1004"/>
              <a:gd name="T44" fmla="*/ 518 w 1441"/>
              <a:gd name="T45" fmla="*/ 1 h 1004"/>
              <a:gd name="T46" fmla="*/ 458 w 1441"/>
              <a:gd name="T47" fmla="*/ 11 h 1004"/>
              <a:gd name="T48" fmla="*/ 403 w 1441"/>
              <a:gd name="T49" fmla="*/ 51 h 1004"/>
              <a:gd name="T50" fmla="*/ 350 w 1441"/>
              <a:gd name="T51" fmla="*/ 53 h 1004"/>
              <a:gd name="T52" fmla="*/ 259 w 1441"/>
              <a:gd name="T53" fmla="*/ 116 h 1004"/>
              <a:gd name="T54" fmla="*/ 157 w 1441"/>
              <a:gd name="T55" fmla="*/ 172 h 1004"/>
              <a:gd name="T56" fmla="*/ 77 w 1441"/>
              <a:gd name="T57" fmla="*/ 246 h 1004"/>
              <a:gd name="T58" fmla="*/ 94 w 1441"/>
              <a:gd name="T59" fmla="*/ 337 h 1004"/>
              <a:gd name="T60" fmla="*/ 62 w 1441"/>
              <a:gd name="T61" fmla="*/ 376 h 1004"/>
              <a:gd name="T62" fmla="*/ 51 w 1441"/>
              <a:gd name="T63" fmla="*/ 421 h 1004"/>
              <a:gd name="T64" fmla="*/ 21 w 1441"/>
              <a:gd name="T65" fmla="*/ 451 h 1004"/>
              <a:gd name="T66" fmla="*/ 0 w 1441"/>
              <a:gd name="T67" fmla="*/ 492 h 1004"/>
              <a:gd name="T68" fmla="*/ 27 w 1441"/>
              <a:gd name="T69" fmla="*/ 562 h 1004"/>
              <a:gd name="T70" fmla="*/ 87 w 1441"/>
              <a:gd name="T71" fmla="*/ 669 h 1004"/>
              <a:gd name="T72" fmla="*/ 231 w 1441"/>
              <a:gd name="T73" fmla="*/ 785 h 1004"/>
              <a:gd name="T74" fmla="*/ 315 w 1441"/>
              <a:gd name="T75" fmla="*/ 918 h 1004"/>
              <a:gd name="T76" fmla="*/ 470 w 1441"/>
              <a:gd name="T77" fmla="*/ 1001 h 1004"/>
              <a:gd name="T78" fmla="*/ 591 w 1441"/>
              <a:gd name="T79" fmla="*/ 971 h 1004"/>
              <a:gd name="T80" fmla="*/ 662 w 1441"/>
              <a:gd name="T81" fmla="*/ 946 h 1004"/>
              <a:gd name="T82" fmla="*/ 706 w 1441"/>
              <a:gd name="T83" fmla="*/ 914 h 1004"/>
              <a:gd name="T84" fmla="*/ 729 w 1441"/>
              <a:gd name="T85" fmla="*/ 914 h 1004"/>
              <a:gd name="T86" fmla="*/ 767 w 1441"/>
              <a:gd name="T87" fmla="*/ 940 h 1004"/>
              <a:gd name="T88" fmla="*/ 837 w 1441"/>
              <a:gd name="T89" fmla="*/ 951 h 1004"/>
              <a:gd name="T90" fmla="*/ 942 w 1441"/>
              <a:gd name="T91" fmla="*/ 1004 h 1004"/>
              <a:gd name="T92" fmla="*/ 1098 w 1441"/>
              <a:gd name="T93" fmla="*/ 941 h 1004"/>
              <a:gd name="T94" fmla="*/ 1201 w 1441"/>
              <a:gd name="T95" fmla="*/ 813 h 1004"/>
              <a:gd name="T96" fmla="*/ 1331 w 1441"/>
              <a:gd name="T97" fmla="*/ 695 h 1004"/>
              <a:gd name="T98" fmla="*/ 1400 w 1441"/>
              <a:gd name="T99" fmla="*/ 575 h 1004"/>
              <a:gd name="T100" fmla="*/ 1441 w 1441"/>
              <a:gd name="T101" fmla="*/ 506 h 10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41"/>
              <a:gd name="T154" fmla="*/ 0 h 1004"/>
              <a:gd name="T155" fmla="*/ 1441 w 1441"/>
              <a:gd name="T156" fmla="*/ 1004 h 100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41" h="1004">
                <a:moveTo>
                  <a:pt x="1437" y="478"/>
                </a:moveTo>
                <a:lnTo>
                  <a:pt x="1435" y="471"/>
                </a:lnTo>
                <a:lnTo>
                  <a:pt x="1430" y="463"/>
                </a:lnTo>
                <a:lnTo>
                  <a:pt x="1425" y="457"/>
                </a:lnTo>
                <a:lnTo>
                  <a:pt x="1420" y="451"/>
                </a:lnTo>
                <a:lnTo>
                  <a:pt x="1412" y="444"/>
                </a:lnTo>
                <a:lnTo>
                  <a:pt x="1405" y="439"/>
                </a:lnTo>
                <a:lnTo>
                  <a:pt x="1398" y="434"/>
                </a:lnTo>
                <a:lnTo>
                  <a:pt x="1389" y="429"/>
                </a:lnTo>
                <a:lnTo>
                  <a:pt x="1390" y="421"/>
                </a:lnTo>
                <a:lnTo>
                  <a:pt x="1389" y="412"/>
                </a:lnTo>
                <a:lnTo>
                  <a:pt x="1388" y="402"/>
                </a:lnTo>
                <a:lnTo>
                  <a:pt x="1385" y="393"/>
                </a:lnTo>
                <a:lnTo>
                  <a:pt x="1381" y="384"/>
                </a:lnTo>
                <a:lnTo>
                  <a:pt x="1378" y="376"/>
                </a:lnTo>
                <a:lnTo>
                  <a:pt x="1373" y="368"/>
                </a:lnTo>
                <a:lnTo>
                  <a:pt x="1368" y="359"/>
                </a:lnTo>
                <a:lnTo>
                  <a:pt x="1361" y="352"/>
                </a:lnTo>
                <a:lnTo>
                  <a:pt x="1354" y="344"/>
                </a:lnTo>
                <a:lnTo>
                  <a:pt x="1346" y="337"/>
                </a:lnTo>
                <a:lnTo>
                  <a:pt x="1338" y="331"/>
                </a:lnTo>
                <a:lnTo>
                  <a:pt x="1354" y="311"/>
                </a:lnTo>
                <a:lnTo>
                  <a:pt x="1364" y="290"/>
                </a:lnTo>
                <a:lnTo>
                  <a:pt x="1368" y="268"/>
                </a:lnTo>
                <a:lnTo>
                  <a:pt x="1363" y="246"/>
                </a:lnTo>
                <a:lnTo>
                  <a:pt x="1354" y="227"/>
                </a:lnTo>
                <a:lnTo>
                  <a:pt x="1341" y="211"/>
                </a:lnTo>
                <a:lnTo>
                  <a:pt x="1324" y="196"/>
                </a:lnTo>
                <a:lnTo>
                  <a:pt x="1304" y="183"/>
                </a:lnTo>
                <a:lnTo>
                  <a:pt x="1283" y="172"/>
                </a:lnTo>
                <a:lnTo>
                  <a:pt x="1258" y="163"/>
                </a:lnTo>
                <a:lnTo>
                  <a:pt x="1233" y="157"/>
                </a:lnTo>
                <a:lnTo>
                  <a:pt x="1208" y="152"/>
                </a:lnTo>
                <a:lnTo>
                  <a:pt x="1195" y="133"/>
                </a:lnTo>
                <a:lnTo>
                  <a:pt x="1181" y="116"/>
                </a:lnTo>
                <a:lnTo>
                  <a:pt x="1166" y="100"/>
                </a:lnTo>
                <a:lnTo>
                  <a:pt x="1149" y="83"/>
                </a:lnTo>
                <a:lnTo>
                  <a:pt x="1130" y="71"/>
                </a:lnTo>
                <a:lnTo>
                  <a:pt x="1112" y="61"/>
                </a:lnTo>
                <a:lnTo>
                  <a:pt x="1090" y="53"/>
                </a:lnTo>
                <a:lnTo>
                  <a:pt x="1069" y="50"/>
                </a:lnTo>
                <a:lnTo>
                  <a:pt x="1060" y="50"/>
                </a:lnTo>
                <a:lnTo>
                  <a:pt x="1053" y="50"/>
                </a:lnTo>
                <a:lnTo>
                  <a:pt x="1045" y="50"/>
                </a:lnTo>
                <a:lnTo>
                  <a:pt x="1037" y="51"/>
                </a:lnTo>
                <a:lnTo>
                  <a:pt x="1027" y="41"/>
                </a:lnTo>
                <a:lnTo>
                  <a:pt x="1017" y="32"/>
                </a:lnTo>
                <a:lnTo>
                  <a:pt x="1005" y="23"/>
                </a:lnTo>
                <a:lnTo>
                  <a:pt x="994" y="17"/>
                </a:lnTo>
                <a:lnTo>
                  <a:pt x="982" y="11"/>
                </a:lnTo>
                <a:lnTo>
                  <a:pt x="969" y="6"/>
                </a:lnTo>
                <a:lnTo>
                  <a:pt x="957" y="4"/>
                </a:lnTo>
                <a:lnTo>
                  <a:pt x="944" y="1"/>
                </a:lnTo>
                <a:lnTo>
                  <a:pt x="933" y="0"/>
                </a:lnTo>
                <a:lnTo>
                  <a:pt x="922" y="1"/>
                </a:lnTo>
                <a:lnTo>
                  <a:pt x="912" y="2"/>
                </a:lnTo>
                <a:lnTo>
                  <a:pt x="902" y="6"/>
                </a:lnTo>
                <a:lnTo>
                  <a:pt x="893" y="10"/>
                </a:lnTo>
                <a:lnTo>
                  <a:pt x="883" y="15"/>
                </a:lnTo>
                <a:lnTo>
                  <a:pt x="875" y="22"/>
                </a:lnTo>
                <a:lnTo>
                  <a:pt x="868" y="30"/>
                </a:lnTo>
                <a:lnTo>
                  <a:pt x="863" y="27"/>
                </a:lnTo>
                <a:lnTo>
                  <a:pt x="858" y="25"/>
                </a:lnTo>
                <a:lnTo>
                  <a:pt x="853" y="22"/>
                </a:lnTo>
                <a:lnTo>
                  <a:pt x="848" y="21"/>
                </a:lnTo>
                <a:lnTo>
                  <a:pt x="843" y="18"/>
                </a:lnTo>
                <a:lnTo>
                  <a:pt x="838" y="17"/>
                </a:lnTo>
                <a:lnTo>
                  <a:pt x="833" y="17"/>
                </a:lnTo>
                <a:lnTo>
                  <a:pt x="828" y="16"/>
                </a:lnTo>
                <a:lnTo>
                  <a:pt x="819" y="16"/>
                </a:lnTo>
                <a:lnTo>
                  <a:pt x="809" y="16"/>
                </a:lnTo>
                <a:lnTo>
                  <a:pt x="801" y="18"/>
                </a:lnTo>
                <a:lnTo>
                  <a:pt x="792" y="21"/>
                </a:lnTo>
                <a:lnTo>
                  <a:pt x="784" y="25"/>
                </a:lnTo>
                <a:lnTo>
                  <a:pt x="776" y="31"/>
                </a:lnTo>
                <a:lnTo>
                  <a:pt x="768" y="36"/>
                </a:lnTo>
                <a:lnTo>
                  <a:pt x="762" y="43"/>
                </a:lnTo>
                <a:lnTo>
                  <a:pt x="751" y="61"/>
                </a:lnTo>
                <a:lnTo>
                  <a:pt x="743" y="80"/>
                </a:lnTo>
                <a:lnTo>
                  <a:pt x="738" y="100"/>
                </a:lnTo>
                <a:lnTo>
                  <a:pt x="737" y="122"/>
                </a:lnTo>
                <a:lnTo>
                  <a:pt x="733" y="121"/>
                </a:lnTo>
                <a:lnTo>
                  <a:pt x="728" y="121"/>
                </a:lnTo>
                <a:lnTo>
                  <a:pt x="724" y="121"/>
                </a:lnTo>
                <a:lnTo>
                  <a:pt x="719" y="121"/>
                </a:lnTo>
                <a:lnTo>
                  <a:pt x="716" y="121"/>
                </a:lnTo>
                <a:lnTo>
                  <a:pt x="712" y="121"/>
                </a:lnTo>
                <a:lnTo>
                  <a:pt x="707" y="121"/>
                </a:lnTo>
                <a:lnTo>
                  <a:pt x="703" y="122"/>
                </a:lnTo>
                <a:lnTo>
                  <a:pt x="702" y="100"/>
                </a:lnTo>
                <a:lnTo>
                  <a:pt x="697" y="80"/>
                </a:lnTo>
                <a:lnTo>
                  <a:pt x="689" y="61"/>
                </a:lnTo>
                <a:lnTo>
                  <a:pt x="678" y="43"/>
                </a:lnTo>
                <a:lnTo>
                  <a:pt x="672" y="36"/>
                </a:lnTo>
                <a:lnTo>
                  <a:pt x="664" y="31"/>
                </a:lnTo>
                <a:lnTo>
                  <a:pt x="657" y="25"/>
                </a:lnTo>
                <a:lnTo>
                  <a:pt x="648" y="21"/>
                </a:lnTo>
                <a:lnTo>
                  <a:pt x="641" y="18"/>
                </a:lnTo>
                <a:lnTo>
                  <a:pt x="632" y="16"/>
                </a:lnTo>
                <a:lnTo>
                  <a:pt x="622" y="16"/>
                </a:lnTo>
                <a:lnTo>
                  <a:pt x="613" y="16"/>
                </a:lnTo>
                <a:lnTo>
                  <a:pt x="608" y="17"/>
                </a:lnTo>
                <a:lnTo>
                  <a:pt x="603" y="17"/>
                </a:lnTo>
                <a:lnTo>
                  <a:pt x="598" y="18"/>
                </a:lnTo>
                <a:lnTo>
                  <a:pt x="593" y="21"/>
                </a:lnTo>
                <a:lnTo>
                  <a:pt x="588" y="22"/>
                </a:lnTo>
                <a:lnTo>
                  <a:pt x="583" y="25"/>
                </a:lnTo>
                <a:lnTo>
                  <a:pt x="578" y="27"/>
                </a:lnTo>
                <a:lnTo>
                  <a:pt x="573" y="30"/>
                </a:lnTo>
                <a:lnTo>
                  <a:pt x="566" y="22"/>
                </a:lnTo>
                <a:lnTo>
                  <a:pt x="557" y="15"/>
                </a:lnTo>
                <a:lnTo>
                  <a:pt x="548" y="10"/>
                </a:lnTo>
                <a:lnTo>
                  <a:pt x="538" y="6"/>
                </a:lnTo>
                <a:lnTo>
                  <a:pt x="528" y="2"/>
                </a:lnTo>
                <a:lnTo>
                  <a:pt x="518" y="1"/>
                </a:lnTo>
                <a:lnTo>
                  <a:pt x="507" y="0"/>
                </a:lnTo>
                <a:lnTo>
                  <a:pt x="496" y="1"/>
                </a:lnTo>
                <a:lnTo>
                  <a:pt x="483" y="4"/>
                </a:lnTo>
                <a:lnTo>
                  <a:pt x="471" y="6"/>
                </a:lnTo>
                <a:lnTo>
                  <a:pt x="458" y="11"/>
                </a:lnTo>
                <a:lnTo>
                  <a:pt x="447" y="17"/>
                </a:lnTo>
                <a:lnTo>
                  <a:pt x="436" y="23"/>
                </a:lnTo>
                <a:lnTo>
                  <a:pt x="425" y="32"/>
                </a:lnTo>
                <a:lnTo>
                  <a:pt x="413" y="41"/>
                </a:lnTo>
                <a:lnTo>
                  <a:pt x="403" y="51"/>
                </a:lnTo>
                <a:lnTo>
                  <a:pt x="396" y="50"/>
                </a:lnTo>
                <a:lnTo>
                  <a:pt x="387" y="50"/>
                </a:lnTo>
                <a:lnTo>
                  <a:pt x="380" y="50"/>
                </a:lnTo>
                <a:lnTo>
                  <a:pt x="371" y="50"/>
                </a:lnTo>
                <a:lnTo>
                  <a:pt x="350" y="53"/>
                </a:lnTo>
                <a:lnTo>
                  <a:pt x="328" y="61"/>
                </a:lnTo>
                <a:lnTo>
                  <a:pt x="310" y="71"/>
                </a:lnTo>
                <a:lnTo>
                  <a:pt x="291" y="83"/>
                </a:lnTo>
                <a:lnTo>
                  <a:pt x="274" y="100"/>
                </a:lnTo>
                <a:lnTo>
                  <a:pt x="259" y="116"/>
                </a:lnTo>
                <a:lnTo>
                  <a:pt x="245" y="133"/>
                </a:lnTo>
                <a:lnTo>
                  <a:pt x="232" y="152"/>
                </a:lnTo>
                <a:lnTo>
                  <a:pt x="207" y="157"/>
                </a:lnTo>
                <a:lnTo>
                  <a:pt x="182" y="163"/>
                </a:lnTo>
                <a:lnTo>
                  <a:pt x="157" y="172"/>
                </a:lnTo>
                <a:lnTo>
                  <a:pt x="136" y="183"/>
                </a:lnTo>
                <a:lnTo>
                  <a:pt x="116" y="196"/>
                </a:lnTo>
                <a:lnTo>
                  <a:pt x="99" y="211"/>
                </a:lnTo>
                <a:lnTo>
                  <a:pt x="86" y="227"/>
                </a:lnTo>
                <a:lnTo>
                  <a:pt x="77" y="246"/>
                </a:lnTo>
                <a:lnTo>
                  <a:pt x="74" y="268"/>
                </a:lnTo>
                <a:lnTo>
                  <a:pt x="77" y="290"/>
                </a:lnTo>
                <a:lnTo>
                  <a:pt x="86" y="311"/>
                </a:lnTo>
                <a:lnTo>
                  <a:pt x="102" y="331"/>
                </a:lnTo>
                <a:lnTo>
                  <a:pt x="94" y="337"/>
                </a:lnTo>
                <a:lnTo>
                  <a:pt x="86" y="344"/>
                </a:lnTo>
                <a:lnTo>
                  <a:pt x="79" y="352"/>
                </a:lnTo>
                <a:lnTo>
                  <a:pt x="72" y="359"/>
                </a:lnTo>
                <a:lnTo>
                  <a:pt x="67" y="368"/>
                </a:lnTo>
                <a:lnTo>
                  <a:pt x="62" y="376"/>
                </a:lnTo>
                <a:lnTo>
                  <a:pt x="59" y="384"/>
                </a:lnTo>
                <a:lnTo>
                  <a:pt x="55" y="393"/>
                </a:lnTo>
                <a:lnTo>
                  <a:pt x="52" y="402"/>
                </a:lnTo>
                <a:lnTo>
                  <a:pt x="51" y="412"/>
                </a:lnTo>
                <a:lnTo>
                  <a:pt x="51" y="421"/>
                </a:lnTo>
                <a:lnTo>
                  <a:pt x="51" y="429"/>
                </a:lnTo>
                <a:lnTo>
                  <a:pt x="42" y="434"/>
                </a:lnTo>
                <a:lnTo>
                  <a:pt x="35" y="439"/>
                </a:lnTo>
                <a:lnTo>
                  <a:pt x="27" y="444"/>
                </a:lnTo>
                <a:lnTo>
                  <a:pt x="21" y="451"/>
                </a:lnTo>
                <a:lnTo>
                  <a:pt x="15" y="457"/>
                </a:lnTo>
                <a:lnTo>
                  <a:pt x="10" y="463"/>
                </a:lnTo>
                <a:lnTo>
                  <a:pt x="6" y="471"/>
                </a:lnTo>
                <a:lnTo>
                  <a:pt x="3" y="478"/>
                </a:lnTo>
                <a:lnTo>
                  <a:pt x="0" y="492"/>
                </a:lnTo>
                <a:lnTo>
                  <a:pt x="0" y="506"/>
                </a:lnTo>
                <a:lnTo>
                  <a:pt x="3" y="519"/>
                </a:lnTo>
                <a:lnTo>
                  <a:pt x="9" y="534"/>
                </a:lnTo>
                <a:lnTo>
                  <a:pt x="16" y="548"/>
                </a:lnTo>
                <a:lnTo>
                  <a:pt x="27" y="562"/>
                </a:lnTo>
                <a:lnTo>
                  <a:pt x="41" y="575"/>
                </a:lnTo>
                <a:lnTo>
                  <a:pt x="56" y="588"/>
                </a:lnTo>
                <a:lnTo>
                  <a:pt x="61" y="614"/>
                </a:lnTo>
                <a:lnTo>
                  <a:pt x="71" y="642"/>
                </a:lnTo>
                <a:lnTo>
                  <a:pt x="87" y="669"/>
                </a:lnTo>
                <a:lnTo>
                  <a:pt x="109" y="695"/>
                </a:lnTo>
                <a:lnTo>
                  <a:pt x="134" y="722"/>
                </a:lnTo>
                <a:lnTo>
                  <a:pt x="162" y="745"/>
                </a:lnTo>
                <a:lnTo>
                  <a:pt x="195" y="767"/>
                </a:lnTo>
                <a:lnTo>
                  <a:pt x="231" y="785"/>
                </a:lnTo>
                <a:lnTo>
                  <a:pt x="239" y="813"/>
                </a:lnTo>
                <a:lnTo>
                  <a:pt x="252" y="840"/>
                </a:lnTo>
                <a:lnTo>
                  <a:pt x="269" y="868"/>
                </a:lnTo>
                <a:lnTo>
                  <a:pt x="290" y="893"/>
                </a:lnTo>
                <a:lnTo>
                  <a:pt x="315" y="918"/>
                </a:lnTo>
                <a:lnTo>
                  <a:pt x="342" y="941"/>
                </a:lnTo>
                <a:lnTo>
                  <a:pt x="373" y="961"/>
                </a:lnTo>
                <a:lnTo>
                  <a:pt x="406" y="979"/>
                </a:lnTo>
                <a:lnTo>
                  <a:pt x="438" y="993"/>
                </a:lnTo>
                <a:lnTo>
                  <a:pt x="470" y="1001"/>
                </a:lnTo>
                <a:lnTo>
                  <a:pt x="498" y="1004"/>
                </a:lnTo>
                <a:lnTo>
                  <a:pt x="526" y="1003"/>
                </a:lnTo>
                <a:lnTo>
                  <a:pt x="551" y="998"/>
                </a:lnTo>
                <a:lnTo>
                  <a:pt x="572" y="986"/>
                </a:lnTo>
                <a:lnTo>
                  <a:pt x="591" y="971"/>
                </a:lnTo>
                <a:lnTo>
                  <a:pt x="604" y="951"/>
                </a:lnTo>
                <a:lnTo>
                  <a:pt x="621" y="953"/>
                </a:lnTo>
                <a:lnTo>
                  <a:pt x="636" y="953"/>
                </a:lnTo>
                <a:lnTo>
                  <a:pt x="649" y="950"/>
                </a:lnTo>
                <a:lnTo>
                  <a:pt x="662" y="946"/>
                </a:lnTo>
                <a:lnTo>
                  <a:pt x="674" y="940"/>
                </a:lnTo>
                <a:lnTo>
                  <a:pt x="684" y="933"/>
                </a:lnTo>
                <a:lnTo>
                  <a:pt x="693" y="924"/>
                </a:lnTo>
                <a:lnTo>
                  <a:pt x="701" y="913"/>
                </a:lnTo>
                <a:lnTo>
                  <a:pt x="706" y="914"/>
                </a:lnTo>
                <a:lnTo>
                  <a:pt x="711" y="914"/>
                </a:lnTo>
                <a:lnTo>
                  <a:pt x="714" y="915"/>
                </a:lnTo>
                <a:lnTo>
                  <a:pt x="719" y="915"/>
                </a:lnTo>
                <a:lnTo>
                  <a:pt x="724" y="915"/>
                </a:lnTo>
                <a:lnTo>
                  <a:pt x="729" y="914"/>
                </a:lnTo>
                <a:lnTo>
                  <a:pt x="734" y="914"/>
                </a:lnTo>
                <a:lnTo>
                  <a:pt x="739" y="913"/>
                </a:lnTo>
                <a:lnTo>
                  <a:pt x="747" y="924"/>
                </a:lnTo>
                <a:lnTo>
                  <a:pt x="757" y="933"/>
                </a:lnTo>
                <a:lnTo>
                  <a:pt x="767" y="940"/>
                </a:lnTo>
                <a:lnTo>
                  <a:pt x="779" y="946"/>
                </a:lnTo>
                <a:lnTo>
                  <a:pt x="792" y="950"/>
                </a:lnTo>
                <a:lnTo>
                  <a:pt x="806" y="953"/>
                </a:lnTo>
                <a:lnTo>
                  <a:pt x="821" y="953"/>
                </a:lnTo>
                <a:lnTo>
                  <a:pt x="837" y="951"/>
                </a:lnTo>
                <a:lnTo>
                  <a:pt x="851" y="971"/>
                </a:lnTo>
                <a:lnTo>
                  <a:pt x="869" y="986"/>
                </a:lnTo>
                <a:lnTo>
                  <a:pt x="890" y="998"/>
                </a:lnTo>
                <a:lnTo>
                  <a:pt x="915" y="1003"/>
                </a:lnTo>
                <a:lnTo>
                  <a:pt x="942" y="1004"/>
                </a:lnTo>
                <a:lnTo>
                  <a:pt x="970" y="1001"/>
                </a:lnTo>
                <a:lnTo>
                  <a:pt x="1002" y="993"/>
                </a:lnTo>
                <a:lnTo>
                  <a:pt x="1034" y="979"/>
                </a:lnTo>
                <a:lnTo>
                  <a:pt x="1068" y="961"/>
                </a:lnTo>
                <a:lnTo>
                  <a:pt x="1098" y="941"/>
                </a:lnTo>
                <a:lnTo>
                  <a:pt x="1125" y="918"/>
                </a:lnTo>
                <a:lnTo>
                  <a:pt x="1150" y="893"/>
                </a:lnTo>
                <a:lnTo>
                  <a:pt x="1171" y="868"/>
                </a:lnTo>
                <a:lnTo>
                  <a:pt x="1189" y="840"/>
                </a:lnTo>
                <a:lnTo>
                  <a:pt x="1201" y="813"/>
                </a:lnTo>
                <a:lnTo>
                  <a:pt x="1209" y="785"/>
                </a:lnTo>
                <a:lnTo>
                  <a:pt x="1245" y="767"/>
                </a:lnTo>
                <a:lnTo>
                  <a:pt x="1278" y="745"/>
                </a:lnTo>
                <a:lnTo>
                  <a:pt x="1306" y="722"/>
                </a:lnTo>
                <a:lnTo>
                  <a:pt x="1331" y="695"/>
                </a:lnTo>
                <a:lnTo>
                  <a:pt x="1353" y="669"/>
                </a:lnTo>
                <a:lnTo>
                  <a:pt x="1369" y="642"/>
                </a:lnTo>
                <a:lnTo>
                  <a:pt x="1379" y="614"/>
                </a:lnTo>
                <a:lnTo>
                  <a:pt x="1384" y="588"/>
                </a:lnTo>
                <a:lnTo>
                  <a:pt x="1400" y="575"/>
                </a:lnTo>
                <a:lnTo>
                  <a:pt x="1412" y="562"/>
                </a:lnTo>
                <a:lnTo>
                  <a:pt x="1424" y="548"/>
                </a:lnTo>
                <a:lnTo>
                  <a:pt x="1432" y="534"/>
                </a:lnTo>
                <a:lnTo>
                  <a:pt x="1437" y="519"/>
                </a:lnTo>
                <a:lnTo>
                  <a:pt x="1441" y="506"/>
                </a:lnTo>
                <a:lnTo>
                  <a:pt x="1441" y="492"/>
                </a:lnTo>
                <a:lnTo>
                  <a:pt x="1437" y="478"/>
                </a:lnTo>
                <a:close/>
              </a:path>
            </a:pathLst>
          </a:custGeom>
          <a:solidFill>
            <a:srgbClr val="000000"/>
          </a:solidFill>
          <a:ln w="9525">
            <a:noFill/>
            <a:round/>
            <a:headEnd/>
            <a:tailEnd/>
          </a:ln>
        </p:spPr>
        <p:txBody>
          <a:bodyPr/>
          <a:lstStyle/>
          <a:p>
            <a:endParaRPr lang="en-US"/>
          </a:p>
        </p:txBody>
      </p:sp>
      <p:sp>
        <p:nvSpPr>
          <p:cNvPr id="52270" name="Freeform 49"/>
          <p:cNvSpPr>
            <a:spLocks/>
          </p:cNvSpPr>
          <p:nvPr/>
        </p:nvSpPr>
        <p:spPr bwMode="auto">
          <a:xfrm>
            <a:off x="6149975" y="3073400"/>
            <a:ext cx="242888" cy="350838"/>
          </a:xfrm>
          <a:custGeom>
            <a:avLst/>
            <a:gdLst>
              <a:gd name="T0" fmla="*/ 595 w 612"/>
              <a:gd name="T1" fmla="*/ 538 h 882"/>
              <a:gd name="T2" fmla="*/ 612 w 612"/>
              <a:gd name="T3" fmla="*/ 439 h 882"/>
              <a:gd name="T4" fmla="*/ 568 w 612"/>
              <a:gd name="T5" fmla="*/ 361 h 882"/>
              <a:gd name="T6" fmla="*/ 509 w 612"/>
              <a:gd name="T7" fmla="*/ 366 h 882"/>
              <a:gd name="T8" fmla="*/ 439 w 612"/>
              <a:gd name="T9" fmla="*/ 324 h 882"/>
              <a:gd name="T10" fmla="*/ 487 w 612"/>
              <a:gd name="T11" fmla="*/ 331 h 882"/>
              <a:gd name="T12" fmla="*/ 563 w 612"/>
              <a:gd name="T13" fmla="*/ 316 h 882"/>
              <a:gd name="T14" fmla="*/ 568 w 612"/>
              <a:gd name="T15" fmla="*/ 183 h 882"/>
              <a:gd name="T16" fmla="*/ 504 w 612"/>
              <a:gd name="T17" fmla="*/ 188 h 882"/>
              <a:gd name="T18" fmla="*/ 431 w 612"/>
              <a:gd name="T19" fmla="*/ 255 h 882"/>
              <a:gd name="T20" fmla="*/ 478 w 612"/>
              <a:gd name="T21" fmla="*/ 159 h 882"/>
              <a:gd name="T22" fmla="*/ 569 w 612"/>
              <a:gd name="T23" fmla="*/ 118 h 882"/>
              <a:gd name="T24" fmla="*/ 585 w 612"/>
              <a:gd name="T25" fmla="*/ 70 h 882"/>
              <a:gd name="T26" fmla="*/ 554 w 612"/>
              <a:gd name="T27" fmla="*/ 21 h 882"/>
              <a:gd name="T28" fmla="*/ 478 w 612"/>
              <a:gd name="T29" fmla="*/ 29 h 882"/>
              <a:gd name="T30" fmla="*/ 434 w 612"/>
              <a:gd name="T31" fmla="*/ 0 h 882"/>
              <a:gd name="T32" fmla="*/ 378 w 612"/>
              <a:gd name="T33" fmla="*/ 21 h 882"/>
              <a:gd name="T34" fmla="*/ 372 w 612"/>
              <a:gd name="T35" fmla="*/ 120 h 882"/>
              <a:gd name="T36" fmla="*/ 268 w 612"/>
              <a:gd name="T37" fmla="*/ 166 h 882"/>
              <a:gd name="T38" fmla="*/ 247 w 612"/>
              <a:gd name="T39" fmla="*/ 151 h 882"/>
              <a:gd name="T40" fmla="*/ 353 w 612"/>
              <a:gd name="T41" fmla="*/ 90 h 882"/>
              <a:gd name="T42" fmla="*/ 307 w 612"/>
              <a:gd name="T43" fmla="*/ 44 h 882"/>
              <a:gd name="T44" fmla="*/ 218 w 612"/>
              <a:gd name="T45" fmla="*/ 85 h 882"/>
              <a:gd name="T46" fmla="*/ 122 w 612"/>
              <a:gd name="T47" fmla="*/ 140 h 882"/>
              <a:gd name="T48" fmla="*/ 67 w 612"/>
              <a:gd name="T49" fmla="*/ 211 h 882"/>
              <a:gd name="T50" fmla="*/ 101 w 612"/>
              <a:gd name="T51" fmla="*/ 257 h 882"/>
              <a:gd name="T52" fmla="*/ 155 w 612"/>
              <a:gd name="T53" fmla="*/ 270 h 882"/>
              <a:gd name="T54" fmla="*/ 294 w 612"/>
              <a:gd name="T55" fmla="*/ 220 h 882"/>
              <a:gd name="T56" fmla="*/ 369 w 612"/>
              <a:gd name="T57" fmla="*/ 257 h 882"/>
              <a:gd name="T58" fmla="*/ 366 w 612"/>
              <a:gd name="T59" fmla="*/ 256 h 882"/>
              <a:gd name="T60" fmla="*/ 278 w 612"/>
              <a:gd name="T61" fmla="*/ 267 h 882"/>
              <a:gd name="T62" fmla="*/ 125 w 612"/>
              <a:gd name="T63" fmla="*/ 315 h 882"/>
              <a:gd name="T64" fmla="*/ 76 w 612"/>
              <a:gd name="T65" fmla="*/ 310 h 882"/>
              <a:gd name="T66" fmla="*/ 51 w 612"/>
              <a:gd name="T67" fmla="*/ 385 h 882"/>
              <a:gd name="T68" fmla="*/ 0 w 612"/>
              <a:gd name="T69" fmla="*/ 449 h 882"/>
              <a:gd name="T70" fmla="*/ 41 w 612"/>
              <a:gd name="T71" fmla="*/ 507 h 882"/>
              <a:gd name="T72" fmla="*/ 105 w 612"/>
              <a:gd name="T73" fmla="*/ 531 h 882"/>
              <a:gd name="T74" fmla="*/ 207 w 612"/>
              <a:gd name="T75" fmla="*/ 501 h 882"/>
              <a:gd name="T76" fmla="*/ 217 w 612"/>
              <a:gd name="T77" fmla="*/ 513 h 882"/>
              <a:gd name="T78" fmla="*/ 93 w 612"/>
              <a:gd name="T79" fmla="*/ 555 h 882"/>
              <a:gd name="T80" fmla="*/ 62 w 612"/>
              <a:gd name="T81" fmla="*/ 565 h 882"/>
              <a:gd name="T82" fmla="*/ 180 w 612"/>
              <a:gd name="T83" fmla="*/ 680 h 882"/>
              <a:gd name="T84" fmla="*/ 252 w 612"/>
              <a:gd name="T85" fmla="*/ 646 h 882"/>
              <a:gd name="T86" fmla="*/ 372 w 612"/>
              <a:gd name="T87" fmla="*/ 732 h 882"/>
              <a:gd name="T88" fmla="*/ 323 w 612"/>
              <a:gd name="T89" fmla="*/ 705 h 882"/>
              <a:gd name="T90" fmla="*/ 232 w 612"/>
              <a:gd name="T91" fmla="*/ 725 h 882"/>
              <a:gd name="T92" fmla="*/ 324 w 612"/>
              <a:gd name="T93" fmla="*/ 854 h 882"/>
              <a:gd name="T94" fmla="*/ 456 w 612"/>
              <a:gd name="T95" fmla="*/ 869 h 882"/>
              <a:gd name="T96" fmla="*/ 424 w 612"/>
              <a:gd name="T97" fmla="*/ 802 h 882"/>
              <a:gd name="T98" fmla="*/ 456 w 612"/>
              <a:gd name="T99" fmla="*/ 702 h 882"/>
              <a:gd name="T100" fmla="*/ 488 w 612"/>
              <a:gd name="T101" fmla="*/ 716 h 882"/>
              <a:gd name="T102" fmla="*/ 458 w 612"/>
              <a:gd name="T103" fmla="*/ 783 h 882"/>
              <a:gd name="T104" fmla="*/ 548 w 612"/>
              <a:gd name="T105" fmla="*/ 827 h 882"/>
              <a:gd name="T106" fmla="*/ 583 w 612"/>
              <a:gd name="T107" fmla="*/ 785 h 882"/>
              <a:gd name="T108" fmla="*/ 582 w 612"/>
              <a:gd name="T109" fmla="*/ 707 h 882"/>
              <a:gd name="T110" fmla="*/ 600 w 612"/>
              <a:gd name="T111" fmla="*/ 613 h 8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12"/>
              <a:gd name="T169" fmla="*/ 0 h 882"/>
              <a:gd name="T170" fmla="*/ 612 w 612"/>
              <a:gd name="T171" fmla="*/ 882 h 88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12" h="882">
                <a:moveTo>
                  <a:pt x="588" y="597"/>
                </a:moveTo>
                <a:lnTo>
                  <a:pt x="590" y="597"/>
                </a:lnTo>
                <a:lnTo>
                  <a:pt x="597" y="593"/>
                </a:lnTo>
                <a:lnTo>
                  <a:pt x="602" y="583"/>
                </a:lnTo>
                <a:lnTo>
                  <a:pt x="604" y="566"/>
                </a:lnTo>
                <a:lnTo>
                  <a:pt x="602" y="551"/>
                </a:lnTo>
                <a:lnTo>
                  <a:pt x="595" y="538"/>
                </a:lnTo>
                <a:lnTo>
                  <a:pt x="587" y="528"/>
                </a:lnTo>
                <a:lnTo>
                  <a:pt x="578" y="522"/>
                </a:lnTo>
                <a:lnTo>
                  <a:pt x="578" y="515"/>
                </a:lnTo>
                <a:lnTo>
                  <a:pt x="587" y="507"/>
                </a:lnTo>
                <a:lnTo>
                  <a:pt x="597" y="494"/>
                </a:lnTo>
                <a:lnTo>
                  <a:pt x="605" y="471"/>
                </a:lnTo>
                <a:lnTo>
                  <a:pt x="612" y="439"/>
                </a:lnTo>
                <a:lnTo>
                  <a:pt x="612" y="396"/>
                </a:lnTo>
                <a:lnTo>
                  <a:pt x="602" y="372"/>
                </a:lnTo>
                <a:lnTo>
                  <a:pt x="589" y="361"/>
                </a:lnTo>
                <a:lnTo>
                  <a:pt x="584" y="359"/>
                </a:lnTo>
                <a:lnTo>
                  <a:pt x="577" y="357"/>
                </a:lnTo>
                <a:lnTo>
                  <a:pt x="573" y="360"/>
                </a:lnTo>
                <a:lnTo>
                  <a:pt x="568" y="361"/>
                </a:lnTo>
                <a:lnTo>
                  <a:pt x="564" y="364"/>
                </a:lnTo>
                <a:lnTo>
                  <a:pt x="558" y="365"/>
                </a:lnTo>
                <a:lnTo>
                  <a:pt x="553" y="366"/>
                </a:lnTo>
                <a:lnTo>
                  <a:pt x="547" y="367"/>
                </a:lnTo>
                <a:lnTo>
                  <a:pt x="539" y="369"/>
                </a:lnTo>
                <a:lnTo>
                  <a:pt x="532" y="369"/>
                </a:lnTo>
                <a:lnTo>
                  <a:pt x="509" y="366"/>
                </a:lnTo>
                <a:lnTo>
                  <a:pt x="491" y="361"/>
                </a:lnTo>
                <a:lnTo>
                  <a:pt x="474" y="354"/>
                </a:lnTo>
                <a:lnTo>
                  <a:pt x="462" y="346"/>
                </a:lnTo>
                <a:lnTo>
                  <a:pt x="452" y="337"/>
                </a:lnTo>
                <a:lnTo>
                  <a:pt x="444" y="330"/>
                </a:lnTo>
                <a:lnTo>
                  <a:pt x="441" y="326"/>
                </a:lnTo>
                <a:lnTo>
                  <a:pt x="439" y="324"/>
                </a:lnTo>
                <a:lnTo>
                  <a:pt x="442" y="325"/>
                </a:lnTo>
                <a:lnTo>
                  <a:pt x="446" y="325"/>
                </a:lnTo>
                <a:lnTo>
                  <a:pt x="452" y="326"/>
                </a:lnTo>
                <a:lnTo>
                  <a:pt x="461" y="327"/>
                </a:lnTo>
                <a:lnTo>
                  <a:pt x="472" y="330"/>
                </a:lnTo>
                <a:lnTo>
                  <a:pt x="487" y="331"/>
                </a:lnTo>
                <a:lnTo>
                  <a:pt x="507" y="334"/>
                </a:lnTo>
                <a:lnTo>
                  <a:pt x="518" y="335"/>
                </a:lnTo>
                <a:lnTo>
                  <a:pt x="529" y="334"/>
                </a:lnTo>
                <a:lnTo>
                  <a:pt x="538" y="331"/>
                </a:lnTo>
                <a:lnTo>
                  <a:pt x="547" y="327"/>
                </a:lnTo>
                <a:lnTo>
                  <a:pt x="555" y="322"/>
                </a:lnTo>
                <a:lnTo>
                  <a:pt x="563" y="316"/>
                </a:lnTo>
                <a:lnTo>
                  <a:pt x="569" y="307"/>
                </a:lnTo>
                <a:lnTo>
                  <a:pt x="575" y="296"/>
                </a:lnTo>
                <a:lnTo>
                  <a:pt x="582" y="265"/>
                </a:lnTo>
                <a:lnTo>
                  <a:pt x="580" y="226"/>
                </a:lnTo>
                <a:lnTo>
                  <a:pt x="577" y="195"/>
                </a:lnTo>
                <a:lnTo>
                  <a:pt x="574" y="181"/>
                </a:lnTo>
                <a:lnTo>
                  <a:pt x="568" y="183"/>
                </a:lnTo>
                <a:lnTo>
                  <a:pt x="560" y="183"/>
                </a:lnTo>
                <a:lnTo>
                  <a:pt x="553" y="184"/>
                </a:lnTo>
                <a:lnTo>
                  <a:pt x="545" y="184"/>
                </a:lnTo>
                <a:lnTo>
                  <a:pt x="535" y="185"/>
                </a:lnTo>
                <a:lnTo>
                  <a:pt x="527" y="185"/>
                </a:lnTo>
                <a:lnTo>
                  <a:pt x="515" y="186"/>
                </a:lnTo>
                <a:lnTo>
                  <a:pt x="504" y="188"/>
                </a:lnTo>
                <a:lnTo>
                  <a:pt x="486" y="191"/>
                </a:lnTo>
                <a:lnTo>
                  <a:pt x="471" y="200"/>
                </a:lnTo>
                <a:lnTo>
                  <a:pt x="458" y="211"/>
                </a:lnTo>
                <a:lnTo>
                  <a:pt x="447" y="224"/>
                </a:lnTo>
                <a:lnTo>
                  <a:pt x="439" y="236"/>
                </a:lnTo>
                <a:lnTo>
                  <a:pt x="433" y="247"/>
                </a:lnTo>
                <a:lnTo>
                  <a:pt x="431" y="255"/>
                </a:lnTo>
                <a:lnTo>
                  <a:pt x="429" y="257"/>
                </a:lnTo>
                <a:lnTo>
                  <a:pt x="431" y="252"/>
                </a:lnTo>
                <a:lnTo>
                  <a:pt x="434" y="240"/>
                </a:lnTo>
                <a:lnTo>
                  <a:pt x="441" y="221"/>
                </a:lnTo>
                <a:lnTo>
                  <a:pt x="449" y="200"/>
                </a:lnTo>
                <a:lnTo>
                  <a:pt x="462" y="179"/>
                </a:lnTo>
                <a:lnTo>
                  <a:pt x="478" y="159"/>
                </a:lnTo>
                <a:lnTo>
                  <a:pt x="497" y="145"/>
                </a:lnTo>
                <a:lnTo>
                  <a:pt x="520" y="138"/>
                </a:lnTo>
                <a:lnTo>
                  <a:pt x="533" y="136"/>
                </a:lnTo>
                <a:lnTo>
                  <a:pt x="543" y="133"/>
                </a:lnTo>
                <a:lnTo>
                  <a:pt x="553" y="129"/>
                </a:lnTo>
                <a:lnTo>
                  <a:pt x="562" y="124"/>
                </a:lnTo>
                <a:lnTo>
                  <a:pt x="569" y="118"/>
                </a:lnTo>
                <a:lnTo>
                  <a:pt x="577" y="111"/>
                </a:lnTo>
                <a:lnTo>
                  <a:pt x="582" y="105"/>
                </a:lnTo>
                <a:lnTo>
                  <a:pt x="587" y="99"/>
                </a:lnTo>
                <a:lnTo>
                  <a:pt x="585" y="91"/>
                </a:lnTo>
                <a:lnTo>
                  <a:pt x="585" y="84"/>
                </a:lnTo>
                <a:lnTo>
                  <a:pt x="585" y="76"/>
                </a:lnTo>
                <a:lnTo>
                  <a:pt x="585" y="70"/>
                </a:lnTo>
                <a:lnTo>
                  <a:pt x="585" y="60"/>
                </a:lnTo>
                <a:lnTo>
                  <a:pt x="583" y="50"/>
                </a:lnTo>
                <a:lnTo>
                  <a:pt x="579" y="41"/>
                </a:lnTo>
                <a:lnTo>
                  <a:pt x="574" y="34"/>
                </a:lnTo>
                <a:lnTo>
                  <a:pt x="568" y="28"/>
                </a:lnTo>
                <a:lnTo>
                  <a:pt x="562" y="24"/>
                </a:lnTo>
                <a:lnTo>
                  <a:pt x="554" y="21"/>
                </a:lnTo>
                <a:lnTo>
                  <a:pt x="545" y="20"/>
                </a:lnTo>
                <a:lnTo>
                  <a:pt x="535" y="21"/>
                </a:lnTo>
                <a:lnTo>
                  <a:pt x="528" y="25"/>
                </a:lnTo>
                <a:lnTo>
                  <a:pt x="522" y="29"/>
                </a:lnTo>
                <a:lnTo>
                  <a:pt x="517" y="34"/>
                </a:lnTo>
                <a:lnTo>
                  <a:pt x="492" y="56"/>
                </a:lnTo>
                <a:lnTo>
                  <a:pt x="478" y="29"/>
                </a:lnTo>
                <a:lnTo>
                  <a:pt x="473" y="21"/>
                </a:lnTo>
                <a:lnTo>
                  <a:pt x="468" y="16"/>
                </a:lnTo>
                <a:lnTo>
                  <a:pt x="463" y="10"/>
                </a:lnTo>
                <a:lnTo>
                  <a:pt x="456" y="6"/>
                </a:lnTo>
                <a:lnTo>
                  <a:pt x="449" y="4"/>
                </a:lnTo>
                <a:lnTo>
                  <a:pt x="442" y="1"/>
                </a:lnTo>
                <a:lnTo>
                  <a:pt x="434" y="0"/>
                </a:lnTo>
                <a:lnTo>
                  <a:pt x="426" y="0"/>
                </a:lnTo>
                <a:lnTo>
                  <a:pt x="417" y="1"/>
                </a:lnTo>
                <a:lnTo>
                  <a:pt x="409" y="4"/>
                </a:lnTo>
                <a:lnTo>
                  <a:pt x="401" y="6"/>
                </a:lnTo>
                <a:lnTo>
                  <a:pt x="393" y="10"/>
                </a:lnTo>
                <a:lnTo>
                  <a:pt x="386" y="15"/>
                </a:lnTo>
                <a:lnTo>
                  <a:pt x="378" y="21"/>
                </a:lnTo>
                <a:lnTo>
                  <a:pt x="372" y="28"/>
                </a:lnTo>
                <a:lnTo>
                  <a:pt x="366" y="35"/>
                </a:lnTo>
                <a:lnTo>
                  <a:pt x="373" y="49"/>
                </a:lnTo>
                <a:lnTo>
                  <a:pt x="377" y="65"/>
                </a:lnTo>
                <a:lnTo>
                  <a:pt x="378" y="83"/>
                </a:lnTo>
                <a:lnTo>
                  <a:pt x="377" y="101"/>
                </a:lnTo>
                <a:lnTo>
                  <a:pt x="372" y="120"/>
                </a:lnTo>
                <a:lnTo>
                  <a:pt x="364" y="136"/>
                </a:lnTo>
                <a:lnTo>
                  <a:pt x="354" y="150"/>
                </a:lnTo>
                <a:lnTo>
                  <a:pt x="342" y="160"/>
                </a:lnTo>
                <a:lnTo>
                  <a:pt x="322" y="169"/>
                </a:lnTo>
                <a:lnTo>
                  <a:pt x="302" y="171"/>
                </a:lnTo>
                <a:lnTo>
                  <a:pt x="283" y="170"/>
                </a:lnTo>
                <a:lnTo>
                  <a:pt x="268" y="166"/>
                </a:lnTo>
                <a:lnTo>
                  <a:pt x="254" y="163"/>
                </a:lnTo>
                <a:lnTo>
                  <a:pt x="243" y="156"/>
                </a:lnTo>
                <a:lnTo>
                  <a:pt x="237" y="153"/>
                </a:lnTo>
                <a:lnTo>
                  <a:pt x="235" y="151"/>
                </a:lnTo>
                <a:lnTo>
                  <a:pt x="236" y="151"/>
                </a:lnTo>
                <a:lnTo>
                  <a:pt x="239" y="151"/>
                </a:lnTo>
                <a:lnTo>
                  <a:pt x="247" y="151"/>
                </a:lnTo>
                <a:lnTo>
                  <a:pt x="256" y="150"/>
                </a:lnTo>
                <a:lnTo>
                  <a:pt x="268" y="146"/>
                </a:lnTo>
                <a:lnTo>
                  <a:pt x="283" y="141"/>
                </a:lnTo>
                <a:lnTo>
                  <a:pt x="302" y="134"/>
                </a:lnTo>
                <a:lnTo>
                  <a:pt x="323" y="123"/>
                </a:lnTo>
                <a:lnTo>
                  <a:pt x="343" y="106"/>
                </a:lnTo>
                <a:lnTo>
                  <a:pt x="353" y="90"/>
                </a:lnTo>
                <a:lnTo>
                  <a:pt x="354" y="74"/>
                </a:lnTo>
                <a:lnTo>
                  <a:pt x="351" y="58"/>
                </a:lnTo>
                <a:lnTo>
                  <a:pt x="331" y="49"/>
                </a:lnTo>
                <a:lnTo>
                  <a:pt x="323" y="46"/>
                </a:lnTo>
                <a:lnTo>
                  <a:pt x="314" y="45"/>
                </a:lnTo>
                <a:lnTo>
                  <a:pt x="307" y="44"/>
                </a:lnTo>
                <a:lnTo>
                  <a:pt x="298" y="44"/>
                </a:lnTo>
                <a:lnTo>
                  <a:pt x="283" y="45"/>
                </a:lnTo>
                <a:lnTo>
                  <a:pt x="268" y="50"/>
                </a:lnTo>
                <a:lnTo>
                  <a:pt x="254" y="56"/>
                </a:lnTo>
                <a:lnTo>
                  <a:pt x="241" y="64"/>
                </a:lnTo>
                <a:lnTo>
                  <a:pt x="228" y="74"/>
                </a:lnTo>
                <a:lnTo>
                  <a:pt x="218" y="85"/>
                </a:lnTo>
                <a:lnTo>
                  <a:pt x="208" y="96"/>
                </a:lnTo>
                <a:lnTo>
                  <a:pt x="202" y="110"/>
                </a:lnTo>
                <a:lnTo>
                  <a:pt x="195" y="130"/>
                </a:lnTo>
                <a:lnTo>
                  <a:pt x="171" y="129"/>
                </a:lnTo>
                <a:lnTo>
                  <a:pt x="155" y="130"/>
                </a:lnTo>
                <a:lnTo>
                  <a:pt x="137" y="134"/>
                </a:lnTo>
                <a:lnTo>
                  <a:pt x="122" y="140"/>
                </a:lnTo>
                <a:lnTo>
                  <a:pt x="107" y="148"/>
                </a:lnTo>
                <a:lnTo>
                  <a:pt x="95" y="158"/>
                </a:lnTo>
                <a:lnTo>
                  <a:pt x="83" y="168"/>
                </a:lnTo>
                <a:lnTo>
                  <a:pt x="75" y="180"/>
                </a:lnTo>
                <a:lnTo>
                  <a:pt x="70" y="193"/>
                </a:lnTo>
                <a:lnTo>
                  <a:pt x="67" y="201"/>
                </a:lnTo>
                <a:lnTo>
                  <a:pt x="67" y="211"/>
                </a:lnTo>
                <a:lnTo>
                  <a:pt x="70" y="220"/>
                </a:lnTo>
                <a:lnTo>
                  <a:pt x="72" y="229"/>
                </a:lnTo>
                <a:lnTo>
                  <a:pt x="77" y="236"/>
                </a:lnTo>
                <a:lnTo>
                  <a:pt x="83" y="244"/>
                </a:lnTo>
                <a:lnTo>
                  <a:pt x="91" y="251"/>
                </a:lnTo>
                <a:lnTo>
                  <a:pt x="100" y="257"/>
                </a:lnTo>
                <a:lnTo>
                  <a:pt x="101" y="257"/>
                </a:lnTo>
                <a:lnTo>
                  <a:pt x="107" y="260"/>
                </a:lnTo>
                <a:lnTo>
                  <a:pt x="113" y="262"/>
                </a:lnTo>
                <a:lnTo>
                  <a:pt x="120" y="265"/>
                </a:lnTo>
                <a:lnTo>
                  <a:pt x="127" y="266"/>
                </a:lnTo>
                <a:lnTo>
                  <a:pt x="136" y="267"/>
                </a:lnTo>
                <a:lnTo>
                  <a:pt x="145" y="269"/>
                </a:lnTo>
                <a:lnTo>
                  <a:pt x="155" y="270"/>
                </a:lnTo>
                <a:lnTo>
                  <a:pt x="165" y="270"/>
                </a:lnTo>
                <a:lnTo>
                  <a:pt x="195" y="266"/>
                </a:lnTo>
                <a:lnTo>
                  <a:pt x="220" y="259"/>
                </a:lnTo>
                <a:lnTo>
                  <a:pt x="242" y="249"/>
                </a:lnTo>
                <a:lnTo>
                  <a:pt x="262" y="239"/>
                </a:lnTo>
                <a:lnTo>
                  <a:pt x="279" y="228"/>
                </a:lnTo>
                <a:lnTo>
                  <a:pt x="294" y="220"/>
                </a:lnTo>
                <a:lnTo>
                  <a:pt x="311" y="215"/>
                </a:lnTo>
                <a:lnTo>
                  <a:pt x="326" y="215"/>
                </a:lnTo>
                <a:lnTo>
                  <a:pt x="339" y="220"/>
                </a:lnTo>
                <a:lnTo>
                  <a:pt x="351" y="228"/>
                </a:lnTo>
                <a:lnTo>
                  <a:pt x="359" y="237"/>
                </a:lnTo>
                <a:lnTo>
                  <a:pt x="364" y="247"/>
                </a:lnTo>
                <a:lnTo>
                  <a:pt x="369" y="257"/>
                </a:lnTo>
                <a:lnTo>
                  <a:pt x="372" y="266"/>
                </a:lnTo>
                <a:lnTo>
                  <a:pt x="373" y="271"/>
                </a:lnTo>
                <a:lnTo>
                  <a:pt x="373" y="274"/>
                </a:lnTo>
                <a:lnTo>
                  <a:pt x="373" y="272"/>
                </a:lnTo>
                <a:lnTo>
                  <a:pt x="372" y="267"/>
                </a:lnTo>
                <a:lnTo>
                  <a:pt x="369" y="262"/>
                </a:lnTo>
                <a:lnTo>
                  <a:pt x="366" y="256"/>
                </a:lnTo>
                <a:lnTo>
                  <a:pt x="359" y="249"/>
                </a:lnTo>
                <a:lnTo>
                  <a:pt x="352" y="244"/>
                </a:lnTo>
                <a:lnTo>
                  <a:pt x="342" y="240"/>
                </a:lnTo>
                <a:lnTo>
                  <a:pt x="329" y="239"/>
                </a:lnTo>
                <a:lnTo>
                  <a:pt x="314" y="242"/>
                </a:lnTo>
                <a:lnTo>
                  <a:pt x="297" y="252"/>
                </a:lnTo>
                <a:lnTo>
                  <a:pt x="278" y="267"/>
                </a:lnTo>
                <a:lnTo>
                  <a:pt x="256" y="282"/>
                </a:lnTo>
                <a:lnTo>
                  <a:pt x="232" y="297"/>
                </a:lnTo>
                <a:lnTo>
                  <a:pt x="205" y="310"/>
                </a:lnTo>
                <a:lnTo>
                  <a:pt x="175" y="317"/>
                </a:lnTo>
                <a:lnTo>
                  <a:pt x="142" y="317"/>
                </a:lnTo>
                <a:lnTo>
                  <a:pt x="132" y="316"/>
                </a:lnTo>
                <a:lnTo>
                  <a:pt x="125" y="315"/>
                </a:lnTo>
                <a:lnTo>
                  <a:pt x="116" y="314"/>
                </a:lnTo>
                <a:lnTo>
                  <a:pt x="108" y="311"/>
                </a:lnTo>
                <a:lnTo>
                  <a:pt x="102" y="309"/>
                </a:lnTo>
                <a:lnTo>
                  <a:pt x="96" y="306"/>
                </a:lnTo>
                <a:lnTo>
                  <a:pt x="91" y="304"/>
                </a:lnTo>
                <a:lnTo>
                  <a:pt x="86" y="301"/>
                </a:lnTo>
                <a:lnTo>
                  <a:pt x="76" y="310"/>
                </a:lnTo>
                <a:lnTo>
                  <a:pt x="67" y="319"/>
                </a:lnTo>
                <a:lnTo>
                  <a:pt x="60" y="329"/>
                </a:lnTo>
                <a:lnTo>
                  <a:pt x="53" y="339"/>
                </a:lnTo>
                <a:lnTo>
                  <a:pt x="50" y="350"/>
                </a:lnTo>
                <a:lnTo>
                  <a:pt x="48" y="361"/>
                </a:lnTo>
                <a:lnTo>
                  <a:pt x="48" y="374"/>
                </a:lnTo>
                <a:lnTo>
                  <a:pt x="51" y="385"/>
                </a:lnTo>
                <a:lnTo>
                  <a:pt x="55" y="400"/>
                </a:lnTo>
                <a:lnTo>
                  <a:pt x="37" y="406"/>
                </a:lnTo>
                <a:lnTo>
                  <a:pt x="25" y="412"/>
                </a:lnTo>
                <a:lnTo>
                  <a:pt x="13" y="420"/>
                </a:lnTo>
                <a:lnTo>
                  <a:pt x="6" y="430"/>
                </a:lnTo>
                <a:lnTo>
                  <a:pt x="1" y="440"/>
                </a:lnTo>
                <a:lnTo>
                  <a:pt x="0" y="449"/>
                </a:lnTo>
                <a:lnTo>
                  <a:pt x="0" y="457"/>
                </a:lnTo>
                <a:lnTo>
                  <a:pt x="2" y="466"/>
                </a:lnTo>
                <a:lnTo>
                  <a:pt x="7" y="475"/>
                </a:lnTo>
                <a:lnTo>
                  <a:pt x="13" y="485"/>
                </a:lnTo>
                <a:lnTo>
                  <a:pt x="21" y="492"/>
                </a:lnTo>
                <a:lnTo>
                  <a:pt x="30" y="500"/>
                </a:lnTo>
                <a:lnTo>
                  <a:pt x="41" y="507"/>
                </a:lnTo>
                <a:lnTo>
                  <a:pt x="58" y="517"/>
                </a:lnTo>
                <a:lnTo>
                  <a:pt x="58" y="518"/>
                </a:lnTo>
                <a:lnTo>
                  <a:pt x="67" y="522"/>
                </a:lnTo>
                <a:lnTo>
                  <a:pt x="76" y="525"/>
                </a:lnTo>
                <a:lnTo>
                  <a:pt x="86" y="527"/>
                </a:lnTo>
                <a:lnTo>
                  <a:pt x="95" y="528"/>
                </a:lnTo>
                <a:lnTo>
                  <a:pt x="105" y="531"/>
                </a:lnTo>
                <a:lnTo>
                  <a:pt x="115" y="531"/>
                </a:lnTo>
                <a:lnTo>
                  <a:pt x="123" y="530"/>
                </a:lnTo>
                <a:lnTo>
                  <a:pt x="133" y="528"/>
                </a:lnTo>
                <a:lnTo>
                  <a:pt x="156" y="522"/>
                </a:lnTo>
                <a:lnTo>
                  <a:pt x="176" y="515"/>
                </a:lnTo>
                <a:lnTo>
                  <a:pt x="192" y="509"/>
                </a:lnTo>
                <a:lnTo>
                  <a:pt x="207" y="501"/>
                </a:lnTo>
                <a:lnTo>
                  <a:pt x="218" y="495"/>
                </a:lnTo>
                <a:lnTo>
                  <a:pt x="227" y="490"/>
                </a:lnTo>
                <a:lnTo>
                  <a:pt x="232" y="487"/>
                </a:lnTo>
                <a:lnTo>
                  <a:pt x="233" y="486"/>
                </a:lnTo>
                <a:lnTo>
                  <a:pt x="232" y="490"/>
                </a:lnTo>
                <a:lnTo>
                  <a:pt x="226" y="500"/>
                </a:lnTo>
                <a:lnTo>
                  <a:pt x="217" y="513"/>
                </a:lnTo>
                <a:lnTo>
                  <a:pt x="203" y="528"/>
                </a:lnTo>
                <a:lnTo>
                  <a:pt x="186" y="543"/>
                </a:lnTo>
                <a:lnTo>
                  <a:pt x="165" y="553"/>
                </a:lnTo>
                <a:lnTo>
                  <a:pt x="138" y="560"/>
                </a:lnTo>
                <a:lnTo>
                  <a:pt x="107" y="557"/>
                </a:lnTo>
                <a:lnTo>
                  <a:pt x="100" y="556"/>
                </a:lnTo>
                <a:lnTo>
                  <a:pt x="93" y="555"/>
                </a:lnTo>
                <a:lnTo>
                  <a:pt x="86" y="553"/>
                </a:lnTo>
                <a:lnTo>
                  <a:pt x="80" y="551"/>
                </a:lnTo>
                <a:lnTo>
                  <a:pt x="75" y="550"/>
                </a:lnTo>
                <a:lnTo>
                  <a:pt x="68" y="548"/>
                </a:lnTo>
                <a:lnTo>
                  <a:pt x="63" y="547"/>
                </a:lnTo>
                <a:lnTo>
                  <a:pt x="58" y="546"/>
                </a:lnTo>
                <a:lnTo>
                  <a:pt x="62" y="565"/>
                </a:lnTo>
                <a:lnTo>
                  <a:pt x="71" y="585"/>
                </a:lnTo>
                <a:lnTo>
                  <a:pt x="82" y="603"/>
                </a:lnTo>
                <a:lnTo>
                  <a:pt x="97" y="621"/>
                </a:lnTo>
                <a:lnTo>
                  <a:pt x="113" y="638"/>
                </a:lnTo>
                <a:lnTo>
                  <a:pt x="133" y="653"/>
                </a:lnTo>
                <a:lnTo>
                  <a:pt x="156" y="667"/>
                </a:lnTo>
                <a:lnTo>
                  <a:pt x="180" y="680"/>
                </a:lnTo>
                <a:lnTo>
                  <a:pt x="187" y="668"/>
                </a:lnTo>
                <a:lnTo>
                  <a:pt x="196" y="660"/>
                </a:lnTo>
                <a:lnTo>
                  <a:pt x="203" y="653"/>
                </a:lnTo>
                <a:lnTo>
                  <a:pt x="213" y="648"/>
                </a:lnTo>
                <a:lnTo>
                  <a:pt x="225" y="646"/>
                </a:lnTo>
                <a:lnTo>
                  <a:pt x="237" y="645"/>
                </a:lnTo>
                <a:lnTo>
                  <a:pt x="252" y="646"/>
                </a:lnTo>
                <a:lnTo>
                  <a:pt x="269" y="648"/>
                </a:lnTo>
                <a:lnTo>
                  <a:pt x="297" y="656"/>
                </a:lnTo>
                <a:lnTo>
                  <a:pt x="321" y="670"/>
                </a:lnTo>
                <a:lnTo>
                  <a:pt x="339" y="685"/>
                </a:lnTo>
                <a:lnTo>
                  <a:pt x="354" y="702"/>
                </a:lnTo>
                <a:lnTo>
                  <a:pt x="364" y="718"/>
                </a:lnTo>
                <a:lnTo>
                  <a:pt x="372" y="732"/>
                </a:lnTo>
                <a:lnTo>
                  <a:pt x="377" y="741"/>
                </a:lnTo>
                <a:lnTo>
                  <a:pt x="378" y="745"/>
                </a:lnTo>
                <a:lnTo>
                  <a:pt x="376" y="742"/>
                </a:lnTo>
                <a:lnTo>
                  <a:pt x="368" y="735"/>
                </a:lnTo>
                <a:lnTo>
                  <a:pt x="356" y="726"/>
                </a:lnTo>
                <a:lnTo>
                  <a:pt x="341" y="715"/>
                </a:lnTo>
                <a:lnTo>
                  <a:pt x="323" y="705"/>
                </a:lnTo>
                <a:lnTo>
                  <a:pt x="304" y="697"/>
                </a:lnTo>
                <a:lnTo>
                  <a:pt x="283" y="692"/>
                </a:lnTo>
                <a:lnTo>
                  <a:pt x="263" y="692"/>
                </a:lnTo>
                <a:lnTo>
                  <a:pt x="248" y="698"/>
                </a:lnTo>
                <a:lnTo>
                  <a:pt x="238" y="710"/>
                </a:lnTo>
                <a:lnTo>
                  <a:pt x="233" y="720"/>
                </a:lnTo>
                <a:lnTo>
                  <a:pt x="232" y="725"/>
                </a:lnTo>
                <a:lnTo>
                  <a:pt x="235" y="745"/>
                </a:lnTo>
                <a:lnTo>
                  <a:pt x="242" y="765"/>
                </a:lnTo>
                <a:lnTo>
                  <a:pt x="252" y="785"/>
                </a:lnTo>
                <a:lnTo>
                  <a:pt x="266" y="804"/>
                </a:lnTo>
                <a:lnTo>
                  <a:pt x="283" y="822"/>
                </a:lnTo>
                <a:lnTo>
                  <a:pt x="303" y="839"/>
                </a:lnTo>
                <a:lnTo>
                  <a:pt x="324" y="854"/>
                </a:lnTo>
                <a:lnTo>
                  <a:pt x="348" y="867"/>
                </a:lnTo>
                <a:lnTo>
                  <a:pt x="369" y="874"/>
                </a:lnTo>
                <a:lnTo>
                  <a:pt x="389" y="879"/>
                </a:lnTo>
                <a:lnTo>
                  <a:pt x="408" y="882"/>
                </a:lnTo>
                <a:lnTo>
                  <a:pt x="426" y="881"/>
                </a:lnTo>
                <a:lnTo>
                  <a:pt x="442" y="877"/>
                </a:lnTo>
                <a:lnTo>
                  <a:pt x="456" y="869"/>
                </a:lnTo>
                <a:lnTo>
                  <a:pt x="468" y="859"/>
                </a:lnTo>
                <a:lnTo>
                  <a:pt x="478" y="847"/>
                </a:lnTo>
                <a:lnTo>
                  <a:pt x="467" y="841"/>
                </a:lnTo>
                <a:lnTo>
                  <a:pt x="456" y="833"/>
                </a:lnTo>
                <a:lnTo>
                  <a:pt x="444" y="824"/>
                </a:lnTo>
                <a:lnTo>
                  <a:pt x="434" y="814"/>
                </a:lnTo>
                <a:lnTo>
                  <a:pt x="424" y="802"/>
                </a:lnTo>
                <a:lnTo>
                  <a:pt x="417" y="787"/>
                </a:lnTo>
                <a:lnTo>
                  <a:pt x="412" y="771"/>
                </a:lnTo>
                <a:lnTo>
                  <a:pt x="409" y="752"/>
                </a:lnTo>
                <a:lnTo>
                  <a:pt x="413" y="726"/>
                </a:lnTo>
                <a:lnTo>
                  <a:pt x="423" y="710"/>
                </a:lnTo>
                <a:lnTo>
                  <a:pt x="438" y="703"/>
                </a:lnTo>
                <a:lnTo>
                  <a:pt x="456" y="702"/>
                </a:lnTo>
                <a:lnTo>
                  <a:pt x="473" y="705"/>
                </a:lnTo>
                <a:lnTo>
                  <a:pt x="488" y="710"/>
                </a:lnTo>
                <a:lnTo>
                  <a:pt x="499" y="713"/>
                </a:lnTo>
                <a:lnTo>
                  <a:pt x="503" y="716"/>
                </a:lnTo>
                <a:lnTo>
                  <a:pt x="501" y="716"/>
                </a:lnTo>
                <a:lnTo>
                  <a:pt x="496" y="715"/>
                </a:lnTo>
                <a:lnTo>
                  <a:pt x="488" y="716"/>
                </a:lnTo>
                <a:lnTo>
                  <a:pt x="478" y="717"/>
                </a:lnTo>
                <a:lnTo>
                  <a:pt x="469" y="721"/>
                </a:lnTo>
                <a:lnTo>
                  <a:pt x="461" y="728"/>
                </a:lnTo>
                <a:lnTo>
                  <a:pt x="454" y="738"/>
                </a:lnTo>
                <a:lnTo>
                  <a:pt x="451" y="753"/>
                </a:lnTo>
                <a:lnTo>
                  <a:pt x="452" y="770"/>
                </a:lnTo>
                <a:lnTo>
                  <a:pt x="458" y="783"/>
                </a:lnTo>
                <a:lnTo>
                  <a:pt x="467" y="794"/>
                </a:lnTo>
                <a:lnTo>
                  <a:pt x="479" y="804"/>
                </a:lnTo>
                <a:lnTo>
                  <a:pt x="494" y="813"/>
                </a:lnTo>
                <a:lnTo>
                  <a:pt x="509" y="819"/>
                </a:lnTo>
                <a:lnTo>
                  <a:pt x="524" y="824"/>
                </a:lnTo>
                <a:lnTo>
                  <a:pt x="539" y="828"/>
                </a:lnTo>
                <a:lnTo>
                  <a:pt x="548" y="827"/>
                </a:lnTo>
                <a:lnTo>
                  <a:pt x="557" y="824"/>
                </a:lnTo>
                <a:lnTo>
                  <a:pt x="564" y="821"/>
                </a:lnTo>
                <a:lnTo>
                  <a:pt x="570" y="816"/>
                </a:lnTo>
                <a:lnTo>
                  <a:pt x="575" y="809"/>
                </a:lnTo>
                <a:lnTo>
                  <a:pt x="579" y="802"/>
                </a:lnTo>
                <a:lnTo>
                  <a:pt x="582" y="793"/>
                </a:lnTo>
                <a:lnTo>
                  <a:pt x="583" y="785"/>
                </a:lnTo>
                <a:lnTo>
                  <a:pt x="582" y="736"/>
                </a:lnTo>
                <a:lnTo>
                  <a:pt x="570" y="731"/>
                </a:lnTo>
                <a:lnTo>
                  <a:pt x="565" y="727"/>
                </a:lnTo>
                <a:lnTo>
                  <a:pt x="565" y="723"/>
                </a:lnTo>
                <a:lnTo>
                  <a:pt x="568" y="718"/>
                </a:lnTo>
                <a:lnTo>
                  <a:pt x="574" y="713"/>
                </a:lnTo>
                <a:lnTo>
                  <a:pt x="582" y="707"/>
                </a:lnTo>
                <a:lnTo>
                  <a:pt x="590" y="698"/>
                </a:lnTo>
                <a:lnTo>
                  <a:pt x="600" y="687"/>
                </a:lnTo>
                <a:lnTo>
                  <a:pt x="609" y="670"/>
                </a:lnTo>
                <a:lnTo>
                  <a:pt x="612" y="653"/>
                </a:lnTo>
                <a:lnTo>
                  <a:pt x="610" y="638"/>
                </a:lnTo>
                <a:lnTo>
                  <a:pt x="605" y="625"/>
                </a:lnTo>
                <a:lnTo>
                  <a:pt x="600" y="613"/>
                </a:lnTo>
                <a:lnTo>
                  <a:pt x="594" y="605"/>
                </a:lnTo>
                <a:lnTo>
                  <a:pt x="589" y="600"/>
                </a:lnTo>
                <a:lnTo>
                  <a:pt x="588" y="597"/>
                </a:lnTo>
                <a:close/>
              </a:path>
            </a:pathLst>
          </a:custGeom>
          <a:solidFill>
            <a:srgbClr val="B5D6AD"/>
          </a:solidFill>
          <a:ln w="9525">
            <a:noFill/>
            <a:round/>
            <a:headEnd/>
            <a:tailEnd/>
          </a:ln>
        </p:spPr>
        <p:txBody>
          <a:bodyPr/>
          <a:lstStyle/>
          <a:p>
            <a:endParaRPr lang="en-US"/>
          </a:p>
        </p:txBody>
      </p:sp>
      <p:sp>
        <p:nvSpPr>
          <p:cNvPr id="52271" name="Freeform 50"/>
          <p:cNvSpPr>
            <a:spLocks/>
          </p:cNvSpPr>
          <p:nvPr/>
        </p:nvSpPr>
        <p:spPr bwMode="auto">
          <a:xfrm>
            <a:off x="6427788" y="3073400"/>
            <a:ext cx="242887" cy="350838"/>
          </a:xfrm>
          <a:custGeom>
            <a:avLst/>
            <a:gdLst>
              <a:gd name="T0" fmla="*/ 17 w 612"/>
              <a:gd name="T1" fmla="*/ 538 h 882"/>
              <a:gd name="T2" fmla="*/ 0 w 612"/>
              <a:gd name="T3" fmla="*/ 439 h 882"/>
              <a:gd name="T4" fmla="*/ 44 w 612"/>
              <a:gd name="T5" fmla="*/ 361 h 882"/>
              <a:gd name="T6" fmla="*/ 103 w 612"/>
              <a:gd name="T7" fmla="*/ 366 h 882"/>
              <a:gd name="T8" fmla="*/ 173 w 612"/>
              <a:gd name="T9" fmla="*/ 324 h 882"/>
              <a:gd name="T10" fmla="*/ 125 w 612"/>
              <a:gd name="T11" fmla="*/ 331 h 882"/>
              <a:gd name="T12" fmla="*/ 50 w 612"/>
              <a:gd name="T13" fmla="*/ 316 h 882"/>
              <a:gd name="T14" fmla="*/ 44 w 612"/>
              <a:gd name="T15" fmla="*/ 183 h 882"/>
              <a:gd name="T16" fmla="*/ 109 w 612"/>
              <a:gd name="T17" fmla="*/ 188 h 882"/>
              <a:gd name="T18" fmla="*/ 181 w 612"/>
              <a:gd name="T19" fmla="*/ 255 h 882"/>
              <a:gd name="T20" fmla="*/ 135 w 612"/>
              <a:gd name="T21" fmla="*/ 159 h 882"/>
              <a:gd name="T22" fmla="*/ 43 w 612"/>
              <a:gd name="T23" fmla="*/ 118 h 882"/>
              <a:gd name="T24" fmla="*/ 27 w 612"/>
              <a:gd name="T25" fmla="*/ 70 h 882"/>
              <a:gd name="T26" fmla="*/ 59 w 612"/>
              <a:gd name="T27" fmla="*/ 21 h 882"/>
              <a:gd name="T28" fmla="*/ 135 w 612"/>
              <a:gd name="T29" fmla="*/ 29 h 882"/>
              <a:gd name="T30" fmla="*/ 179 w 612"/>
              <a:gd name="T31" fmla="*/ 0 h 882"/>
              <a:gd name="T32" fmla="*/ 234 w 612"/>
              <a:gd name="T33" fmla="*/ 21 h 882"/>
              <a:gd name="T34" fmla="*/ 240 w 612"/>
              <a:gd name="T35" fmla="*/ 120 h 882"/>
              <a:gd name="T36" fmla="*/ 345 w 612"/>
              <a:gd name="T37" fmla="*/ 166 h 882"/>
              <a:gd name="T38" fmla="*/ 366 w 612"/>
              <a:gd name="T39" fmla="*/ 151 h 882"/>
              <a:gd name="T40" fmla="*/ 259 w 612"/>
              <a:gd name="T41" fmla="*/ 90 h 882"/>
              <a:gd name="T42" fmla="*/ 305 w 612"/>
              <a:gd name="T43" fmla="*/ 44 h 882"/>
              <a:gd name="T44" fmla="*/ 395 w 612"/>
              <a:gd name="T45" fmla="*/ 85 h 882"/>
              <a:gd name="T46" fmla="*/ 490 w 612"/>
              <a:gd name="T47" fmla="*/ 140 h 882"/>
              <a:gd name="T48" fmla="*/ 545 w 612"/>
              <a:gd name="T49" fmla="*/ 211 h 882"/>
              <a:gd name="T50" fmla="*/ 511 w 612"/>
              <a:gd name="T51" fmla="*/ 257 h 882"/>
              <a:gd name="T52" fmla="*/ 459 w 612"/>
              <a:gd name="T53" fmla="*/ 270 h 882"/>
              <a:gd name="T54" fmla="*/ 318 w 612"/>
              <a:gd name="T55" fmla="*/ 220 h 882"/>
              <a:gd name="T56" fmla="*/ 244 w 612"/>
              <a:gd name="T57" fmla="*/ 257 h 882"/>
              <a:gd name="T58" fmla="*/ 246 w 612"/>
              <a:gd name="T59" fmla="*/ 256 h 882"/>
              <a:gd name="T60" fmla="*/ 335 w 612"/>
              <a:gd name="T61" fmla="*/ 267 h 882"/>
              <a:gd name="T62" fmla="*/ 487 w 612"/>
              <a:gd name="T63" fmla="*/ 315 h 882"/>
              <a:gd name="T64" fmla="*/ 536 w 612"/>
              <a:gd name="T65" fmla="*/ 310 h 882"/>
              <a:gd name="T66" fmla="*/ 561 w 612"/>
              <a:gd name="T67" fmla="*/ 385 h 882"/>
              <a:gd name="T68" fmla="*/ 612 w 612"/>
              <a:gd name="T69" fmla="*/ 449 h 882"/>
              <a:gd name="T70" fmla="*/ 572 w 612"/>
              <a:gd name="T71" fmla="*/ 507 h 882"/>
              <a:gd name="T72" fmla="*/ 509 w 612"/>
              <a:gd name="T73" fmla="*/ 531 h 882"/>
              <a:gd name="T74" fmla="*/ 405 w 612"/>
              <a:gd name="T75" fmla="*/ 501 h 882"/>
              <a:gd name="T76" fmla="*/ 395 w 612"/>
              <a:gd name="T77" fmla="*/ 513 h 882"/>
              <a:gd name="T78" fmla="*/ 520 w 612"/>
              <a:gd name="T79" fmla="*/ 555 h 882"/>
              <a:gd name="T80" fmla="*/ 550 w 612"/>
              <a:gd name="T81" fmla="*/ 565 h 882"/>
              <a:gd name="T82" fmla="*/ 432 w 612"/>
              <a:gd name="T83" fmla="*/ 680 h 882"/>
              <a:gd name="T84" fmla="*/ 360 w 612"/>
              <a:gd name="T85" fmla="*/ 646 h 882"/>
              <a:gd name="T86" fmla="*/ 240 w 612"/>
              <a:gd name="T87" fmla="*/ 732 h 882"/>
              <a:gd name="T88" fmla="*/ 289 w 612"/>
              <a:gd name="T89" fmla="*/ 705 h 882"/>
              <a:gd name="T90" fmla="*/ 380 w 612"/>
              <a:gd name="T91" fmla="*/ 725 h 882"/>
              <a:gd name="T92" fmla="*/ 288 w 612"/>
              <a:gd name="T93" fmla="*/ 854 h 882"/>
              <a:gd name="T94" fmla="*/ 156 w 612"/>
              <a:gd name="T95" fmla="*/ 869 h 882"/>
              <a:gd name="T96" fmla="*/ 188 w 612"/>
              <a:gd name="T97" fmla="*/ 802 h 882"/>
              <a:gd name="T98" fmla="*/ 156 w 612"/>
              <a:gd name="T99" fmla="*/ 702 h 882"/>
              <a:gd name="T100" fmla="*/ 124 w 612"/>
              <a:gd name="T101" fmla="*/ 716 h 882"/>
              <a:gd name="T102" fmla="*/ 154 w 612"/>
              <a:gd name="T103" fmla="*/ 783 h 882"/>
              <a:gd name="T104" fmla="*/ 64 w 612"/>
              <a:gd name="T105" fmla="*/ 827 h 882"/>
              <a:gd name="T106" fmla="*/ 29 w 612"/>
              <a:gd name="T107" fmla="*/ 785 h 882"/>
              <a:gd name="T108" fmla="*/ 30 w 612"/>
              <a:gd name="T109" fmla="*/ 707 h 882"/>
              <a:gd name="T110" fmla="*/ 13 w 612"/>
              <a:gd name="T111" fmla="*/ 613 h 8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12"/>
              <a:gd name="T169" fmla="*/ 0 h 882"/>
              <a:gd name="T170" fmla="*/ 612 w 612"/>
              <a:gd name="T171" fmla="*/ 882 h 88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12" h="882">
                <a:moveTo>
                  <a:pt x="25" y="597"/>
                </a:moveTo>
                <a:lnTo>
                  <a:pt x="23" y="597"/>
                </a:lnTo>
                <a:lnTo>
                  <a:pt x="17" y="593"/>
                </a:lnTo>
                <a:lnTo>
                  <a:pt x="12" y="583"/>
                </a:lnTo>
                <a:lnTo>
                  <a:pt x="8" y="566"/>
                </a:lnTo>
                <a:lnTo>
                  <a:pt x="10" y="551"/>
                </a:lnTo>
                <a:lnTo>
                  <a:pt x="17" y="538"/>
                </a:lnTo>
                <a:lnTo>
                  <a:pt x="25" y="528"/>
                </a:lnTo>
                <a:lnTo>
                  <a:pt x="34" y="522"/>
                </a:lnTo>
                <a:lnTo>
                  <a:pt x="34" y="515"/>
                </a:lnTo>
                <a:lnTo>
                  <a:pt x="27" y="507"/>
                </a:lnTo>
                <a:lnTo>
                  <a:pt x="17" y="494"/>
                </a:lnTo>
                <a:lnTo>
                  <a:pt x="8" y="471"/>
                </a:lnTo>
                <a:lnTo>
                  <a:pt x="0" y="439"/>
                </a:lnTo>
                <a:lnTo>
                  <a:pt x="0" y="396"/>
                </a:lnTo>
                <a:lnTo>
                  <a:pt x="10" y="372"/>
                </a:lnTo>
                <a:lnTo>
                  <a:pt x="23" y="361"/>
                </a:lnTo>
                <a:lnTo>
                  <a:pt x="28" y="359"/>
                </a:lnTo>
                <a:lnTo>
                  <a:pt x="37" y="357"/>
                </a:lnTo>
                <a:lnTo>
                  <a:pt x="40" y="360"/>
                </a:lnTo>
                <a:lnTo>
                  <a:pt x="44" y="361"/>
                </a:lnTo>
                <a:lnTo>
                  <a:pt x="49" y="364"/>
                </a:lnTo>
                <a:lnTo>
                  <a:pt x="54" y="365"/>
                </a:lnTo>
                <a:lnTo>
                  <a:pt x="59" y="366"/>
                </a:lnTo>
                <a:lnTo>
                  <a:pt x="65" y="367"/>
                </a:lnTo>
                <a:lnTo>
                  <a:pt x="73" y="369"/>
                </a:lnTo>
                <a:lnTo>
                  <a:pt x="80" y="369"/>
                </a:lnTo>
                <a:lnTo>
                  <a:pt x="103" y="366"/>
                </a:lnTo>
                <a:lnTo>
                  <a:pt x="121" y="361"/>
                </a:lnTo>
                <a:lnTo>
                  <a:pt x="138" y="354"/>
                </a:lnTo>
                <a:lnTo>
                  <a:pt x="150" y="346"/>
                </a:lnTo>
                <a:lnTo>
                  <a:pt x="160" y="337"/>
                </a:lnTo>
                <a:lnTo>
                  <a:pt x="168" y="330"/>
                </a:lnTo>
                <a:lnTo>
                  <a:pt x="171" y="326"/>
                </a:lnTo>
                <a:lnTo>
                  <a:pt x="173" y="324"/>
                </a:lnTo>
                <a:lnTo>
                  <a:pt x="170" y="325"/>
                </a:lnTo>
                <a:lnTo>
                  <a:pt x="166" y="325"/>
                </a:lnTo>
                <a:lnTo>
                  <a:pt x="160" y="326"/>
                </a:lnTo>
                <a:lnTo>
                  <a:pt x="151" y="327"/>
                </a:lnTo>
                <a:lnTo>
                  <a:pt x="140" y="330"/>
                </a:lnTo>
                <a:lnTo>
                  <a:pt x="125" y="331"/>
                </a:lnTo>
                <a:lnTo>
                  <a:pt x="105" y="334"/>
                </a:lnTo>
                <a:lnTo>
                  <a:pt x="94" y="335"/>
                </a:lnTo>
                <a:lnTo>
                  <a:pt x="83" y="334"/>
                </a:lnTo>
                <a:lnTo>
                  <a:pt x="74" y="331"/>
                </a:lnTo>
                <a:lnTo>
                  <a:pt x="65" y="327"/>
                </a:lnTo>
                <a:lnTo>
                  <a:pt x="58" y="322"/>
                </a:lnTo>
                <a:lnTo>
                  <a:pt x="50" y="316"/>
                </a:lnTo>
                <a:lnTo>
                  <a:pt x="43" y="307"/>
                </a:lnTo>
                <a:lnTo>
                  <a:pt x="37" y="296"/>
                </a:lnTo>
                <a:lnTo>
                  <a:pt x="30" y="265"/>
                </a:lnTo>
                <a:lnTo>
                  <a:pt x="32" y="226"/>
                </a:lnTo>
                <a:lnTo>
                  <a:pt x="35" y="195"/>
                </a:lnTo>
                <a:lnTo>
                  <a:pt x="38" y="181"/>
                </a:lnTo>
                <a:lnTo>
                  <a:pt x="44" y="183"/>
                </a:lnTo>
                <a:lnTo>
                  <a:pt x="52" y="183"/>
                </a:lnTo>
                <a:lnTo>
                  <a:pt x="59" y="184"/>
                </a:lnTo>
                <a:lnTo>
                  <a:pt x="68" y="184"/>
                </a:lnTo>
                <a:lnTo>
                  <a:pt x="77" y="185"/>
                </a:lnTo>
                <a:lnTo>
                  <a:pt x="87" y="185"/>
                </a:lnTo>
                <a:lnTo>
                  <a:pt x="96" y="186"/>
                </a:lnTo>
                <a:lnTo>
                  <a:pt x="109" y="188"/>
                </a:lnTo>
                <a:lnTo>
                  <a:pt x="128" y="191"/>
                </a:lnTo>
                <a:lnTo>
                  <a:pt x="143" y="200"/>
                </a:lnTo>
                <a:lnTo>
                  <a:pt x="155" y="211"/>
                </a:lnTo>
                <a:lnTo>
                  <a:pt x="165" y="224"/>
                </a:lnTo>
                <a:lnTo>
                  <a:pt x="173" y="236"/>
                </a:lnTo>
                <a:lnTo>
                  <a:pt x="179" y="247"/>
                </a:lnTo>
                <a:lnTo>
                  <a:pt x="181" y="255"/>
                </a:lnTo>
                <a:lnTo>
                  <a:pt x="183" y="257"/>
                </a:lnTo>
                <a:lnTo>
                  <a:pt x="181" y="252"/>
                </a:lnTo>
                <a:lnTo>
                  <a:pt x="178" y="240"/>
                </a:lnTo>
                <a:lnTo>
                  <a:pt x="171" y="221"/>
                </a:lnTo>
                <a:lnTo>
                  <a:pt x="163" y="200"/>
                </a:lnTo>
                <a:lnTo>
                  <a:pt x="150" y="179"/>
                </a:lnTo>
                <a:lnTo>
                  <a:pt x="135" y="159"/>
                </a:lnTo>
                <a:lnTo>
                  <a:pt x="115" y="145"/>
                </a:lnTo>
                <a:lnTo>
                  <a:pt x="93" y="138"/>
                </a:lnTo>
                <a:lnTo>
                  <a:pt x="80" y="136"/>
                </a:lnTo>
                <a:lnTo>
                  <a:pt x="69" y="133"/>
                </a:lnTo>
                <a:lnTo>
                  <a:pt x="59" y="129"/>
                </a:lnTo>
                <a:lnTo>
                  <a:pt x="50" y="124"/>
                </a:lnTo>
                <a:lnTo>
                  <a:pt x="43" y="118"/>
                </a:lnTo>
                <a:lnTo>
                  <a:pt x="37" y="111"/>
                </a:lnTo>
                <a:lnTo>
                  <a:pt x="30" y="105"/>
                </a:lnTo>
                <a:lnTo>
                  <a:pt x="25" y="99"/>
                </a:lnTo>
                <a:lnTo>
                  <a:pt x="27" y="91"/>
                </a:lnTo>
                <a:lnTo>
                  <a:pt x="27" y="84"/>
                </a:lnTo>
                <a:lnTo>
                  <a:pt x="27" y="76"/>
                </a:lnTo>
                <a:lnTo>
                  <a:pt x="27" y="70"/>
                </a:lnTo>
                <a:lnTo>
                  <a:pt x="27" y="60"/>
                </a:lnTo>
                <a:lnTo>
                  <a:pt x="29" y="50"/>
                </a:lnTo>
                <a:lnTo>
                  <a:pt x="33" y="41"/>
                </a:lnTo>
                <a:lnTo>
                  <a:pt x="38" y="34"/>
                </a:lnTo>
                <a:lnTo>
                  <a:pt x="44" y="28"/>
                </a:lnTo>
                <a:lnTo>
                  <a:pt x="52" y="24"/>
                </a:lnTo>
                <a:lnTo>
                  <a:pt x="59" y="21"/>
                </a:lnTo>
                <a:lnTo>
                  <a:pt x="68" y="20"/>
                </a:lnTo>
                <a:lnTo>
                  <a:pt x="77" y="21"/>
                </a:lnTo>
                <a:lnTo>
                  <a:pt x="84" y="25"/>
                </a:lnTo>
                <a:lnTo>
                  <a:pt x="90" y="29"/>
                </a:lnTo>
                <a:lnTo>
                  <a:pt x="95" y="34"/>
                </a:lnTo>
                <a:lnTo>
                  <a:pt x="120" y="56"/>
                </a:lnTo>
                <a:lnTo>
                  <a:pt x="135" y="29"/>
                </a:lnTo>
                <a:lnTo>
                  <a:pt x="139" y="21"/>
                </a:lnTo>
                <a:lnTo>
                  <a:pt x="144" y="16"/>
                </a:lnTo>
                <a:lnTo>
                  <a:pt x="150" y="10"/>
                </a:lnTo>
                <a:lnTo>
                  <a:pt x="156" y="6"/>
                </a:lnTo>
                <a:lnTo>
                  <a:pt x="164" y="4"/>
                </a:lnTo>
                <a:lnTo>
                  <a:pt x="171" y="1"/>
                </a:lnTo>
                <a:lnTo>
                  <a:pt x="179" y="0"/>
                </a:lnTo>
                <a:lnTo>
                  <a:pt x="186" y="0"/>
                </a:lnTo>
                <a:lnTo>
                  <a:pt x="195" y="1"/>
                </a:lnTo>
                <a:lnTo>
                  <a:pt x="203" y="4"/>
                </a:lnTo>
                <a:lnTo>
                  <a:pt x="211" y="6"/>
                </a:lnTo>
                <a:lnTo>
                  <a:pt x="219" y="10"/>
                </a:lnTo>
                <a:lnTo>
                  <a:pt x="226" y="15"/>
                </a:lnTo>
                <a:lnTo>
                  <a:pt x="234" y="21"/>
                </a:lnTo>
                <a:lnTo>
                  <a:pt x="240" y="28"/>
                </a:lnTo>
                <a:lnTo>
                  <a:pt x="246" y="35"/>
                </a:lnTo>
                <a:lnTo>
                  <a:pt x="239" y="49"/>
                </a:lnTo>
                <a:lnTo>
                  <a:pt x="235" y="65"/>
                </a:lnTo>
                <a:lnTo>
                  <a:pt x="234" y="83"/>
                </a:lnTo>
                <a:lnTo>
                  <a:pt x="236" y="101"/>
                </a:lnTo>
                <a:lnTo>
                  <a:pt x="240" y="120"/>
                </a:lnTo>
                <a:lnTo>
                  <a:pt x="248" y="136"/>
                </a:lnTo>
                <a:lnTo>
                  <a:pt x="258" y="150"/>
                </a:lnTo>
                <a:lnTo>
                  <a:pt x="270" y="160"/>
                </a:lnTo>
                <a:lnTo>
                  <a:pt x="290" y="169"/>
                </a:lnTo>
                <a:lnTo>
                  <a:pt x="310" y="171"/>
                </a:lnTo>
                <a:lnTo>
                  <a:pt x="329" y="170"/>
                </a:lnTo>
                <a:lnTo>
                  <a:pt x="345" y="166"/>
                </a:lnTo>
                <a:lnTo>
                  <a:pt x="359" y="163"/>
                </a:lnTo>
                <a:lnTo>
                  <a:pt x="370" y="156"/>
                </a:lnTo>
                <a:lnTo>
                  <a:pt x="376" y="153"/>
                </a:lnTo>
                <a:lnTo>
                  <a:pt x="379" y="151"/>
                </a:lnTo>
                <a:lnTo>
                  <a:pt x="377" y="151"/>
                </a:lnTo>
                <a:lnTo>
                  <a:pt x="374" y="151"/>
                </a:lnTo>
                <a:lnTo>
                  <a:pt x="366" y="151"/>
                </a:lnTo>
                <a:lnTo>
                  <a:pt x="356" y="150"/>
                </a:lnTo>
                <a:lnTo>
                  <a:pt x="344" y="146"/>
                </a:lnTo>
                <a:lnTo>
                  <a:pt x="329" y="141"/>
                </a:lnTo>
                <a:lnTo>
                  <a:pt x="310" y="134"/>
                </a:lnTo>
                <a:lnTo>
                  <a:pt x="289" y="123"/>
                </a:lnTo>
                <a:lnTo>
                  <a:pt x="269" y="106"/>
                </a:lnTo>
                <a:lnTo>
                  <a:pt x="259" y="90"/>
                </a:lnTo>
                <a:lnTo>
                  <a:pt x="258" y="74"/>
                </a:lnTo>
                <a:lnTo>
                  <a:pt x="263" y="58"/>
                </a:lnTo>
                <a:lnTo>
                  <a:pt x="283" y="49"/>
                </a:lnTo>
                <a:lnTo>
                  <a:pt x="290" y="46"/>
                </a:lnTo>
                <a:lnTo>
                  <a:pt x="298" y="45"/>
                </a:lnTo>
                <a:lnTo>
                  <a:pt x="305" y="44"/>
                </a:lnTo>
                <a:lnTo>
                  <a:pt x="314" y="44"/>
                </a:lnTo>
                <a:lnTo>
                  <a:pt x="329" y="45"/>
                </a:lnTo>
                <a:lnTo>
                  <a:pt x="344" y="50"/>
                </a:lnTo>
                <a:lnTo>
                  <a:pt x="359" y="56"/>
                </a:lnTo>
                <a:lnTo>
                  <a:pt x="371" y="64"/>
                </a:lnTo>
                <a:lnTo>
                  <a:pt x="384" y="74"/>
                </a:lnTo>
                <a:lnTo>
                  <a:pt x="395" y="85"/>
                </a:lnTo>
                <a:lnTo>
                  <a:pt x="404" y="96"/>
                </a:lnTo>
                <a:lnTo>
                  <a:pt x="410" y="110"/>
                </a:lnTo>
                <a:lnTo>
                  <a:pt x="419" y="130"/>
                </a:lnTo>
                <a:lnTo>
                  <a:pt x="441" y="129"/>
                </a:lnTo>
                <a:lnTo>
                  <a:pt x="457" y="130"/>
                </a:lnTo>
                <a:lnTo>
                  <a:pt x="475" y="134"/>
                </a:lnTo>
                <a:lnTo>
                  <a:pt x="490" y="140"/>
                </a:lnTo>
                <a:lnTo>
                  <a:pt x="505" y="148"/>
                </a:lnTo>
                <a:lnTo>
                  <a:pt x="517" y="158"/>
                </a:lnTo>
                <a:lnTo>
                  <a:pt x="529" y="168"/>
                </a:lnTo>
                <a:lnTo>
                  <a:pt x="537" y="180"/>
                </a:lnTo>
                <a:lnTo>
                  <a:pt x="542" y="193"/>
                </a:lnTo>
                <a:lnTo>
                  <a:pt x="545" y="201"/>
                </a:lnTo>
                <a:lnTo>
                  <a:pt x="545" y="211"/>
                </a:lnTo>
                <a:lnTo>
                  <a:pt x="544" y="220"/>
                </a:lnTo>
                <a:lnTo>
                  <a:pt x="540" y="229"/>
                </a:lnTo>
                <a:lnTo>
                  <a:pt x="535" y="236"/>
                </a:lnTo>
                <a:lnTo>
                  <a:pt x="529" y="244"/>
                </a:lnTo>
                <a:lnTo>
                  <a:pt x="521" y="251"/>
                </a:lnTo>
                <a:lnTo>
                  <a:pt x="512" y="257"/>
                </a:lnTo>
                <a:lnTo>
                  <a:pt x="511" y="257"/>
                </a:lnTo>
                <a:lnTo>
                  <a:pt x="505" y="260"/>
                </a:lnTo>
                <a:lnTo>
                  <a:pt x="499" y="262"/>
                </a:lnTo>
                <a:lnTo>
                  <a:pt x="492" y="265"/>
                </a:lnTo>
                <a:lnTo>
                  <a:pt x="485" y="266"/>
                </a:lnTo>
                <a:lnTo>
                  <a:pt x="476" y="267"/>
                </a:lnTo>
                <a:lnTo>
                  <a:pt x="467" y="269"/>
                </a:lnTo>
                <a:lnTo>
                  <a:pt x="459" y="270"/>
                </a:lnTo>
                <a:lnTo>
                  <a:pt x="449" y="270"/>
                </a:lnTo>
                <a:lnTo>
                  <a:pt x="419" y="266"/>
                </a:lnTo>
                <a:lnTo>
                  <a:pt x="392" y="259"/>
                </a:lnTo>
                <a:lnTo>
                  <a:pt x="370" y="249"/>
                </a:lnTo>
                <a:lnTo>
                  <a:pt x="351" y="239"/>
                </a:lnTo>
                <a:lnTo>
                  <a:pt x="334" y="228"/>
                </a:lnTo>
                <a:lnTo>
                  <a:pt x="318" y="220"/>
                </a:lnTo>
                <a:lnTo>
                  <a:pt x="303" y="215"/>
                </a:lnTo>
                <a:lnTo>
                  <a:pt x="288" y="215"/>
                </a:lnTo>
                <a:lnTo>
                  <a:pt x="274" y="220"/>
                </a:lnTo>
                <a:lnTo>
                  <a:pt x="263" y="228"/>
                </a:lnTo>
                <a:lnTo>
                  <a:pt x="254" y="237"/>
                </a:lnTo>
                <a:lnTo>
                  <a:pt x="248" y="247"/>
                </a:lnTo>
                <a:lnTo>
                  <a:pt x="244" y="257"/>
                </a:lnTo>
                <a:lnTo>
                  <a:pt x="240" y="266"/>
                </a:lnTo>
                <a:lnTo>
                  <a:pt x="239" y="271"/>
                </a:lnTo>
                <a:lnTo>
                  <a:pt x="239" y="274"/>
                </a:lnTo>
                <a:lnTo>
                  <a:pt x="239" y="272"/>
                </a:lnTo>
                <a:lnTo>
                  <a:pt x="240" y="267"/>
                </a:lnTo>
                <a:lnTo>
                  <a:pt x="243" y="262"/>
                </a:lnTo>
                <a:lnTo>
                  <a:pt x="246" y="256"/>
                </a:lnTo>
                <a:lnTo>
                  <a:pt x="253" y="249"/>
                </a:lnTo>
                <a:lnTo>
                  <a:pt x="260" y="244"/>
                </a:lnTo>
                <a:lnTo>
                  <a:pt x="270" y="240"/>
                </a:lnTo>
                <a:lnTo>
                  <a:pt x="283" y="239"/>
                </a:lnTo>
                <a:lnTo>
                  <a:pt x="298" y="242"/>
                </a:lnTo>
                <a:lnTo>
                  <a:pt x="315" y="252"/>
                </a:lnTo>
                <a:lnTo>
                  <a:pt x="335" y="267"/>
                </a:lnTo>
                <a:lnTo>
                  <a:pt x="356" y="282"/>
                </a:lnTo>
                <a:lnTo>
                  <a:pt x="381" y="297"/>
                </a:lnTo>
                <a:lnTo>
                  <a:pt x="407" y="310"/>
                </a:lnTo>
                <a:lnTo>
                  <a:pt x="437" y="317"/>
                </a:lnTo>
                <a:lnTo>
                  <a:pt x="470" y="317"/>
                </a:lnTo>
                <a:lnTo>
                  <a:pt x="480" y="316"/>
                </a:lnTo>
                <a:lnTo>
                  <a:pt x="487" y="315"/>
                </a:lnTo>
                <a:lnTo>
                  <a:pt x="496" y="314"/>
                </a:lnTo>
                <a:lnTo>
                  <a:pt x="504" y="311"/>
                </a:lnTo>
                <a:lnTo>
                  <a:pt x="510" y="309"/>
                </a:lnTo>
                <a:lnTo>
                  <a:pt x="516" y="306"/>
                </a:lnTo>
                <a:lnTo>
                  <a:pt x="521" y="304"/>
                </a:lnTo>
                <a:lnTo>
                  <a:pt x="526" y="301"/>
                </a:lnTo>
                <a:lnTo>
                  <a:pt x="536" y="310"/>
                </a:lnTo>
                <a:lnTo>
                  <a:pt x="545" y="319"/>
                </a:lnTo>
                <a:lnTo>
                  <a:pt x="552" y="329"/>
                </a:lnTo>
                <a:lnTo>
                  <a:pt x="559" y="339"/>
                </a:lnTo>
                <a:lnTo>
                  <a:pt x="562" y="350"/>
                </a:lnTo>
                <a:lnTo>
                  <a:pt x="564" y="361"/>
                </a:lnTo>
                <a:lnTo>
                  <a:pt x="564" y="374"/>
                </a:lnTo>
                <a:lnTo>
                  <a:pt x="561" y="385"/>
                </a:lnTo>
                <a:lnTo>
                  <a:pt x="557" y="400"/>
                </a:lnTo>
                <a:lnTo>
                  <a:pt x="575" y="406"/>
                </a:lnTo>
                <a:lnTo>
                  <a:pt x="587" y="412"/>
                </a:lnTo>
                <a:lnTo>
                  <a:pt x="599" y="420"/>
                </a:lnTo>
                <a:lnTo>
                  <a:pt x="606" y="430"/>
                </a:lnTo>
                <a:lnTo>
                  <a:pt x="611" y="440"/>
                </a:lnTo>
                <a:lnTo>
                  <a:pt x="612" y="449"/>
                </a:lnTo>
                <a:lnTo>
                  <a:pt x="612" y="457"/>
                </a:lnTo>
                <a:lnTo>
                  <a:pt x="610" y="466"/>
                </a:lnTo>
                <a:lnTo>
                  <a:pt x="606" y="475"/>
                </a:lnTo>
                <a:lnTo>
                  <a:pt x="600" y="485"/>
                </a:lnTo>
                <a:lnTo>
                  <a:pt x="592" y="492"/>
                </a:lnTo>
                <a:lnTo>
                  <a:pt x="582" y="500"/>
                </a:lnTo>
                <a:lnTo>
                  <a:pt x="572" y="507"/>
                </a:lnTo>
                <a:lnTo>
                  <a:pt x="555" y="517"/>
                </a:lnTo>
                <a:lnTo>
                  <a:pt x="555" y="518"/>
                </a:lnTo>
                <a:lnTo>
                  <a:pt x="546" y="522"/>
                </a:lnTo>
                <a:lnTo>
                  <a:pt x="536" y="525"/>
                </a:lnTo>
                <a:lnTo>
                  <a:pt x="527" y="527"/>
                </a:lnTo>
                <a:lnTo>
                  <a:pt x="517" y="528"/>
                </a:lnTo>
                <a:lnTo>
                  <a:pt x="509" y="531"/>
                </a:lnTo>
                <a:lnTo>
                  <a:pt x="499" y="531"/>
                </a:lnTo>
                <a:lnTo>
                  <a:pt x="489" y="530"/>
                </a:lnTo>
                <a:lnTo>
                  <a:pt x="479" y="528"/>
                </a:lnTo>
                <a:lnTo>
                  <a:pt x="456" y="522"/>
                </a:lnTo>
                <a:lnTo>
                  <a:pt x="436" y="515"/>
                </a:lnTo>
                <a:lnTo>
                  <a:pt x="420" y="509"/>
                </a:lnTo>
                <a:lnTo>
                  <a:pt x="405" y="501"/>
                </a:lnTo>
                <a:lnTo>
                  <a:pt x="394" y="495"/>
                </a:lnTo>
                <a:lnTo>
                  <a:pt x="385" y="490"/>
                </a:lnTo>
                <a:lnTo>
                  <a:pt x="380" y="487"/>
                </a:lnTo>
                <a:lnTo>
                  <a:pt x="379" y="486"/>
                </a:lnTo>
                <a:lnTo>
                  <a:pt x="380" y="490"/>
                </a:lnTo>
                <a:lnTo>
                  <a:pt x="386" y="500"/>
                </a:lnTo>
                <a:lnTo>
                  <a:pt x="395" y="513"/>
                </a:lnTo>
                <a:lnTo>
                  <a:pt x="409" y="528"/>
                </a:lnTo>
                <a:lnTo>
                  <a:pt x="426" y="543"/>
                </a:lnTo>
                <a:lnTo>
                  <a:pt x="447" y="553"/>
                </a:lnTo>
                <a:lnTo>
                  <a:pt x="474" y="560"/>
                </a:lnTo>
                <a:lnTo>
                  <a:pt x="505" y="557"/>
                </a:lnTo>
                <a:lnTo>
                  <a:pt x="512" y="556"/>
                </a:lnTo>
                <a:lnTo>
                  <a:pt x="520" y="555"/>
                </a:lnTo>
                <a:lnTo>
                  <a:pt x="526" y="553"/>
                </a:lnTo>
                <a:lnTo>
                  <a:pt x="532" y="551"/>
                </a:lnTo>
                <a:lnTo>
                  <a:pt x="539" y="550"/>
                </a:lnTo>
                <a:lnTo>
                  <a:pt x="544" y="548"/>
                </a:lnTo>
                <a:lnTo>
                  <a:pt x="549" y="547"/>
                </a:lnTo>
                <a:lnTo>
                  <a:pt x="554" y="546"/>
                </a:lnTo>
                <a:lnTo>
                  <a:pt x="550" y="565"/>
                </a:lnTo>
                <a:lnTo>
                  <a:pt x="541" y="585"/>
                </a:lnTo>
                <a:lnTo>
                  <a:pt x="530" y="603"/>
                </a:lnTo>
                <a:lnTo>
                  <a:pt x="516" y="621"/>
                </a:lnTo>
                <a:lnTo>
                  <a:pt x="499" y="638"/>
                </a:lnTo>
                <a:lnTo>
                  <a:pt x="479" y="653"/>
                </a:lnTo>
                <a:lnTo>
                  <a:pt x="456" y="667"/>
                </a:lnTo>
                <a:lnTo>
                  <a:pt x="432" y="680"/>
                </a:lnTo>
                <a:lnTo>
                  <a:pt x="425" y="668"/>
                </a:lnTo>
                <a:lnTo>
                  <a:pt x="416" y="660"/>
                </a:lnTo>
                <a:lnTo>
                  <a:pt x="409" y="653"/>
                </a:lnTo>
                <a:lnTo>
                  <a:pt x="399" y="648"/>
                </a:lnTo>
                <a:lnTo>
                  <a:pt x="387" y="646"/>
                </a:lnTo>
                <a:lnTo>
                  <a:pt x="375" y="645"/>
                </a:lnTo>
                <a:lnTo>
                  <a:pt x="360" y="646"/>
                </a:lnTo>
                <a:lnTo>
                  <a:pt x="343" y="648"/>
                </a:lnTo>
                <a:lnTo>
                  <a:pt x="315" y="656"/>
                </a:lnTo>
                <a:lnTo>
                  <a:pt x="291" y="670"/>
                </a:lnTo>
                <a:lnTo>
                  <a:pt x="273" y="685"/>
                </a:lnTo>
                <a:lnTo>
                  <a:pt x="259" y="702"/>
                </a:lnTo>
                <a:lnTo>
                  <a:pt x="248" y="718"/>
                </a:lnTo>
                <a:lnTo>
                  <a:pt x="240" y="732"/>
                </a:lnTo>
                <a:lnTo>
                  <a:pt x="235" y="741"/>
                </a:lnTo>
                <a:lnTo>
                  <a:pt x="234" y="745"/>
                </a:lnTo>
                <a:lnTo>
                  <a:pt x="236" y="742"/>
                </a:lnTo>
                <a:lnTo>
                  <a:pt x="244" y="735"/>
                </a:lnTo>
                <a:lnTo>
                  <a:pt x="256" y="726"/>
                </a:lnTo>
                <a:lnTo>
                  <a:pt x="271" y="715"/>
                </a:lnTo>
                <a:lnTo>
                  <a:pt x="289" y="705"/>
                </a:lnTo>
                <a:lnTo>
                  <a:pt x="309" y="697"/>
                </a:lnTo>
                <a:lnTo>
                  <a:pt x="329" y="692"/>
                </a:lnTo>
                <a:lnTo>
                  <a:pt x="350" y="692"/>
                </a:lnTo>
                <a:lnTo>
                  <a:pt x="365" y="698"/>
                </a:lnTo>
                <a:lnTo>
                  <a:pt x="374" y="710"/>
                </a:lnTo>
                <a:lnTo>
                  <a:pt x="379" y="720"/>
                </a:lnTo>
                <a:lnTo>
                  <a:pt x="380" y="725"/>
                </a:lnTo>
                <a:lnTo>
                  <a:pt x="377" y="745"/>
                </a:lnTo>
                <a:lnTo>
                  <a:pt x="371" y="765"/>
                </a:lnTo>
                <a:lnTo>
                  <a:pt x="360" y="785"/>
                </a:lnTo>
                <a:lnTo>
                  <a:pt x="346" y="804"/>
                </a:lnTo>
                <a:lnTo>
                  <a:pt x="329" y="822"/>
                </a:lnTo>
                <a:lnTo>
                  <a:pt x="310" y="839"/>
                </a:lnTo>
                <a:lnTo>
                  <a:pt x="288" y="854"/>
                </a:lnTo>
                <a:lnTo>
                  <a:pt x="264" y="867"/>
                </a:lnTo>
                <a:lnTo>
                  <a:pt x="243" y="874"/>
                </a:lnTo>
                <a:lnTo>
                  <a:pt x="223" y="879"/>
                </a:lnTo>
                <a:lnTo>
                  <a:pt x="204" y="882"/>
                </a:lnTo>
                <a:lnTo>
                  <a:pt x="186" y="881"/>
                </a:lnTo>
                <a:lnTo>
                  <a:pt x="170" y="877"/>
                </a:lnTo>
                <a:lnTo>
                  <a:pt x="156" y="869"/>
                </a:lnTo>
                <a:lnTo>
                  <a:pt x="144" y="859"/>
                </a:lnTo>
                <a:lnTo>
                  <a:pt x="135" y="847"/>
                </a:lnTo>
                <a:lnTo>
                  <a:pt x="146" y="841"/>
                </a:lnTo>
                <a:lnTo>
                  <a:pt x="158" y="833"/>
                </a:lnTo>
                <a:lnTo>
                  <a:pt x="168" y="824"/>
                </a:lnTo>
                <a:lnTo>
                  <a:pt x="179" y="814"/>
                </a:lnTo>
                <a:lnTo>
                  <a:pt x="188" y="802"/>
                </a:lnTo>
                <a:lnTo>
                  <a:pt x="195" y="787"/>
                </a:lnTo>
                <a:lnTo>
                  <a:pt x="200" y="771"/>
                </a:lnTo>
                <a:lnTo>
                  <a:pt x="203" y="752"/>
                </a:lnTo>
                <a:lnTo>
                  <a:pt x="199" y="726"/>
                </a:lnTo>
                <a:lnTo>
                  <a:pt x="189" y="710"/>
                </a:lnTo>
                <a:lnTo>
                  <a:pt x="174" y="703"/>
                </a:lnTo>
                <a:lnTo>
                  <a:pt x="156" y="702"/>
                </a:lnTo>
                <a:lnTo>
                  <a:pt x="139" y="705"/>
                </a:lnTo>
                <a:lnTo>
                  <a:pt x="124" y="710"/>
                </a:lnTo>
                <a:lnTo>
                  <a:pt x="113" y="713"/>
                </a:lnTo>
                <a:lnTo>
                  <a:pt x="109" y="716"/>
                </a:lnTo>
                <a:lnTo>
                  <a:pt x="111" y="716"/>
                </a:lnTo>
                <a:lnTo>
                  <a:pt x="116" y="715"/>
                </a:lnTo>
                <a:lnTo>
                  <a:pt x="124" y="716"/>
                </a:lnTo>
                <a:lnTo>
                  <a:pt x="134" y="717"/>
                </a:lnTo>
                <a:lnTo>
                  <a:pt x="143" y="721"/>
                </a:lnTo>
                <a:lnTo>
                  <a:pt x="151" y="728"/>
                </a:lnTo>
                <a:lnTo>
                  <a:pt x="158" y="738"/>
                </a:lnTo>
                <a:lnTo>
                  <a:pt x="161" y="753"/>
                </a:lnTo>
                <a:lnTo>
                  <a:pt x="160" y="770"/>
                </a:lnTo>
                <a:lnTo>
                  <a:pt x="154" y="783"/>
                </a:lnTo>
                <a:lnTo>
                  <a:pt x="145" y="794"/>
                </a:lnTo>
                <a:lnTo>
                  <a:pt x="133" y="804"/>
                </a:lnTo>
                <a:lnTo>
                  <a:pt x="118" y="813"/>
                </a:lnTo>
                <a:lnTo>
                  <a:pt x="103" y="819"/>
                </a:lnTo>
                <a:lnTo>
                  <a:pt x="88" y="824"/>
                </a:lnTo>
                <a:lnTo>
                  <a:pt x="73" y="828"/>
                </a:lnTo>
                <a:lnTo>
                  <a:pt x="64" y="827"/>
                </a:lnTo>
                <a:lnTo>
                  <a:pt x="55" y="824"/>
                </a:lnTo>
                <a:lnTo>
                  <a:pt x="48" y="821"/>
                </a:lnTo>
                <a:lnTo>
                  <a:pt x="42" y="816"/>
                </a:lnTo>
                <a:lnTo>
                  <a:pt x="37" y="809"/>
                </a:lnTo>
                <a:lnTo>
                  <a:pt x="33" y="802"/>
                </a:lnTo>
                <a:lnTo>
                  <a:pt x="30" y="793"/>
                </a:lnTo>
                <a:lnTo>
                  <a:pt x="29" y="785"/>
                </a:lnTo>
                <a:lnTo>
                  <a:pt x="30" y="736"/>
                </a:lnTo>
                <a:lnTo>
                  <a:pt x="42" y="731"/>
                </a:lnTo>
                <a:lnTo>
                  <a:pt x="47" y="727"/>
                </a:lnTo>
                <a:lnTo>
                  <a:pt x="47" y="723"/>
                </a:lnTo>
                <a:lnTo>
                  <a:pt x="44" y="718"/>
                </a:lnTo>
                <a:lnTo>
                  <a:pt x="38" y="713"/>
                </a:lnTo>
                <a:lnTo>
                  <a:pt x="30" y="707"/>
                </a:lnTo>
                <a:lnTo>
                  <a:pt x="22" y="698"/>
                </a:lnTo>
                <a:lnTo>
                  <a:pt x="13" y="687"/>
                </a:lnTo>
                <a:lnTo>
                  <a:pt x="4" y="670"/>
                </a:lnTo>
                <a:lnTo>
                  <a:pt x="2" y="653"/>
                </a:lnTo>
                <a:lnTo>
                  <a:pt x="3" y="638"/>
                </a:lnTo>
                <a:lnTo>
                  <a:pt x="7" y="625"/>
                </a:lnTo>
                <a:lnTo>
                  <a:pt x="13" y="613"/>
                </a:lnTo>
                <a:lnTo>
                  <a:pt x="19" y="605"/>
                </a:lnTo>
                <a:lnTo>
                  <a:pt x="24" y="600"/>
                </a:lnTo>
                <a:lnTo>
                  <a:pt x="25" y="597"/>
                </a:lnTo>
                <a:close/>
              </a:path>
            </a:pathLst>
          </a:custGeom>
          <a:solidFill>
            <a:srgbClr val="B5D6AD"/>
          </a:solidFill>
          <a:ln w="9525">
            <a:noFill/>
            <a:round/>
            <a:headEnd/>
            <a:tailEnd/>
          </a:ln>
        </p:spPr>
        <p:txBody>
          <a:bodyPr/>
          <a:lstStyle/>
          <a:p>
            <a:endParaRPr lang="en-US"/>
          </a:p>
        </p:txBody>
      </p:sp>
      <p:sp>
        <p:nvSpPr>
          <p:cNvPr id="52272" name="Freeform 51"/>
          <p:cNvSpPr>
            <a:spLocks/>
          </p:cNvSpPr>
          <p:nvPr/>
        </p:nvSpPr>
        <p:spPr bwMode="auto">
          <a:xfrm>
            <a:off x="6172200" y="3257550"/>
            <a:ext cx="220663" cy="166688"/>
          </a:xfrm>
          <a:custGeom>
            <a:avLst/>
            <a:gdLst>
              <a:gd name="T0" fmla="*/ 400 w 554"/>
              <a:gd name="T1" fmla="*/ 319 h 418"/>
              <a:gd name="T2" fmla="*/ 436 w 554"/>
              <a:gd name="T3" fmla="*/ 349 h 418"/>
              <a:gd name="T4" fmla="*/ 481 w 554"/>
              <a:gd name="T5" fmla="*/ 364 h 418"/>
              <a:gd name="T6" fmla="*/ 506 w 554"/>
              <a:gd name="T7" fmla="*/ 357 h 418"/>
              <a:gd name="T8" fmla="*/ 521 w 554"/>
              <a:gd name="T9" fmla="*/ 338 h 418"/>
              <a:gd name="T10" fmla="*/ 524 w 554"/>
              <a:gd name="T11" fmla="*/ 272 h 418"/>
              <a:gd name="T12" fmla="*/ 507 w 554"/>
              <a:gd name="T13" fmla="*/ 259 h 418"/>
              <a:gd name="T14" fmla="*/ 524 w 554"/>
              <a:gd name="T15" fmla="*/ 243 h 418"/>
              <a:gd name="T16" fmla="*/ 551 w 554"/>
              <a:gd name="T17" fmla="*/ 206 h 418"/>
              <a:gd name="T18" fmla="*/ 547 w 554"/>
              <a:gd name="T19" fmla="*/ 161 h 418"/>
              <a:gd name="T20" fmla="*/ 531 w 554"/>
              <a:gd name="T21" fmla="*/ 136 h 418"/>
              <a:gd name="T22" fmla="*/ 539 w 554"/>
              <a:gd name="T23" fmla="*/ 129 h 418"/>
              <a:gd name="T24" fmla="*/ 544 w 554"/>
              <a:gd name="T25" fmla="*/ 87 h 418"/>
              <a:gd name="T26" fmla="*/ 520 w 554"/>
              <a:gd name="T27" fmla="*/ 58 h 418"/>
              <a:gd name="T28" fmla="*/ 534 w 554"/>
              <a:gd name="T29" fmla="*/ 37 h 418"/>
              <a:gd name="T30" fmla="*/ 545 w 554"/>
              <a:gd name="T31" fmla="*/ 7 h 418"/>
              <a:gd name="T32" fmla="*/ 532 w 554"/>
              <a:gd name="T33" fmla="*/ 16 h 418"/>
              <a:gd name="T34" fmla="*/ 497 w 554"/>
              <a:gd name="T35" fmla="*/ 38 h 418"/>
              <a:gd name="T36" fmla="*/ 491 w 554"/>
              <a:gd name="T37" fmla="*/ 36 h 418"/>
              <a:gd name="T38" fmla="*/ 491 w 554"/>
              <a:gd name="T39" fmla="*/ 37 h 418"/>
              <a:gd name="T40" fmla="*/ 467 w 554"/>
              <a:gd name="T41" fmla="*/ 77 h 418"/>
              <a:gd name="T42" fmla="*/ 421 w 554"/>
              <a:gd name="T43" fmla="*/ 114 h 418"/>
              <a:gd name="T44" fmla="*/ 375 w 554"/>
              <a:gd name="T45" fmla="*/ 101 h 418"/>
              <a:gd name="T46" fmla="*/ 366 w 554"/>
              <a:gd name="T47" fmla="*/ 58 h 418"/>
              <a:gd name="T48" fmla="*/ 370 w 554"/>
              <a:gd name="T49" fmla="*/ 33 h 418"/>
              <a:gd name="T50" fmla="*/ 356 w 554"/>
              <a:gd name="T51" fmla="*/ 47 h 418"/>
              <a:gd name="T52" fmla="*/ 315 w 554"/>
              <a:gd name="T53" fmla="*/ 69 h 418"/>
              <a:gd name="T54" fmla="*/ 248 w 554"/>
              <a:gd name="T55" fmla="*/ 68 h 418"/>
              <a:gd name="T56" fmla="*/ 218 w 554"/>
              <a:gd name="T57" fmla="*/ 33 h 418"/>
              <a:gd name="T58" fmla="*/ 218 w 554"/>
              <a:gd name="T59" fmla="*/ 2 h 418"/>
              <a:gd name="T60" fmla="*/ 216 w 554"/>
              <a:gd name="T61" fmla="*/ 3 h 418"/>
              <a:gd name="T62" fmla="*/ 203 w 554"/>
              <a:gd name="T63" fmla="*/ 16 h 418"/>
              <a:gd name="T64" fmla="*/ 170 w 554"/>
              <a:gd name="T65" fmla="*/ 32 h 418"/>
              <a:gd name="T66" fmla="*/ 145 w 554"/>
              <a:gd name="T67" fmla="*/ 66 h 418"/>
              <a:gd name="T68" fmla="*/ 95 w 554"/>
              <a:gd name="T69" fmla="*/ 93 h 418"/>
              <a:gd name="T70" fmla="*/ 42 w 554"/>
              <a:gd name="T71" fmla="*/ 92 h 418"/>
              <a:gd name="T72" fmla="*/ 22 w 554"/>
              <a:gd name="T73" fmla="*/ 87 h 418"/>
              <a:gd name="T74" fmla="*/ 5 w 554"/>
              <a:gd name="T75" fmla="*/ 83 h 418"/>
              <a:gd name="T76" fmla="*/ 13 w 554"/>
              <a:gd name="T77" fmla="*/ 121 h 418"/>
              <a:gd name="T78" fmla="*/ 55 w 554"/>
              <a:gd name="T79" fmla="*/ 174 h 418"/>
              <a:gd name="T80" fmla="*/ 122 w 554"/>
              <a:gd name="T81" fmla="*/ 216 h 418"/>
              <a:gd name="T82" fmla="*/ 145 w 554"/>
              <a:gd name="T83" fmla="*/ 189 h 418"/>
              <a:gd name="T84" fmla="*/ 179 w 554"/>
              <a:gd name="T85" fmla="*/ 181 h 418"/>
              <a:gd name="T86" fmla="*/ 239 w 554"/>
              <a:gd name="T87" fmla="*/ 192 h 418"/>
              <a:gd name="T88" fmla="*/ 296 w 554"/>
              <a:gd name="T89" fmla="*/ 238 h 418"/>
              <a:gd name="T90" fmla="*/ 319 w 554"/>
              <a:gd name="T91" fmla="*/ 277 h 418"/>
              <a:gd name="T92" fmla="*/ 310 w 554"/>
              <a:gd name="T93" fmla="*/ 271 h 418"/>
              <a:gd name="T94" fmla="*/ 265 w 554"/>
              <a:gd name="T95" fmla="*/ 241 h 418"/>
              <a:gd name="T96" fmla="*/ 205 w 554"/>
              <a:gd name="T97" fmla="*/ 228 h 418"/>
              <a:gd name="T98" fmla="*/ 175 w 554"/>
              <a:gd name="T99" fmla="*/ 256 h 418"/>
              <a:gd name="T100" fmla="*/ 184 w 554"/>
              <a:gd name="T101" fmla="*/ 301 h 418"/>
              <a:gd name="T102" fmla="*/ 225 w 554"/>
              <a:gd name="T103" fmla="*/ 358 h 418"/>
              <a:gd name="T104" fmla="*/ 290 w 554"/>
              <a:gd name="T105" fmla="*/ 403 h 418"/>
              <a:gd name="T106" fmla="*/ 350 w 554"/>
              <a:gd name="T107" fmla="*/ 418 h 418"/>
              <a:gd name="T108" fmla="*/ 398 w 554"/>
              <a:gd name="T109" fmla="*/ 405 h 418"/>
              <a:gd name="T110" fmla="*/ 409 w 554"/>
              <a:gd name="T111" fmla="*/ 377 h 418"/>
              <a:gd name="T112" fmla="*/ 376 w 554"/>
              <a:gd name="T113" fmla="*/ 350 h 418"/>
              <a:gd name="T114" fmla="*/ 354 w 554"/>
              <a:gd name="T115" fmla="*/ 307 h 418"/>
              <a:gd name="T116" fmla="*/ 365 w 554"/>
              <a:gd name="T117" fmla="*/ 246 h 418"/>
              <a:gd name="T118" fmla="*/ 415 w 554"/>
              <a:gd name="T119" fmla="*/ 241 h 418"/>
              <a:gd name="T120" fmla="*/ 445 w 554"/>
              <a:gd name="T121" fmla="*/ 252 h 418"/>
              <a:gd name="T122" fmla="*/ 430 w 554"/>
              <a:gd name="T123" fmla="*/ 252 h 418"/>
              <a:gd name="T124" fmla="*/ 403 w 554"/>
              <a:gd name="T125" fmla="*/ 264 h 4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4"/>
              <a:gd name="T190" fmla="*/ 0 h 418"/>
              <a:gd name="T191" fmla="*/ 554 w 554"/>
              <a:gd name="T192" fmla="*/ 418 h 41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4" h="418">
                <a:moveTo>
                  <a:pt x="393" y="289"/>
                </a:moveTo>
                <a:lnTo>
                  <a:pt x="394" y="306"/>
                </a:lnTo>
                <a:lnTo>
                  <a:pt x="400" y="319"/>
                </a:lnTo>
                <a:lnTo>
                  <a:pt x="409" y="330"/>
                </a:lnTo>
                <a:lnTo>
                  <a:pt x="421" y="340"/>
                </a:lnTo>
                <a:lnTo>
                  <a:pt x="436" y="349"/>
                </a:lnTo>
                <a:lnTo>
                  <a:pt x="451" y="355"/>
                </a:lnTo>
                <a:lnTo>
                  <a:pt x="466" y="360"/>
                </a:lnTo>
                <a:lnTo>
                  <a:pt x="481" y="364"/>
                </a:lnTo>
                <a:lnTo>
                  <a:pt x="490" y="363"/>
                </a:lnTo>
                <a:lnTo>
                  <a:pt x="499" y="360"/>
                </a:lnTo>
                <a:lnTo>
                  <a:pt x="506" y="357"/>
                </a:lnTo>
                <a:lnTo>
                  <a:pt x="512" y="352"/>
                </a:lnTo>
                <a:lnTo>
                  <a:pt x="517" y="345"/>
                </a:lnTo>
                <a:lnTo>
                  <a:pt x="521" y="338"/>
                </a:lnTo>
                <a:lnTo>
                  <a:pt x="524" y="329"/>
                </a:lnTo>
                <a:lnTo>
                  <a:pt x="525" y="321"/>
                </a:lnTo>
                <a:lnTo>
                  <a:pt x="524" y="272"/>
                </a:lnTo>
                <a:lnTo>
                  <a:pt x="512" y="267"/>
                </a:lnTo>
                <a:lnTo>
                  <a:pt x="507" y="263"/>
                </a:lnTo>
                <a:lnTo>
                  <a:pt x="507" y="259"/>
                </a:lnTo>
                <a:lnTo>
                  <a:pt x="510" y="254"/>
                </a:lnTo>
                <a:lnTo>
                  <a:pt x="516" y="249"/>
                </a:lnTo>
                <a:lnTo>
                  <a:pt x="524" y="243"/>
                </a:lnTo>
                <a:lnTo>
                  <a:pt x="532" y="234"/>
                </a:lnTo>
                <a:lnTo>
                  <a:pt x="542" y="223"/>
                </a:lnTo>
                <a:lnTo>
                  <a:pt x="551" y="206"/>
                </a:lnTo>
                <a:lnTo>
                  <a:pt x="554" y="189"/>
                </a:lnTo>
                <a:lnTo>
                  <a:pt x="552" y="174"/>
                </a:lnTo>
                <a:lnTo>
                  <a:pt x="547" y="161"/>
                </a:lnTo>
                <a:lnTo>
                  <a:pt x="542" y="149"/>
                </a:lnTo>
                <a:lnTo>
                  <a:pt x="536" y="141"/>
                </a:lnTo>
                <a:lnTo>
                  <a:pt x="531" y="136"/>
                </a:lnTo>
                <a:lnTo>
                  <a:pt x="530" y="133"/>
                </a:lnTo>
                <a:lnTo>
                  <a:pt x="532" y="133"/>
                </a:lnTo>
                <a:lnTo>
                  <a:pt x="539" y="129"/>
                </a:lnTo>
                <a:lnTo>
                  <a:pt x="544" y="119"/>
                </a:lnTo>
                <a:lnTo>
                  <a:pt x="546" y="102"/>
                </a:lnTo>
                <a:lnTo>
                  <a:pt x="544" y="87"/>
                </a:lnTo>
                <a:lnTo>
                  <a:pt x="537" y="74"/>
                </a:lnTo>
                <a:lnTo>
                  <a:pt x="529" y="64"/>
                </a:lnTo>
                <a:lnTo>
                  <a:pt x="520" y="58"/>
                </a:lnTo>
                <a:lnTo>
                  <a:pt x="520" y="51"/>
                </a:lnTo>
                <a:lnTo>
                  <a:pt x="526" y="46"/>
                </a:lnTo>
                <a:lnTo>
                  <a:pt x="534" y="37"/>
                </a:lnTo>
                <a:lnTo>
                  <a:pt x="541" y="23"/>
                </a:lnTo>
                <a:lnTo>
                  <a:pt x="547" y="5"/>
                </a:lnTo>
                <a:lnTo>
                  <a:pt x="545" y="7"/>
                </a:lnTo>
                <a:lnTo>
                  <a:pt x="541" y="10"/>
                </a:lnTo>
                <a:lnTo>
                  <a:pt x="537" y="13"/>
                </a:lnTo>
                <a:lnTo>
                  <a:pt x="532" y="16"/>
                </a:lnTo>
                <a:lnTo>
                  <a:pt x="516" y="27"/>
                </a:lnTo>
                <a:lnTo>
                  <a:pt x="505" y="35"/>
                </a:lnTo>
                <a:lnTo>
                  <a:pt x="497" y="38"/>
                </a:lnTo>
                <a:lnTo>
                  <a:pt x="494" y="38"/>
                </a:lnTo>
                <a:lnTo>
                  <a:pt x="492" y="37"/>
                </a:lnTo>
                <a:lnTo>
                  <a:pt x="491" y="36"/>
                </a:lnTo>
                <a:lnTo>
                  <a:pt x="492" y="35"/>
                </a:lnTo>
                <a:lnTo>
                  <a:pt x="492" y="33"/>
                </a:lnTo>
                <a:lnTo>
                  <a:pt x="491" y="37"/>
                </a:lnTo>
                <a:lnTo>
                  <a:pt x="486" y="47"/>
                </a:lnTo>
                <a:lnTo>
                  <a:pt x="479" y="61"/>
                </a:lnTo>
                <a:lnTo>
                  <a:pt x="467" y="77"/>
                </a:lnTo>
                <a:lnTo>
                  <a:pt x="455" y="92"/>
                </a:lnTo>
                <a:lnTo>
                  <a:pt x="439" y="106"/>
                </a:lnTo>
                <a:lnTo>
                  <a:pt x="421" y="114"/>
                </a:lnTo>
                <a:lnTo>
                  <a:pt x="403" y="116"/>
                </a:lnTo>
                <a:lnTo>
                  <a:pt x="386" y="111"/>
                </a:lnTo>
                <a:lnTo>
                  <a:pt x="375" y="101"/>
                </a:lnTo>
                <a:lnTo>
                  <a:pt x="369" y="87"/>
                </a:lnTo>
                <a:lnTo>
                  <a:pt x="366" y="72"/>
                </a:lnTo>
                <a:lnTo>
                  <a:pt x="366" y="58"/>
                </a:lnTo>
                <a:lnTo>
                  <a:pt x="368" y="46"/>
                </a:lnTo>
                <a:lnTo>
                  <a:pt x="369" y="37"/>
                </a:lnTo>
                <a:lnTo>
                  <a:pt x="370" y="33"/>
                </a:lnTo>
                <a:lnTo>
                  <a:pt x="369" y="36"/>
                </a:lnTo>
                <a:lnTo>
                  <a:pt x="364" y="41"/>
                </a:lnTo>
                <a:lnTo>
                  <a:pt x="356" y="47"/>
                </a:lnTo>
                <a:lnTo>
                  <a:pt x="346" y="56"/>
                </a:lnTo>
                <a:lnTo>
                  <a:pt x="333" y="63"/>
                </a:lnTo>
                <a:lnTo>
                  <a:pt x="315" y="69"/>
                </a:lnTo>
                <a:lnTo>
                  <a:pt x="295" y="73"/>
                </a:lnTo>
                <a:lnTo>
                  <a:pt x="270" y="73"/>
                </a:lnTo>
                <a:lnTo>
                  <a:pt x="248" y="68"/>
                </a:lnTo>
                <a:lnTo>
                  <a:pt x="233" y="58"/>
                </a:lnTo>
                <a:lnTo>
                  <a:pt x="223" y="47"/>
                </a:lnTo>
                <a:lnTo>
                  <a:pt x="218" y="33"/>
                </a:lnTo>
                <a:lnTo>
                  <a:pt x="216" y="21"/>
                </a:lnTo>
                <a:lnTo>
                  <a:pt x="216" y="10"/>
                </a:lnTo>
                <a:lnTo>
                  <a:pt x="218" y="2"/>
                </a:lnTo>
                <a:lnTo>
                  <a:pt x="218" y="0"/>
                </a:lnTo>
                <a:lnTo>
                  <a:pt x="218" y="1"/>
                </a:lnTo>
                <a:lnTo>
                  <a:pt x="216" y="3"/>
                </a:lnTo>
                <a:lnTo>
                  <a:pt x="213" y="6"/>
                </a:lnTo>
                <a:lnTo>
                  <a:pt x="209" y="11"/>
                </a:lnTo>
                <a:lnTo>
                  <a:pt x="203" y="16"/>
                </a:lnTo>
                <a:lnTo>
                  <a:pt x="194" y="21"/>
                </a:lnTo>
                <a:lnTo>
                  <a:pt x="184" y="27"/>
                </a:lnTo>
                <a:lnTo>
                  <a:pt x="170" y="32"/>
                </a:lnTo>
                <a:lnTo>
                  <a:pt x="164" y="42"/>
                </a:lnTo>
                <a:lnTo>
                  <a:pt x="157" y="53"/>
                </a:lnTo>
                <a:lnTo>
                  <a:pt x="145" y="66"/>
                </a:lnTo>
                <a:lnTo>
                  <a:pt x="132" y="77"/>
                </a:lnTo>
                <a:lnTo>
                  <a:pt x="115" y="86"/>
                </a:lnTo>
                <a:lnTo>
                  <a:pt x="95" y="93"/>
                </a:lnTo>
                <a:lnTo>
                  <a:pt x="74" y="96"/>
                </a:lnTo>
                <a:lnTo>
                  <a:pt x="49" y="93"/>
                </a:lnTo>
                <a:lnTo>
                  <a:pt x="42" y="92"/>
                </a:lnTo>
                <a:lnTo>
                  <a:pt x="35" y="91"/>
                </a:lnTo>
                <a:lnTo>
                  <a:pt x="28" y="89"/>
                </a:lnTo>
                <a:lnTo>
                  <a:pt x="22" y="87"/>
                </a:lnTo>
                <a:lnTo>
                  <a:pt x="17" y="86"/>
                </a:lnTo>
                <a:lnTo>
                  <a:pt x="10" y="84"/>
                </a:lnTo>
                <a:lnTo>
                  <a:pt x="5" y="83"/>
                </a:lnTo>
                <a:lnTo>
                  <a:pt x="0" y="82"/>
                </a:lnTo>
                <a:lnTo>
                  <a:pt x="4" y="101"/>
                </a:lnTo>
                <a:lnTo>
                  <a:pt x="13" y="121"/>
                </a:lnTo>
                <a:lnTo>
                  <a:pt x="24" y="139"/>
                </a:lnTo>
                <a:lnTo>
                  <a:pt x="39" y="157"/>
                </a:lnTo>
                <a:lnTo>
                  <a:pt x="55" y="174"/>
                </a:lnTo>
                <a:lnTo>
                  <a:pt x="75" y="189"/>
                </a:lnTo>
                <a:lnTo>
                  <a:pt x="98" y="203"/>
                </a:lnTo>
                <a:lnTo>
                  <a:pt x="122" y="216"/>
                </a:lnTo>
                <a:lnTo>
                  <a:pt x="129" y="204"/>
                </a:lnTo>
                <a:lnTo>
                  <a:pt x="138" y="196"/>
                </a:lnTo>
                <a:lnTo>
                  <a:pt x="145" y="189"/>
                </a:lnTo>
                <a:lnTo>
                  <a:pt x="155" y="184"/>
                </a:lnTo>
                <a:lnTo>
                  <a:pt x="167" y="182"/>
                </a:lnTo>
                <a:lnTo>
                  <a:pt x="179" y="181"/>
                </a:lnTo>
                <a:lnTo>
                  <a:pt x="194" y="182"/>
                </a:lnTo>
                <a:lnTo>
                  <a:pt x="211" y="184"/>
                </a:lnTo>
                <a:lnTo>
                  <a:pt x="239" y="192"/>
                </a:lnTo>
                <a:lnTo>
                  <a:pt x="263" y="206"/>
                </a:lnTo>
                <a:lnTo>
                  <a:pt x="281" y="221"/>
                </a:lnTo>
                <a:lnTo>
                  <a:pt x="296" y="238"/>
                </a:lnTo>
                <a:lnTo>
                  <a:pt x="306" y="254"/>
                </a:lnTo>
                <a:lnTo>
                  <a:pt x="314" y="268"/>
                </a:lnTo>
                <a:lnTo>
                  <a:pt x="319" y="277"/>
                </a:lnTo>
                <a:lnTo>
                  <a:pt x="320" y="281"/>
                </a:lnTo>
                <a:lnTo>
                  <a:pt x="318" y="278"/>
                </a:lnTo>
                <a:lnTo>
                  <a:pt x="310" y="271"/>
                </a:lnTo>
                <a:lnTo>
                  <a:pt x="298" y="262"/>
                </a:lnTo>
                <a:lnTo>
                  <a:pt x="283" y="251"/>
                </a:lnTo>
                <a:lnTo>
                  <a:pt x="265" y="241"/>
                </a:lnTo>
                <a:lnTo>
                  <a:pt x="246" y="233"/>
                </a:lnTo>
                <a:lnTo>
                  <a:pt x="225" y="228"/>
                </a:lnTo>
                <a:lnTo>
                  <a:pt x="205" y="228"/>
                </a:lnTo>
                <a:lnTo>
                  <a:pt x="190" y="234"/>
                </a:lnTo>
                <a:lnTo>
                  <a:pt x="180" y="246"/>
                </a:lnTo>
                <a:lnTo>
                  <a:pt x="175" y="256"/>
                </a:lnTo>
                <a:lnTo>
                  <a:pt x="174" y="261"/>
                </a:lnTo>
                <a:lnTo>
                  <a:pt x="177" y="281"/>
                </a:lnTo>
                <a:lnTo>
                  <a:pt x="184" y="301"/>
                </a:lnTo>
                <a:lnTo>
                  <a:pt x="194" y="321"/>
                </a:lnTo>
                <a:lnTo>
                  <a:pt x="208" y="340"/>
                </a:lnTo>
                <a:lnTo>
                  <a:pt x="225" y="358"/>
                </a:lnTo>
                <a:lnTo>
                  <a:pt x="245" y="375"/>
                </a:lnTo>
                <a:lnTo>
                  <a:pt x="266" y="390"/>
                </a:lnTo>
                <a:lnTo>
                  <a:pt x="290" y="403"/>
                </a:lnTo>
                <a:lnTo>
                  <a:pt x="311" y="410"/>
                </a:lnTo>
                <a:lnTo>
                  <a:pt x="331" y="415"/>
                </a:lnTo>
                <a:lnTo>
                  <a:pt x="350" y="418"/>
                </a:lnTo>
                <a:lnTo>
                  <a:pt x="368" y="417"/>
                </a:lnTo>
                <a:lnTo>
                  <a:pt x="384" y="413"/>
                </a:lnTo>
                <a:lnTo>
                  <a:pt x="398" y="405"/>
                </a:lnTo>
                <a:lnTo>
                  <a:pt x="410" y="395"/>
                </a:lnTo>
                <a:lnTo>
                  <a:pt x="420" y="383"/>
                </a:lnTo>
                <a:lnTo>
                  <a:pt x="409" y="377"/>
                </a:lnTo>
                <a:lnTo>
                  <a:pt x="398" y="369"/>
                </a:lnTo>
                <a:lnTo>
                  <a:pt x="386" y="360"/>
                </a:lnTo>
                <a:lnTo>
                  <a:pt x="376" y="350"/>
                </a:lnTo>
                <a:lnTo>
                  <a:pt x="366" y="338"/>
                </a:lnTo>
                <a:lnTo>
                  <a:pt x="359" y="323"/>
                </a:lnTo>
                <a:lnTo>
                  <a:pt x="354" y="307"/>
                </a:lnTo>
                <a:lnTo>
                  <a:pt x="351" y="288"/>
                </a:lnTo>
                <a:lnTo>
                  <a:pt x="355" y="262"/>
                </a:lnTo>
                <a:lnTo>
                  <a:pt x="365" y="246"/>
                </a:lnTo>
                <a:lnTo>
                  <a:pt x="380" y="239"/>
                </a:lnTo>
                <a:lnTo>
                  <a:pt x="398" y="238"/>
                </a:lnTo>
                <a:lnTo>
                  <a:pt x="415" y="241"/>
                </a:lnTo>
                <a:lnTo>
                  <a:pt x="430" y="246"/>
                </a:lnTo>
                <a:lnTo>
                  <a:pt x="441" y="249"/>
                </a:lnTo>
                <a:lnTo>
                  <a:pt x="445" y="252"/>
                </a:lnTo>
                <a:lnTo>
                  <a:pt x="443" y="252"/>
                </a:lnTo>
                <a:lnTo>
                  <a:pt x="438" y="251"/>
                </a:lnTo>
                <a:lnTo>
                  <a:pt x="430" y="252"/>
                </a:lnTo>
                <a:lnTo>
                  <a:pt x="420" y="253"/>
                </a:lnTo>
                <a:lnTo>
                  <a:pt x="411" y="257"/>
                </a:lnTo>
                <a:lnTo>
                  <a:pt x="403" y="264"/>
                </a:lnTo>
                <a:lnTo>
                  <a:pt x="396" y="274"/>
                </a:lnTo>
                <a:lnTo>
                  <a:pt x="393" y="289"/>
                </a:lnTo>
                <a:close/>
              </a:path>
            </a:pathLst>
          </a:custGeom>
          <a:solidFill>
            <a:srgbClr val="6B9660"/>
          </a:solidFill>
          <a:ln w="9525">
            <a:noFill/>
            <a:round/>
            <a:headEnd/>
            <a:tailEnd/>
          </a:ln>
        </p:spPr>
        <p:txBody>
          <a:bodyPr/>
          <a:lstStyle/>
          <a:p>
            <a:endParaRPr lang="en-US"/>
          </a:p>
        </p:txBody>
      </p:sp>
      <p:sp>
        <p:nvSpPr>
          <p:cNvPr id="52273" name="Freeform 52"/>
          <p:cNvSpPr>
            <a:spLocks/>
          </p:cNvSpPr>
          <p:nvPr/>
        </p:nvSpPr>
        <p:spPr bwMode="auto">
          <a:xfrm>
            <a:off x="6427788" y="3257550"/>
            <a:ext cx="219075" cy="166688"/>
          </a:xfrm>
          <a:custGeom>
            <a:avLst/>
            <a:gdLst>
              <a:gd name="T0" fmla="*/ 152 w 552"/>
              <a:gd name="T1" fmla="*/ 319 h 418"/>
              <a:gd name="T2" fmla="*/ 116 w 552"/>
              <a:gd name="T3" fmla="*/ 349 h 418"/>
              <a:gd name="T4" fmla="*/ 71 w 552"/>
              <a:gd name="T5" fmla="*/ 364 h 418"/>
              <a:gd name="T6" fmla="*/ 46 w 552"/>
              <a:gd name="T7" fmla="*/ 357 h 418"/>
              <a:gd name="T8" fmla="*/ 31 w 552"/>
              <a:gd name="T9" fmla="*/ 338 h 418"/>
              <a:gd name="T10" fmla="*/ 28 w 552"/>
              <a:gd name="T11" fmla="*/ 272 h 418"/>
              <a:gd name="T12" fmla="*/ 45 w 552"/>
              <a:gd name="T13" fmla="*/ 259 h 418"/>
              <a:gd name="T14" fmla="*/ 28 w 552"/>
              <a:gd name="T15" fmla="*/ 243 h 418"/>
              <a:gd name="T16" fmla="*/ 2 w 552"/>
              <a:gd name="T17" fmla="*/ 206 h 418"/>
              <a:gd name="T18" fmla="*/ 5 w 552"/>
              <a:gd name="T19" fmla="*/ 161 h 418"/>
              <a:gd name="T20" fmla="*/ 22 w 552"/>
              <a:gd name="T21" fmla="*/ 136 h 418"/>
              <a:gd name="T22" fmla="*/ 15 w 552"/>
              <a:gd name="T23" fmla="*/ 129 h 418"/>
              <a:gd name="T24" fmla="*/ 8 w 552"/>
              <a:gd name="T25" fmla="*/ 87 h 418"/>
              <a:gd name="T26" fmla="*/ 32 w 552"/>
              <a:gd name="T27" fmla="*/ 58 h 418"/>
              <a:gd name="T28" fmla="*/ 18 w 552"/>
              <a:gd name="T29" fmla="*/ 37 h 418"/>
              <a:gd name="T30" fmla="*/ 8 w 552"/>
              <a:gd name="T31" fmla="*/ 7 h 418"/>
              <a:gd name="T32" fmla="*/ 20 w 552"/>
              <a:gd name="T33" fmla="*/ 16 h 418"/>
              <a:gd name="T34" fmla="*/ 55 w 552"/>
              <a:gd name="T35" fmla="*/ 38 h 418"/>
              <a:gd name="T36" fmla="*/ 61 w 552"/>
              <a:gd name="T37" fmla="*/ 36 h 418"/>
              <a:gd name="T38" fmla="*/ 61 w 552"/>
              <a:gd name="T39" fmla="*/ 37 h 418"/>
              <a:gd name="T40" fmla="*/ 85 w 552"/>
              <a:gd name="T41" fmla="*/ 77 h 418"/>
              <a:gd name="T42" fmla="*/ 131 w 552"/>
              <a:gd name="T43" fmla="*/ 114 h 418"/>
              <a:gd name="T44" fmla="*/ 177 w 552"/>
              <a:gd name="T45" fmla="*/ 101 h 418"/>
              <a:gd name="T46" fmla="*/ 186 w 552"/>
              <a:gd name="T47" fmla="*/ 58 h 418"/>
              <a:gd name="T48" fmla="*/ 182 w 552"/>
              <a:gd name="T49" fmla="*/ 33 h 418"/>
              <a:gd name="T50" fmla="*/ 196 w 552"/>
              <a:gd name="T51" fmla="*/ 47 h 418"/>
              <a:gd name="T52" fmla="*/ 237 w 552"/>
              <a:gd name="T53" fmla="*/ 69 h 418"/>
              <a:gd name="T54" fmla="*/ 304 w 552"/>
              <a:gd name="T55" fmla="*/ 68 h 418"/>
              <a:gd name="T56" fmla="*/ 334 w 552"/>
              <a:gd name="T57" fmla="*/ 33 h 418"/>
              <a:gd name="T58" fmla="*/ 334 w 552"/>
              <a:gd name="T59" fmla="*/ 2 h 418"/>
              <a:gd name="T60" fmla="*/ 337 w 552"/>
              <a:gd name="T61" fmla="*/ 3 h 418"/>
              <a:gd name="T62" fmla="*/ 349 w 552"/>
              <a:gd name="T63" fmla="*/ 16 h 418"/>
              <a:gd name="T64" fmla="*/ 382 w 552"/>
              <a:gd name="T65" fmla="*/ 32 h 418"/>
              <a:gd name="T66" fmla="*/ 408 w 552"/>
              <a:gd name="T67" fmla="*/ 66 h 418"/>
              <a:gd name="T68" fmla="*/ 457 w 552"/>
              <a:gd name="T69" fmla="*/ 93 h 418"/>
              <a:gd name="T70" fmla="*/ 510 w 552"/>
              <a:gd name="T71" fmla="*/ 92 h 418"/>
              <a:gd name="T72" fmla="*/ 530 w 552"/>
              <a:gd name="T73" fmla="*/ 87 h 418"/>
              <a:gd name="T74" fmla="*/ 547 w 552"/>
              <a:gd name="T75" fmla="*/ 83 h 418"/>
              <a:gd name="T76" fmla="*/ 539 w 552"/>
              <a:gd name="T77" fmla="*/ 121 h 418"/>
              <a:gd name="T78" fmla="*/ 497 w 552"/>
              <a:gd name="T79" fmla="*/ 174 h 418"/>
              <a:gd name="T80" fmla="*/ 430 w 552"/>
              <a:gd name="T81" fmla="*/ 216 h 418"/>
              <a:gd name="T82" fmla="*/ 407 w 552"/>
              <a:gd name="T83" fmla="*/ 189 h 418"/>
              <a:gd name="T84" fmla="*/ 373 w 552"/>
              <a:gd name="T85" fmla="*/ 181 h 418"/>
              <a:gd name="T86" fmla="*/ 313 w 552"/>
              <a:gd name="T87" fmla="*/ 192 h 418"/>
              <a:gd name="T88" fmla="*/ 257 w 552"/>
              <a:gd name="T89" fmla="*/ 238 h 418"/>
              <a:gd name="T90" fmla="*/ 233 w 552"/>
              <a:gd name="T91" fmla="*/ 277 h 418"/>
              <a:gd name="T92" fmla="*/ 242 w 552"/>
              <a:gd name="T93" fmla="*/ 271 h 418"/>
              <a:gd name="T94" fmla="*/ 287 w 552"/>
              <a:gd name="T95" fmla="*/ 241 h 418"/>
              <a:gd name="T96" fmla="*/ 348 w 552"/>
              <a:gd name="T97" fmla="*/ 228 h 418"/>
              <a:gd name="T98" fmla="*/ 377 w 552"/>
              <a:gd name="T99" fmla="*/ 256 h 418"/>
              <a:gd name="T100" fmla="*/ 369 w 552"/>
              <a:gd name="T101" fmla="*/ 301 h 418"/>
              <a:gd name="T102" fmla="*/ 327 w 552"/>
              <a:gd name="T103" fmla="*/ 358 h 418"/>
              <a:gd name="T104" fmla="*/ 262 w 552"/>
              <a:gd name="T105" fmla="*/ 403 h 418"/>
              <a:gd name="T106" fmla="*/ 202 w 552"/>
              <a:gd name="T107" fmla="*/ 418 h 418"/>
              <a:gd name="T108" fmla="*/ 154 w 552"/>
              <a:gd name="T109" fmla="*/ 405 h 418"/>
              <a:gd name="T110" fmla="*/ 144 w 552"/>
              <a:gd name="T111" fmla="*/ 377 h 418"/>
              <a:gd name="T112" fmla="*/ 177 w 552"/>
              <a:gd name="T113" fmla="*/ 350 h 418"/>
              <a:gd name="T114" fmla="*/ 198 w 552"/>
              <a:gd name="T115" fmla="*/ 307 h 418"/>
              <a:gd name="T116" fmla="*/ 187 w 552"/>
              <a:gd name="T117" fmla="*/ 246 h 418"/>
              <a:gd name="T118" fmla="*/ 137 w 552"/>
              <a:gd name="T119" fmla="*/ 241 h 418"/>
              <a:gd name="T120" fmla="*/ 107 w 552"/>
              <a:gd name="T121" fmla="*/ 252 h 418"/>
              <a:gd name="T122" fmla="*/ 122 w 552"/>
              <a:gd name="T123" fmla="*/ 252 h 418"/>
              <a:gd name="T124" fmla="*/ 149 w 552"/>
              <a:gd name="T125" fmla="*/ 264 h 4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2"/>
              <a:gd name="T190" fmla="*/ 0 h 418"/>
              <a:gd name="T191" fmla="*/ 552 w 552"/>
              <a:gd name="T192" fmla="*/ 418 h 41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2" h="418">
                <a:moveTo>
                  <a:pt x="159" y="289"/>
                </a:moveTo>
                <a:lnTo>
                  <a:pt x="158" y="306"/>
                </a:lnTo>
                <a:lnTo>
                  <a:pt x="152" y="319"/>
                </a:lnTo>
                <a:lnTo>
                  <a:pt x="143" y="330"/>
                </a:lnTo>
                <a:lnTo>
                  <a:pt x="131" y="340"/>
                </a:lnTo>
                <a:lnTo>
                  <a:pt x="116" y="349"/>
                </a:lnTo>
                <a:lnTo>
                  <a:pt x="101" y="355"/>
                </a:lnTo>
                <a:lnTo>
                  <a:pt x="86" y="360"/>
                </a:lnTo>
                <a:lnTo>
                  <a:pt x="71" y="364"/>
                </a:lnTo>
                <a:lnTo>
                  <a:pt x="62" y="363"/>
                </a:lnTo>
                <a:lnTo>
                  <a:pt x="53" y="360"/>
                </a:lnTo>
                <a:lnTo>
                  <a:pt x="46" y="357"/>
                </a:lnTo>
                <a:lnTo>
                  <a:pt x="40" y="352"/>
                </a:lnTo>
                <a:lnTo>
                  <a:pt x="35" y="345"/>
                </a:lnTo>
                <a:lnTo>
                  <a:pt x="31" y="338"/>
                </a:lnTo>
                <a:lnTo>
                  <a:pt x="28" y="329"/>
                </a:lnTo>
                <a:lnTo>
                  <a:pt x="27" y="321"/>
                </a:lnTo>
                <a:lnTo>
                  <a:pt x="28" y="272"/>
                </a:lnTo>
                <a:lnTo>
                  <a:pt x="40" y="267"/>
                </a:lnTo>
                <a:lnTo>
                  <a:pt x="45" y="263"/>
                </a:lnTo>
                <a:lnTo>
                  <a:pt x="45" y="259"/>
                </a:lnTo>
                <a:lnTo>
                  <a:pt x="42" y="254"/>
                </a:lnTo>
                <a:lnTo>
                  <a:pt x="36" y="249"/>
                </a:lnTo>
                <a:lnTo>
                  <a:pt x="28" y="243"/>
                </a:lnTo>
                <a:lnTo>
                  <a:pt x="20" y="234"/>
                </a:lnTo>
                <a:lnTo>
                  <a:pt x="11" y="223"/>
                </a:lnTo>
                <a:lnTo>
                  <a:pt x="2" y="206"/>
                </a:lnTo>
                <a:lnTo>
                  <a:pt x="0" y="189"/>
                </a:lnTo>
                <a:lnTo>
                  <a:pt x="1" y="174"/>
                </a:lnTo>
                <a:lnTo>
                  <a:pt x="5" y="161"/>
                </a:lnTo>
                <a:lnTo>
                  <a:pt x="11" y="149"/>
                </a:lnTo>
                <a:lnTo>
                  <a:pt x="17" y="141"/>
                </a:lnTo>
                <a:lnTo>
                  <a:pt x="22" y="136"/>
                </a:lnTo>
                <a:lnTo>
                  <a:pt x="23" y="133"/>
                </a:lnTo>
                <a:lnTo>
                  <a:pt x="21" y="133"/>
                </a:lnTo>
                <a:lnTo>
                  <a:pt x="15" y="129"/>
                </a:lnTo>
                <a:lnTo>
                  <a:pt x="10" y="119"/>
                </a:lnTo>
                <a:lnTo>
                  <a:pt x="6" y="102"/>
                </a:lnTo>
                <a:lnTo>
                  <a:pt x="8" y="87"/>
                </a:lnTo>
                <a:lnTo>
                  <a:pt x="15" y="74"/>
                </a:lnTo>
                <a:lnTo>
                  <a:pt x="23" y="64"/>
                </a:lnTo>
                <a:lnTo>
                  <a:pt x="32" y="58"/>
                </a:lnTo>
                <a:lnTo>
                  <a:pt x="32" y="51"/>
                </a:lnTo>
                <a:lnTo>
                  <a:pt x="26" y="46"/>
                </a:lnTo>
                <a:lnTo>
                  <a:pt x="18" y="37"/>
                </a:lnTo>
                <a:lnTo>
                  <a:pt x="12" y="23"/>
                </a:lnTo>
                <a:lnTo>
                  <a:pt x="5" y="5"/>
                </a:lnTo>
                <a:lnTo>
                  <a:pt x="8" y="7"/>
                </a:lnTo>
                <a:lnTo>
                  <a:pt x="12" y="10"/>
                </a:lnTo>
                <a:lnTo>
                  <a:pt x="16" y="13"/>
                </a:lnTo>
                <a:lnTo>
                  <a:pt x="20" y="16"/>
                </a:lnTo>
                <a:lnTo>
                  <a:pt x="36" y="27"/>
                </a:lnTo>
                <a:lnTo>
                  <a:pt x="47" y="35"/>
                </a:lnTo>
                <a:lnTo>
                  <a:pt x="55" y="38"/>
                </a:lnTo>
                <a:lnTo>
                  <a:pt x="58" y="38"/>
                </a:lnTo>
                <a:lnTo>
                  <a:pt x="60" y="37"/>
                </a:lnTo>
                <a:lnTo>
                  <a:pt x="61" y="36"/>
                </a:lnTo>
                <a:lnTo>
                  <a:pt x="60" y="35"/>
                </a:lnTo>
                <a:lnTo>
                  <a:pt x="60" y="33"/>
                </a:lnTo>
                <a:lnTo>
                  <a:pt x="61" y="37"/>
                </a:lnTo>
                <a:lnTo>
                  <a:pt x="66" y="47"/>
                </a:lnTo>
                <a:lnTo>
                  <a:pt x="73" y="61"/>
                </a:lnTo>
                <a:lnTo>
                  <a:pt x="85" y="77"/>
                </a:lnTo>
                <a:lnTo>
                  <a:pt x="97" y="92"/>
                </a:lnTo>
                <a:lnTo>
                  <a:pt x="113" y="106"/>
                </a:lnTo>
                <a:lnTo>
                  <a:pt x="131" y="114"/>
                </a:lnTo>
                <a:lnTo>
                  <a:pt x="149" y="116"/>
                </a:lnTo>
                <a:lnTo>
                  <a:pt x="166" y="111"/>
                </a:lnTo>
                <a:lnTo>
                  <a:pt x="177" y="101"/>
                </a:lnTo>
                <a:lnTo>
                  <a:pt x="183" y="87"/>
                </a:lnTo>
                <a:lnTo>
                  <a:pt x="186" y="72"/>
                </a:lnTo>
                <a:lnTo>
                  <a:pt x="186" y="58"/>
                </a:lnTo>
                <a:lnTo>
                  <a:pt x="184" y="46"/>
                </a:lnTo>
                <a:lnTo>
                  <a:pt x="183" y="37"/>
                </a:lnTo>
                <a:lnTo>
                  <a:pt x="182" y="33"/>
                </a:lnTo>
                <a:lnTo>
                  <a:pt x="183" y="36"/>
                </a:lnTo>
                <a:lnTo>
                  <a:pt x="188" y="41"/>
                </a:lnTo>
                <a:lnTo>
                  <a:pt x="196" y="47"/>
                </a:lnTo>
                <a:lnTo>
                  <a:pt x="206" y="56"/>
                </a:lnTo>
                <a:lnTo>
                  <a:pt x="219" y="63"/>
                </a:lnTo>
                <a:lnTo>
                  <a:pt x="237" y="69"/>
                </a:lnTo>
                <a:lnTo>
                  <a:pt x="257" y="73"/>
                </a:lnTo>
                <a:lnTo>
                  <a:pt x="282" y="73"/>
                </a:lnTo>
                <a:lnTo>
                  <a:pt x="304" y="68"/>
                </a:lnTo>
                <a:lnTo>
                  <a:pt x="319" y="58"/>
                </a:lnTo>
                <a:lnTo>
                  <a:pt x="329" y="47"/>
                </a:lnTo>
                <a:lnTo>
                  <a:pt x="334" y="33"/>
                </a:lnTo>
                <a:lnTo>
                  <a:pt x="336" y="21"/>
                </a:lnTo>
                <a:lnTo>
                  <a:pt x="336" y="10"/>
                </a:lnTo>
                <a:lnTo>
                  <a:pt x="334" y="2"/>
                </a:lnTo>
                <a:lnTo>
                  <a:pt x="334" y="0"/>
                </a:lnTo>
                <a:lnTo>
                  <a:pt x="334" y="1"/>
                </a:lnTo>
                <a:lnTo>
                  <a:pt x="337" y="3"/>
                </a:lnTo>
                <a:lnTo>
                  <a:pt x="339" y="6"/>
                </a:lnTo>
                <a:lnTo>
                  <a:pt x="343" y="11"/>
                </a:lnTo>
                <a:lnTo>
                  <a:pt x="349" y="16"/>
                </a:lnTo>
                <a:lnTo>
                  <a:pt x="358" y="21"/>
                </a:lnTo>
                <a:lnTo>
                  <a:pt x="368" y="27"/>
                </a:lnTo>
                <a:lnTo>
                  <a:pt x="382" y="32"/>
                </a:lnTo>
                <a:lnTo>
                  <a:pt x="388" y="42"/>
                </a:lnTo>
                <a:lnTo>
                  <a:pt x="397" y="53"/>
                </a:lnTo>
                <a:lnTo>
                  <a:pt x="408" y="66"/>
                </a:lnTo>
                <a:lnTo>
                  <a:pt x="422" y="77"/>
                </a:lnTo>
                <a:lnTo>
                  <a:pt x="438" y="86"/>
                </a:lnTo>
                <a:lnTo>
                  <a:pt x="457" y="93"/>
                </a:lnTo>
                <a:lnTo>
                  <a:pt x="478" y="96"/>
                </a:lnTo>
                <a:lnTo>
                  <a:pt x="503" y="93"/>
                </a:lnTo>
                <a:lnTo>
                  <a:pt x="510" y="92"/>
                </a:lnTo>
                <a:lnTo>
                  <a:pt x="518" y="91"/>
                </a:lnTo>
                <a:lnTo>
                  <a:pt x="524" y="89"/>
                </a:lnTo>
                <a:lnTo>
                  <a:pt x="530" y="87"/>
                </a:lnTo>
                <a:lnTo>
                  <a:pt x="537" y="86"/>
                </a:lnTo>
                <a:lnTo>
                  <a:pt x="542" y="84"/>
                </a:lnTo>
                <a:lnTo>
                  <a:pt x="547" y="83"/>
                </a:lnTo>
                <a:lnTo>
                  <a:pt x="552" y="82"/>
                </a:lnTo>
                <a:lnTo>
                  <a:pt x="548" y="101"/>
                </a:lnTo>
                <a:lnTo>
                  <a:pt x="539" y="121"/>
                </a:lnTo>
                <a:lnTo>
                  <a:pt x="528" y="139"/>
                </a:lnTo>
                <a:lnTo>
                  <a:pt x="514" y="157"/>
                </a:lnTo>
                <a:lnTo>
                  <a:pt x="497" y="174"/>
                </a:lnTo>
                <a:lnTo>
                  <a:pt x="477" y="189"/>
                </a:lnTo>
                <a:lnTo>
                  <a:pt x="454" y="203"/>
                </a:lnTo>
                <a:lnTo>
                  <a:pt x="430" y="216"/>
                </a:lnTo>
                <a:lnTo>
                  <a:pt x="423" y="204"/>
                </a:lnTo>
                <a:lnTo>
                  <a:pt x="414" y="196"/>
                </a:lnTo>
                <a:lnTo>
                  <a:pt x="407" y="189"/>
                </a:lnTo>
                <a:lnTo>
                  <a:pt x="397" y="184"/>
                </a:lnTo>
                <a:lnTo>
                  <a:pt x="385" y="182"/>
                </a:lnTo>
                <a:lnTo>
                  <a:pt x="373" y="181"/>
                </a:lnTo>
                <a:lnTo>
                  <a:pt x="358" y="182"/>
                </a:lnTo>
                <a:lnTo>
                  <a:pt x="341" y="184"/>
                </a:lnTo>
                <a:lnTo>
                  <a:pt x="313" y="192"/>
                </a:lnTo>
                <a:lnTo>
                  <a:pt x="289" y="206"/>
                </a:lnTo>
                <a:lnTo>
                  <a:pt x="271" y="221"/>
                </a:lnTo>
                <a:lnTo>
                  <a:pt x="257" y="238"/>
                </a:lnTo>
                <a:lnTo>
                  <a:pt x="246" y="254"/>
                </a:lnTo>
                <a:lnTo>
                  <a:pt x="238" y="268"/>
                </a:lnTo>
                <a:lnTo>
                  <a:pt x="233" y="277"/>
                </a:lnTo>
                <a:lnTo>
                  <a:pt x="232" y="281"/>
                </a:lnTo>
                <a:lnTo>
                  <a:pt x="234" y="278"/>
                </a:lnTo>
                <a:lnTo>
                  <a:pt x="242" y="271"/>
                </a:lnTo>
                <a:lnTo>
                  <a:pt x="254" y="262"/>
                </a:lnTo>
                <a:lnTo>
                  <a:pt x="269" y="251"/>
                </a:lnTo>
                <a:lnTo>
                  <a:pt x="287" y="241"/>
                </a:lnTo>
                <a:lnTo>
                  <a:pt x="307" y="233"/>
                </a:lnTo>
                <a:lnTo>
                  <a:pt x="327" y="228"/>
                </a:lnTo>
                <a:lnTo>
                  <a:pt x="348" y="228"/>
                </a:lnTo>
                <a:lnTo>
                  <a:pt x="363" y="234"/>
                </a:lnTo>
                <a:lnTo>
                  <a:pt x="372" y="246"/>
                </a:lnTo>
                <a:lnTo>
                  <a:pt x="377" y="256"/>
                </a:lnTo>
                <a:lnTo>
                  <a:pt x="378" y="261"/>
                </a:lnTo>
                <a:lnTo>
                  <a:pt x="375" y="281"/>
                </a:lnTo>
                <a:lnTo>
                  <a:pt x="369" y="301"/>
                </a:lnTo>
                <a:lnTo>
                  <a:pt x="358" y="321"/>
                </a:lnTo>
                <a:lnTo>
                  <a:pt x="344" y="340"/>
                </a:lnTo>
                <a:lnTo>
                  <a:pt x="327" y="358"/>
                </a:lnTo>
                <a:lnTo>
                  <a:pt x="308" y="375"/>
                </a:lnTo>
                <a:lnTo>
                  <a:pt x="286" y="390"/>
                </a:lnTo>
                <a:lnTo>
                  <a:pt x="262" y="403"/>
                </a:lnTo>
                <a:lnTo>
                  <a:pt x="241" y="410"/>
                </a:lnTo>
                <a:lnTo>
                  <a:pt x="221" y="415"/>
                </a:lnTo>
                <a:lnTo>
                  <a:pt x="202" y="418"/>
                </a:lnTo>
                <a:lnTo>
                  <a:pt x="184" y="417"/>
                </a:lnTo>
                <a:lnTo>
                  <a:pt x="168" y="413"/>
                </a:lnTo>
                <a:lnTo>
                  <a:pt x="154" y="405"/>
                </a:lnTo>
                <a:lnTo>
                  <a:pt x="142" y="395"/>
                </a:lnTo>
                <a:lnTo>
                  <a:pt x="133" y="383"/>
                </a:lnTo>
                <a:lnTo>
                  <a:pt x="144" y="377"/>
                </a:lnTo>
                <a:lnTo>
                  <a:pt x="156" y="369"/>
                </a:lnTo>
                <a:lnTo>
                  <a:pt x="166" y="360"/>
                </a:lnTo>
                <a:lnTo>
                  <a:pt x="177" y="350"/>
                </a:lnTo>
                <a:lnTo>
                  <a:pt x="186" y="338"/>
                </a:lnTo>
                <a:lnTo>
                  <a:pt x="193" y="323"/>
                </a:lnTo>
                <a:lnTo>
                  <a:pt x="198" y="307"/>
                </a:lnTo>
                <a:lnTo>
                  <a:pt x="201" y="288"/>
                </a:lnTo>
                <a:lnTo>
                  <a:pt x="197" y="262"/>
                </a:lnTo>
                <a:lnTo>
                  <a:pt x="187" y="246"/>
                </a:lnTo>
                <a:lnTo>
                  <a:pt x="172" y="239"/>
                </a:lnTo>
                <a:lnTo>
                  <a:pt x="154" y="238"/>
                </a:lnTo>
                <a:lnTo>
                  <a:pt x="137" y="241"/>
                </a:lnTo>
                <a:lnTo>
                  <a:pt x="122" y="246"/>
                </a:lnTo>
                <a:lnTo>
                  <a:pt x="111" y="249"/>
                </a:lnTo>
                <a:lnTo>
                  <a:pt x="107" y="252"/>
                </a:lnTo>
                <a:lnTo>
                  <a:pt x="109" y="252"/>
                </a:lnTo>
                <a:lnTo>
                  <a:pt x="114" y="251"/>
                </a:lnTo>
                <a:lnTo>
                  <a:pt x="122" y="252"/>
                </a:lnTo>
                <a:lnTo>
                  <a:pt x="132" y="253"/>
                </a:lnTo>
                <a:lnTo>
                  <a:pt x="141" y="257"/>
                </a:lnTo>
                <a:lnTo>
                  <a:pt x="149" y="264"/>
                </a:lnTo>
                <a:lnTo>
                  <a:pt x="156" y="274"/>
                </a:lnTo>
                <a:lnTo>
                  <a:pt x="159" y="289"/>
                </a:lnTo>
                <a:close/>
              </a:path>
            </a:pathLst>
          </a:custGeom>
          <a:solidFill>
            <a:srgbClr val="6B9660"/>
          </a:solidFill>
          <a:ln w="9525">
            <a:noFill/>
            <a:round/>
            <a:headEnd/>
            <a:tailEnd/>
          </a:ln>
        </p:spPr>
        <p:txBody>
          <a:bodyPr/>
          <a:lstStyle/>
          <a:p>
            <a:endParaRPr lang="en-US"/>
          </a:p>
        </p:txBody>
      </p:sp>
      <p:sp>
        <p:nvSpPr>
          <p:cNvPr id="52274" name="Freeform 53"/>
          <p:cNvSpPr>
            <a:spLocks/>
          </p:cNvSpPr>
          <p:nvPr/>
        </p:nvSpPr>
        <p:spPr bwMode="auto">
          <a:xfrm>
            <a:off x="6208713" y="3200400"/>
            <a:ext cx="133350" cy="73025"/>
          </a:xfrm>
          <a:custGeom>
            <a:avLst/>
            <a:gdLst>
              <a:gd name="T0" fmla="*/ 336 w 336"/>
              <a:gd name="T1" fmla="*/ 183 h 188"/>
              <a:gd name="T2" fmla="*/ 335 w 336"/>
              <a:gd name="T3" fmla="*/ 152 h 188"/>
              <a:gd name="T4" fmla="*/ 325 w 336"/>
              <a:gd name="T5" fmla="*/ 107 h 188"/>
              <a:gd name="T6" fmla="*/ 301 w 336"/>
              <a:gd name="T7" fmla="*/ 68 h 188"/>
              <a:gd name="T8" fmla="*/ 259 w 336"/>
              <a:gd name="T9" fmla="*/ 55 h 188"/>
              <a:gd name="T10" fmla="*/ 219 w 336"/>
              <a:gd name="T11" fmla="*/ 68 h 188"/>
              <a:gd name="T12" fmla="*/ 180 w 336"/>
              <a:gd name="T13" fmla="*/ 87 h 188"/>
              <a:gd name="T14" fmla="*/ 142 w 336"/>
              <a:gd name="T15" fmla="*/ 98 h 188"/>
              <a:gd name="T16" fmla="*/ 112 w 336"/>
              <a:gd name="T17" fmla="*/ 90 h 188"/>
              <a:gd name="T18" fmla="*/ 94 w 336"/>
              <a:gd name="T19" fmla="*/ 83 h 188"/>
              <a:gd name="T20" fmla="*/ 107 w 336"/>
              <a:gd name="T21" fmla="*/ 74 h 188"/>
              <a:gd name="T22" fmla="*/ 132 w 336"/>
              <a:gd name="T23" fmla="*/ 52 h 188"/>
              <a:gd name="T24" fmla="*/ 141 w 336"/>
              <a:gd name="T25" fmla="*/ 24 h 188"/>
              <a:gd name="T26" fmla="*/ 141 w 336"/>
              <a:gd name="T27" fmla="*/ 4 h 188"/>
              <a:gd name="T28" fmla="*/ 140 w 336"/>
              <a:gd name="T29" fmla="*/ 3 h 188"/>
              <a:gd name="T30" fmla="*/ 134 w 336"/>
              <a:gd name="T31" fmla="*/ 17 h 188"/>
              <a:gd name="T32" fmla="*/ 119 w 336"/>
              <a:gd name="T33" fmla="*/ 34 h 188"/>
              <a:gd name="T34" fmla="*/ 94 w 336"/>
              <a:gd name="T35" fmla="*/ 47 h 188"/>
              <a:gd name="T36" fmla="*/ 59 w 336"/>
              <a:gd name="T37" fmla="*/ 44 h 188"/>
              <a:gd name="T38" fmla="*/ 30 w 336"/>
              <a:gd name="T39" fmla="*/ 37 h 188"/>
              <a:gd name="T40" fmla="*/ 11 w 336"/>
              <a:gd name="T41" fmla="*/ 30 h 188"/>
              <a:gd name="T42" fmla="*/ 1 w 336"/>
              <a:gd name="T43" fmla="*/ 27 h 188"/>
              <a:gd name="T44" fmla="*/ 0 w 336"/>
              <a:gd name="T45" fmla="*/ 28 h 188"/>
              <a:gd name="T46" fmla="*/ 5 w 336"/>
              <a:gd name="T47" fmla="*/ 39 h 188"/>
              <a:gd name="T48" fmla="*/ 16 w 336"/>
              <a:gd name="T49" fmla="*/ 55 h 188"/>
              <a:gd name="T50" fmla="*/ 39 w 336"/>
              <a:gd name="T51" fmla="*/ 72 h 188"/>
              <a:gd name="T52" fmla="*/ 58 w 336"/>
              <a:gd name="T53" fmla="*/ 83 h 188"/>
              <a:gd name="T54" fmla="*/ 66 w 336"/>
              <a:gd name="T55" fmla="*/ 95 h 188"/>
              <a:gd name="T56" fmla="*/ 83 w 336"/>
              <a:gd name="T57" fmla="*/ 108 h 188"/>
              <a:gd name="T58" fmla="*/ 109 w 336"/>
              <a:gd name="T59" fmla="*/ 120 h 188"/>
              <a:gd name="T60" fmla="*/ 154 w 336"/>
              <a:gd name="T61" fmla="*/ 129 h 188"/>
              <a:gd name="T62" fmla="*/ 196 w 336"/>
              <a:gd name="T63" fmla="*/ 122 h 188"/>
              <a:gd name="T64" fmla="*/ 227 w 336"/>
              <a:gd name="T65" fmla="*/ 104 h 188"/>
              <a:gd name="T66" fmla="*/ 255 w 336"/>
              <a:gd name="T67" fmla="*/ 93 h 188"/>
              <a:gd name="T68" fmla="*/ 285 w 336"/>
              <a:gd name="T69" fmla="*/ 99 h 188"/>
              <a:gd name="T70" fmla="*/ 309 w 336"/>
              <a:gd name="T71" fmla="*/ 127 h 188"/>
              <a:gd name="T72" fmla="*/ 326 w 336"/>
              <a:gd name="T73" fmla="*/ 160 h 188"/>
              <a:gd name="T74" fmla="*/ 335 w 336"/>
              <a:gd name="T75" fmla="*/ 184 h 1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6"/>
              <a:gd name="T115" fmla="*/ 0 h 188"/>
              <a:gd name="T116" fmla="*/ 336 w 336"/>
              <a:gd name="T117" fmla="*/ 188 h 1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6" h="188">
                <a:moveTo>
                  <a:pt x="336" y="188"/>
                </a:moveTo>
                <a:lnTo>
                  <a:pt x="336" y="183"/>
                </a:lnTo>
                <a:lnTo>
                  <a:pt x="336" y="170"/>
                </a:lnTo>
                <a:lnTo>
                  <a:pt x="335" y="152"/>
                </a:lnTo>
                <a:lnTo>
                  <a:pt x="331" y="129"/>
                </a:lnTo>
                <a:lnTo>
                  <a:pt x="325" y="107"/>
                </a:lnTo>
                <a:lnTo>
                  <a:pt x="315" y="85"/>
                </a:lnTo>
                <a:lnTo>
                  <a:pt x="301" y="68"/>
                </a:lnTo>
                <a:lnTo>
                  <a:pt x="281" y="58"/>
                </a:lnTo>
                <a:lnTo>
                  <a:pt x="259" y="55"/>
                </a:lnTo>
                <a:lnTo>
                  <a:pt x="239" y="59"/>
                </a:lnTo>
                <a:lnTo>
                  <a:pt x="219" y="68"/>
                </a:lnTo>
                <a:lnTo>
                  <a:pt x="199" y="78"/>
                </a:lnTo>
                <a:lnTo>
                  <a:pt x="180" y="87"/>
                </a:lnTo>
                <a:lnTo>
                  <a:pt x="161" y="94"/>
                </a:lnTo>
                <a:lnTo>
                  <a:pt x="142" y="98"/>
                </a:lnTo>
                <a:lnTo>
                  <a:pt x="122" y="94"/>
                </a:lnTo>
                <a:lnTo>
                  <a:pt x="112" y="90"/>
                </a:lnTo>
                <a:lnTo>
                  <a:pt x="102" y="87"/>
                </a:lnTo>
                <a:lnTo>
                  <a:pt x="94" y="83"/>
                </a:lnTo>
                <a:lnTo>
                  <a:pt x="86" y="79"/>
                </a:lnTo>
                <a:lnTo>
                  <a:pt x="107" y="74"/>
                </a:lnTo>
                <a:lnTo>
                  <a:pt x="122" y="64"/>
                </a:lnTo>
                <a:lnTo>
                  <a:pt x="132" y="52"/>
                </a:lnTo>
                <a:lnTo>
                  <a:pt x="139" y="38"/>
                </a:lnTo>
                <a:lnTo>
                  <a:pt x="141" y="24"/>
                </a:lnTo>
                <a:lnTo>
                  <a:pt x="142" y="12"/>
                </a:lnTo>
                <a:lnTo>
                  <a:pt x="141" y="4"/>
                </a:lnTo>
                <a:lnTo>
                  <a:pt x="141" y="0"/>
                </a:lnTo>
                <a:lnTo>
                  <a:pt x="140" y="3"/>
                </a:lnTo>
                <a:lnTo>
                  <a:pt x="139" y="8"/>
                </a:lnTo>
                <a:lnTo>
                  <a:pt x="134" y="17"/>
                </a:lnTo>
                <a:lnTo>
                  <a:pt x="127" y="25"/>
                </a:lnTo>
                <a:lnTo>
                  <a:pt x="119" y="34"/>
                </a:lnTo>
                <a:lnTo>
                  <a:pt x="107" y="42"/>
                </a:lnTo>
                <a:lnTo>
                  <a:pt x="94" y="47"/>
                </a:lnTo>
                <a:lnTo>
                  <a:pt x="76" y="47"/>
                </a:lnTo>
                <a:lnTo>
                  <a:pt x="59" y="44"/>
                </a:lnTo>
                <a:lnTo>
                  <a:pt x="44" y="40"/>
                </a:lnTo>
                <a:lnTo>
                  <a:pt x="30" y="37"/>
                </a:lnTo>
                <a:lnTo>
                  <a:pt x="20" y="34"/>
                </a:lnTo>
                <a:lnTo>
                  <a:pt x="11" y="30"/>
                </a:lnTo>
                <a:lnTo>
                  <a:pt x="5" y="29"/>
                </a:lnTo>
                <a:lnTo>
                  <a:pt x="1" y="27"/>
                </a:lnTo>
                <a:lnTo>
                  <a:pt x="0" y="27"/>
                </a:lnTo>
                <a:lnTo>
                  <a:pt x="0" y="28"/>
                </a:lnTo>
                <a:lnTo>
                  <a:pt x="1" y="33"/>
                </a:lnTo>
                <a:lnTo>
                  <a:pt x="5" y="39"/>
                </a:lnTo>
                <a:lnTo>
                  <a:pt x="9" y="48"/>
                </a:lnTo>
                <a:lnTo>
                  <a:pt x="16" y="55"/>
                </a:lnTo>
                <a:lnTo>
                  <a:pt x="26" y="64"/>
                </a:lnTo>
                <a:lnTo>
                  <a:pt x="39" y="72"/>
                </a:lnTo>
                <a:lnTo>
                  <a:pt x="55" y="77"/>
                </a:lnTo>
                <a:lnTo>
                  <a:pt x="58" y="83"/>
                </a:lnTo>
                <a:lnTo>
                  <a:pt x="61" y="89"/>
                </a:lnTo>
                <a:lnTo>
                  <a:pt x="66" y="95"/>
                </a:lnTo>
                <a:lnTo>
                  <a:pt x="74" y="102"/>
                </a:lnTo>
                <a:lnTo>
                  <a:pt x="83" y="108"/>
                </a:lnTo>
                <a:lnTo>
                  <a:pt x="95" y="114"/>
                </a:lnTo>
                <a:lnTo>
                  <a:pt x="109" y="120"/>
                </a:lnTo>
                <a:lnTo>
                  <a:pt x="126" y="125"/>
                </a:lnTo>
                <a:lnTo>
                  <a:pt x="154" y="129"/>
                </a:lnTo>
                <a:lnTo>
                  <a:pt x="177" y="128"/>
                </a:lnTo>
                <a:lnTo>
                  <a:pt x="196" y="122"/>
                </a:lnTo>
                <a:lnTo>
                  <a:pt x="214" y="113"/>
                </a:lnTo>
                <a:lnTo>
                  <a:pt x="227" y="104"/>
                </a:lnTo>
                <a:lnTo>
                  <a:pt x="241" y="97"/>
                </a:lnTo>
                <a:lnTo>
                  <a:pt x="255" y="93"/>
                </a:lnTo>
                <a:lnTo>
                  <a:pt x="270" y="93"/>
                </a:lnTo>
                <a:lnTo>
                  <a:pt x="285" y="99"/>
                </a:lnTo>
                <a:lnTo>
                  <a:pt x="297" y="112"/>
                </a:lnTo>
                <a:lnTo>
                  <a:pt x="309" y="127"/>
                </a:lnTo>
                <a:lnTo>
                  <a:pt x="319" y="144"/>
                </a:lnTo>
                <a:lnTo>
                  <a:pt x="326" y="160"/>
                </a:lnTo>
                <a:lnTo>
                  <a:pt x="331" y="174"/>
                </a:lnTo>
                <a:lnTo>
                  <a:pt x="335" y="184"/>
                </a:lnTo>
                <a:lnTo>
                  <a:pt x="336" y="188"/>
                </a:lnTo>
                <a:close/>
              </a:path>
            </a:pathLst>
          </a:custGeom>
          <a:solidFill>
            <a:srgbClr val="000000"/>
          </a:solidFill>
          <a:ln w="9525">
            <a:noFill/>
            <a:round/>
            <a:headEnd/>
            <a:tailEnd/>
          </a:ln>
        </p:spPr>
        <p:txBody>
          <a:bodyPr/>
          <a:lstStyle/>
          <a:p>
            <a:endParaRPr lang="en-US"/>
          </a:p>
        </p:txBody>
      </p:sp>
      <p:sp>
        <p:nvSpPr>
          <p:cNvPr id="52275" name="Freeform 54"/>
          <p:cNvSpPr>
            <a:spLocks/>
          </p:cNvSpPr>
          <p:nvPr/>
        </p:nvSpPr>
        <p:spPr bwMode="auto">
          <a:xfrm>
            <a:off x="6251575" y="3289300"/>
            <a:ext cx="103188" cy="57150"/>
          </a:xfrm>
          <a:custGeom>
            <a:avLst/>
            <a:gdLst>
              <a:gd name="T0" fmla="*/ 183 w 259"/>
              <a:gd name="T1" fmla="*/ 96 h 142"/>
              <a:gd name="T2" fmla="*/ 166 w 259"/>
              <a:gd name="T3" fmla="*/ 87 h 142"/>
              <a:gd name="T4" fmla="*/ 155 w 259"/>
              <a:gd name="T5" fmla="*/ 78 h 142"/>
              <a:gd name="T6" fmla="*/ 145 w 259"/>
              <a:gd name="T7" fmla="*/ 70 h 142"/>
              <a:gd name="T8" fmla="*/ 154 w 259"/>
              <a:gd name="T9" fmla="*/ 47 h 142"/>
              <a:gd name="T10" fmla="*/ 150 w 259"/>
              <a:gd name="T11" fmla="*/ 7 h 142"/>
              <a:gd name="T12" fmla="*/ 146 w 259"/>
              <a:gd name="T13" fmla="*/ 2 h 142"/>
              <a:gd name="T14" fmla="*/ 141 w 259"/>
              <a:gd name="T15" fmla="*/ 17 h 142"/>
              <a:gd name="T16" fmla="*/ 126 w 259"/>
              <a:gd name="T17" fmla="*/ 36 h 142"/>
              <a:gd name="T18" fmla="*/ 100 w 259"/>
              <a:gd name="T19" fmla="*/ 47 h 142"/>
              <a:gd name="T20" fmla="*/ 64 w 259"/>
              <a:gd name="T21" fmla="*/ 38 h 142"/>
              <a:gd name="T22" fmla="*/ 33 w 259"/>
              <a:gd name="T23" fmla="*/ 28 h 142"/>
              <a:gd name="T24" fmla="*/ 13 w 259"/>
              <a:gd name="T25" fmla="*/ 20 h 142"/>
              <a:gd name="T26" fmla="*/ 1 w 259"/>
              <a:gd name="T27" fmla="*/ 15 h 142"/>
              <a:gd name="T28" fmla="*/ 1 w 259"/>
              <a:gd name="T29" fmla="*/ 16 h 142"/>
              <a:gd name="T30" fmla="*/ 8 w 259"/>
              <a:gd name="T31" fmla="*/ 33 h 142"/>
              <a:gd name="T32" fmla="*/ 28 w 259"/>
              <a:gd name="T33" fmla="*/ 58 h 142"/>
              <a:gd name="T34" fmla="*/ 63 w 259"/>
              <a:gd name="T35" fmla="*/ 78 h 142"/>
              <a:gd name="T36" fmla="*/ 96 w 259"/>
              <a:gd name="T37" fmla="*/ 83 h 142"/>
              <a:gd name="T38" fmla="*/ 110 w 259"/>
              <a:gd name="T39" fmla="*/ 83 h 142"/>
              <a:gd name="T40" fmla="*/ 119 w 259"/>
              <a:gd name="T41" fmla="*/ 90 h 142"/>
              <a:gd name="T42" fmla="*/ 133 w 259"/>
              <a:gd name="T43" fmla="*/ 108 h 142"/>
              <a:gd name="T44" fmla="*/ 153 w 259"/>
              <a:gd name="T45" fmla="*/ 126 h 142"/>
              <a:gd name="T46" fmla="*/ 183 w 259"/>
              <a:gd name="T47" fmla="*/ 138 h 142"/>
              <a:gd name="T48" fmla="*/ 225 w 259"/>
              <a:gd name="T49" fmla="*/ 140 h 142"/>
              <a:gd name="T50" fmla="*/ 253 w 259"/>
              <a:gd name="T51" fmla="*/ 116 h 142"/>
              <a:gd name="T52" fmla="*/ 259 w 259"/>
              <a:gd name="T53" fmla="*/ 81 h 142"/>
              <a:gd name="T54" fmla="*/ 257 w 259"/>
              <a:gd name="T55" fmla="*/ 55 h 142"/>
              <a:gd name="T56" fmla="*/ 256 w 259"/>
              <a:gd name="T57" fmla="*/ 53 h 142"/>
              <a:gd name="T58" fmla="*/ 250 w 259"/>
              <a:gd name="T59" fmla="*/ 71 h 142"/>
              <a:gd name="T60" fmla="*/ 236 w 259"/>
              <a:gd name="T61" fmla="*/ 91 h 142"/>
              <a:gd name="T62" fmla="*/ 211 w 259"/>
              <a:gd name="T63" fmla="*/ 102 h 1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9"/>
              <a:gd name="T97" fmla="*/ 0 h 142"/>
              <a:gd name="T98" fmla="*/ 259 w 259"/>
              <a:gd name="T99" fmla="*/ 142 h 14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9" h="142">
                <a:moveTo>
                  <a:pt x="193" y="100"/>
                </a:moveTo>
                <a:lnTo>
                  <a:pt x="183" y="96"/>
                </a:lnTo>
                <a:lnTo>
                  <a:pt x="174" y="92"/>
                </a:lnTo>
                <a:lnTo>
                  <a:pt x="166" y="87"/>
                </a:lnTo>
                <a:lnTo>
                  <a:pt x="160" y="82"/>
                </a:lnTo>
                <a:lnTo>
                  <a:pt x="155" y="78"/>
                </a:lnTo>
                <a:lnTo>
                  <a:pt x="150" y="73"/>
                </a:lnTo>
                <a:lnTo>
                  <a:pt x="145" y="70"/>
                </a:lnTo>
                <a:lnTo>
                  <a:pt x="140" y="67"/>
                </a:lnTo>
                <a:lnTo>
                  <a:pt x="154" y="47"/>
                </a:lnTo>
                <a:lnTo>
                  <a:pt x="155" y="25"/>
                </a:lnTo>
                <a:lnTo>
                  <a:pt x="150" y="7"/>
                </a:lnTo>
                <a:lnTo>
                  <a:pt x="148" y="0"/>
                </a:lnTo>
                <a:lnTo>
                  <a:pt x="146" y="2"/>
                </a:lnTo>
                <a:lnTo>
                  <a:pt x="145" y="8"/>
                </a:lnTo>
                <a:lnTo>
                  <a:pt x="141" y="17"/>
                </a:lnTo>
                <a:lnTo>
                  <a:pt x="135" y="27"/>
                </a:lnTo>
                <a:lnTo>
                  <a:pt x="126" y="36"/>
                </a:lnTo>
                <a:lnTo>
                  <a:pt x="115" y="43"/>
                </a:lnTo>
                <a:lnTo>
                  <a:pt x="100" y="47"/>
                </a:lnTo>
                <a:lnTo>
                  <a:pt x="83" y="45"/>
                </a:lnTo>
                <a:lnTo>
                  <a:pt x="64" y="38"/>
                </a:lnTo>
                <a:lnTo>
                  <a:pt x="48" y="33"/>
                </a:lnTo>
                <a:lnTo>
                  <a:pt x="33" y="28"/>
                </a:lnTo>
                <a:lnTo>
                  <a:pt x="21" y="23"/>
                </a:lnTo>
                <a:lnTo>
                  <a:pt x="13" y="20"/>
                </a:lnTo>
                <a:lnTo>
                  <a:pt x="5" y="16"/>
                </a:lnTo>
                <a:lnTo>
                  <a:pt x="1" y="15"/>
                </a:lnTo>
                <a:lnTo>
                  <a:pt x="0" y="13"/>
                </a:lnTo>
                <a:lnTo>
                  <a:pt x="1" y="16"/>
                </a:lnTo>
                <a:lnTo>
                  <a:pt x="4" y="23"/>
                </a:lnTo>
                <a:lnTo>
                  <a:pt x="8" y="33"/>
                </a:lnTo>
                <a:lnTo>
                  <a:pt x="16" y="46"/>
                </a:lnTo>
                <a:lnTo>
                  <a:pt x="28" y="58"/>
                </a:lnTo>
                <a:lnTo>
                  <a:pt x="43" y="70"/>
                </a:lnTo>
                <a:lnTo>
                  <a:pt x="63" y="78"/>
                </a:lnTo>
                <a:lnTo>
                  <a:pt x="89" y="83"/>
                </a:lnTo>
                <a:lnTo>
                  <a:pt x="96" y="83"/>
                </a:lnTo>
                <a:lnTo>
                  <a:pt x="104" y="83"/>
                </a:lnTo>
                <a:lnTo>
                  <a:pt x="110" y="83"/>
                </a:lnTo>
                <a:lnTo>
                  <a:pt x="115" y="82"/>
                </a:lnTo>
                <a:lnTo>
                  <a:pt x="119" y="90"/>
                </a:lnTo>
                <a:lnTo>
                  <a:pt x="125" y="100"/>
                </a:lnTo>
                <a:lnTo>
                  <a:pt x="133" y="108"/>
                </a:lnTo>
                <a:lnTo>
                  <a:pt x="141" y="117"/>
                </a:lnTo>
                <a:lnTo>
                  <a:pt x="153" y="126"/>
                </a:lnTo>
                <a:lnTo>
                  <a:pt x="166" y="133"/>
                </a:lnTo>
                <a:lnTo>
                  <a:pt x="183" y="138"/>
                </a:lnTo>
                <a:lnTo>
                  <a:pt x="201" y="142"/>
                </a:lnTo>
                <a:lnTo>
                  <a:pt x="225" y="140"/>
                </a:lnTo>
                <a:lnTo>
                  <a:pt x="243" y="131"/>
                </a:lnTo>
                <a:lnTo>
                  <a:pt x="253" y="116"/>
                </a:lnTo>
                <a:lnTo>
                  <a:pt x="257" y="98"/>
                </a:lnTo>
                <a:lnTo>
                  <a:pt x="259" y="81"/>
                </a:lnTo>
                <a:lnTo>
                  <a:pt x="259" y="66"/>
                </a:lnTo>
                <a:lnTo>
                  <a:pt x="257" y="55"/>
                </a:lnTo>
                <a:lnTo>
                  <a:pt x="256" y="51"/>
                </a:lnTo>
                <a:lnTo>
                  <a:pt x="256" y="53"/>
                </a:lnTo>
                <a:lnTo>
                  <a:pt x="254" y="61"/>
                </a:lnTo>
                <a:lnTo>
                  <a:pt x="250" y="71"/>
                </a:lnTo>
                <a:lnTo>
                  <a:pt x="245" y="81"/>
                </a:lnTo>
                <a:lnTo>
                  <a:pt x="236" y="91"/>
                </a:lnTo>
                <a:lnTo>
                  <a:pt x="225" y="98"/>
                </a:lnTo>
                <a:lnTo>
                  <a:pt x="211" y="102"/>
                </a:lnTo>
                <a:lnTo>
                  <a:pt x="193" y="100"/>
                </a:lnTo>
                <a:close/>
              </a:path>
            </a:pathLst>
          </a:custGeom>
          <a:solidFill>
            <a:srgbClr val="000000"/>
          </a:solidFill>
          <a:ln w="9525">
            <a:noFill/>
            <a:round/>
            <a:headEnd/>
            <a:tailEnd/>
          </a:ln>
        </p:spPr>
        <p:txBody>
          <a:bodyPr/>
          <a:lstStyle/>
          <a:p>
            <a:endParaRPr lang="en-US"/>
          </a:p>
        </p:txBody>
      </p:sp>
      <p:sp>
        <p:nvSpPr>
          <p:cNvPr id="52276" name="Freeform 55"/>
          <p:cNvSpPr>
            <a:spLocks/>
          </p:cNvSpPr>
          <p:nvPr/>
        </p:nvSpPr>
        <p:spPr bwMode="auto">
          <a:xfrm>
            <a:off x="6478588" y="3200400"/>
            <a:ext cx="133350" cy="73025"/>
          </a:xfrm>
          <a:custGeom>
            <a:avLst/>
            <a:gdLst>
              <a:gd name="T0" fmla="*/ 0 w 335"/>
              <a:gd name="T1" fmla="*/ 183 h 188"/>
              <a:gd name="T2" fmla="*/ 1 w 335"/>
              <a:gd name="T3" fmla="*/ 152 h 188"/>
              <a:gd name="T4" fmla="*/ 10 w 335"/>
              <a:gd name="T5" fmla="*/ 107 h 188"/>
              <a:gd name="T6" fmla="*/ 34 w 335"/>
              <a:gd name="T7" fmla="*/ 68 h 188"/>
              <a:gd name="T8" fmla="*/ 76 w 335"/>
              <a:gd name="T9" fmla="*/ 55 h 188"/>
              <a:gd name="T10" fmla="*/ 116 w 335"/>
              <a:gd name="T11" fmla="*/ 68 h 188"/>
              <a:gd name="T12" fmla="*/ 155 w 335"/>
              <a:gd name="T13" fmla="*/ 87 h 188"/>
              <a:gd name="T14" fmla="*/ 193 w 335"/>
              <a:gd name="T15" fmla="*/ 98 h 188"/>
              <a:gd name="T16" fmla="*/ 223 w 335"/>
              <a:gd name="T17" fmla="*/ 90 h 188"/>
              <a:gd name="T18" fmla="*/ 241 w 335"/>
              <a:gd name="T19" fmla="*/ 83 h 188"/>
              <a:gd name="T20" fmla="*/ 228 w 335"/>
              <a:gd name="T21" fmla="*/ 74 h 188"/>
              <a:gd name="T22" fmla="*/ 203 w 335"/>
              <a:gd name="T23" fmla="*/ 52 h 188"/>
              <a:gd name="T24" fmla="*/ 194 w 335"/>
              <a:gd name="T25" fmla="*/ 24 h 188"/>
              <a:gd name="T26" fmla="*/ 194 w 335"/>
              <a:gd name="T27" fmla="*/ 4 h 188"/>
              <a:gd name="T28" fmla="*/ 195 w 335"/>
              <a:gd name="T29" fmla="*/ 3 h 188"/>
              <a:gd name="T30" fmla="*/ 201 w 335"/>
              <a:gd name="T31" fmla="*/ 17 h 188"/>
              <a:gd name="T32" fmla="*/ 216 w 335"/>
              <a:gd name="T33" fmla="*/ 34 h 188"/>
              <a:gd name="T34" fmla="*/ 241 w 335"/>
              <a:gd name="T35" fmla="*/ 47 h 188"/>
              <a:gd name="T36" fmla="*/ 276 w 335"/>
              <a:gd name="T37" fmla="*/ 44 h 188"/>
              <a:gd name="T38" fmla="*/ 305 w 335"/>
              <a:gd name="T39" fmla="*/ 37 h 188"/>
              <a:gd name="T40" fmla="*/ 324 w 335"/>
              <a:gd name="T41" fmla="*/ 30 h 188"/>
              <a:gd name="T42" fmla="*/ 334 w 335"/>
              <a:gd name="T43" fmla="*/ 27 h 188"/>
              <a:gd name="T44" fmla="*/ 335 w 335"/>
              <a:gd name="T45" fmla="*/ 28 h 188"/>
              <a:gd name="T46" fmla="*/ 330 w 335"/>
              <a:gd name="T47" fmla="*/ 39 h 188"/>
              <a:gd name="T48" fmla="*/ 319 w 335"/>
              <a:gd name="T49" fmla="*/ 55 h 188"/>
              <a:gd name="T50" fmla="*/ 296 w 335"/>
              <a:gd name="T51" fmla="*/ 72 h 188"/>
              <a:gd name="T52" fmla="*/ 277 w 335"/>
              <a:gd name="T53" fmla="*/ 83 h 188"/>
              <a:gd name="T54" fmla="*/ 269 w 335"/>
              <a:gd name="T55" fmla="*/ 95 h 188"/>
              <a:gd name="T56" fmla="*/ 252 w 335"/>
              <a:gd name="T57" fmla="*/ 108 h 188"/>
              <a:gd name="T58" fmla="*/ 226 w 335"/>
              <a:gd name="T59" fmla="*/ 120 h 188"/>
              <a:gd name="T60" fmla="*/ 181 w 335"/>
              <a:gd name="T61" fmla="*/ 129 h 188"/>
              <a:gd name="T62" fmla="*/ 139 w 335"/>
              <a:gd name="T63" fmla="*/ 122 h 188"/>
              <a:gd name="T64" fmla="*/ 108 w 335"/>
              <a:gd name="T65" fmla="*/ 104 h 188"/>
              <a:gd name="T66" fmla="*/ 81 w 335"/>
              <a:gd name="T67" fmla="*/ 93 h 188"/>
              <a:gd name="T68" fmla="*/ 51 w 335"/>
              <a:gd name="T69" fmla="*/ 99 h 188"/>
              <a:gd name="T70" fmla="*/ 26 w 335"/>
              <a:gd name="T71" fmla="*/ 127 h 188"/>
              <a:gd name="T72" fmla="*/ 10 w 335"/>
              <a:gd name="T73" fmla="*/ 160 h 188"/>
              <a:gd name="T74" fmla="*/ 1 w 335"/>
              <a:gd name="T75" fmla="*/ 184 h 1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5"/>
              <a:gd name="T115" fmla="*/ 0 h 188"/>
              <a:gd name="T116" fmla="*/ 335 w 335"/>
              <a:gd name="T117" fmla="*/ 188 h 1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5" h="188">
                <a:moveTo>
                  <a:pt x="0" y="188"/>
                </a:moveTo>
                <a:lnTo>
                  <a:pt x="0" y="183"/>
                </a:lnTo>
                <a:lnTo>
                  <a:pt x="0" y="170"/>
                </a:lnTo>
                <a:lnTo>
                  <a:pt x="1" y="152"/>
                </a:lnTo>
                <a:lnTo>
                  <a:pt x="5" y="129"/>
                </a:lnTo>
                <a:lnTo>
                  <a:pt x="10" y="107"/>
                </a:lnTo>
                <a:lnTo>
                  <a:pt x="20" y="85"/>
                </a:lnTo>
                <a:lnTo>
                  <a:pt x="34" y="68"/>
                </a:lnTo>
                <a:lnTo>
                  <a:pt x="54" y="58"/>
                </a:lnTo>
                <a:lnTo>
                  <a:pt x="76" y="55"/>
                </a:lnTo>
                <a:lnTo>
                  <a:pt x="96" y="59"/>
                </a:lnTo>
                <a:lnTo>
                  <a:pt x="116" y="68"/>
                </a:lnTo>
                <a:lnTo>
                  <a:pt x="136" y="78"/>
                </a:lnTo>
                <a:lnTo>
                  <a:pt x="155" y="87"/>
                </a:lnTo>
                <a:lnTo>
                  <a:pt x="174" y="94"/>
                </a:lnTo>
                <a:lnTo>
                  <a:pt x="193" y="98"/>
                </a:lnTo>
                <a:lnTo>
                  <a:pt x="213" y="94"/>
                </a:lnTo>
                <a:lnTo>
                  <a:pt x="223" y="90"/>
                </a:lnTo>
                <a:lnTo>
                  <a:pt x="233" y="87"/>
                </a:lnTo>
                <a:lnTo>
                  <a:pt x="241" y="83"/>
                </a:lnTo>
                <a:lnTo>
                  <a:pt x="249" y="79"/>
                </a:lnTo>
                <a:lnTo>
                  <a:pt x="228" y="74"/>
                </a:lnTo>
                <a:lnTo>
                  <a:pt x="213" y="64"/>
                </a:lnTo>
                <a:lnTo>
                  <a:pt x="203" y="52"/>
                </a:lnTo>
                <a:lnTo>
                  <a:pt x="196" y="38"/>
                </a:lnTo>
                <a:lnTo>
                  <a:pt x="194" y="24"/>
                </a:lnTo>
                <a:lnTo>
                  <a:pt x="193" y="12"/>
                </a:lnTo>
                <a:lnTo>
                  <a:pt x="194" y="4"/>
                </a:lnTo>
                <a:lnTo>
                  <a:pt x="194" y="0"/>
                </a:lnTo>
                <a:lnTo>
                  <a:pt x="195" y="3"/>
                </a:lnTo>
                <a:lnTo>
                  <a:pt x="198" y="8"/>
                </a:lnTo>
                <a:lnTo>
                  <a:pt x="201" y="17"/>
                </a:lnTo>
                <a:lnTo>
                  <a:pt x="208" y="25"/>
                </a:lnTo>
                <a:lnTo>
                  <a:pt x="216" y="34"/>
                </a:lnTo>
                <a:lnTo>
                  <a:pt x="228" y="42"/>
                </a:lnTo>
                <a:lnTo>
                  <a:pt x="241" y="47"/>
                </a:lnTo>
                <a:lnTo>
                  <a:pt x="259" y="47"/>
                </a:lnTo>
                <a:lnTo>
                  <a:pt x="276" y="44"/>
                </a:lnTo>
                <a:lnTo>
                  <a:pt x="291" y="40"/>
                </a:lnTo>
                <a:lnTo>
                  <a:pt x="305" y="37"/>
                </a:lnTo>
                <a:lnTo>
                  <a:pt x="316" y="34"/>
                </a:lnTo>
                <a:lnTo>
                  <a:pt x="324" y="30"/>
                </a:lnTo>
                <a:lnTo>
                  <a:pt x="330" y="29"/>
                </a:lnTo>
                <a:lnTo>
                  <a:pt x="334" y="27"/>
                </a:lnTo>
                <a:lnTo>
                  <a:pt x="335" y="27"/>
                </a:lnTo>
                <a:lnTo>
                  <a:pt x="335" y="28"/>
                </a:lnTo>
                <a:lnTo>
                  <a:pt x="334" y="33"/>
                </a:lnTo>
                <a:lnTo>
                  <a:pt x="330" y="39"/>
                </a:lnTo>
                <a:lnTo>
                  <a:pt x="326" y="48"/>
                </a:lnTo>
                <a:lnTo>
                  <a:pt x="319" y="55"/>
                </a:lnTo>
                <a:lnTo>
                  <a:pt x="309" y="64"/>
                </a:lnTo>
                <a:lnTo>
                  <a:pt x="296" y="72"/>
                </a:lnTo>
                <a:lnTo>
                  <a:pt x="280" y="77"/>
                </a:lnTo>
                <a:lnTo>
                  <a:pt x="277" y="83"/>
                </a:lnTo>
                <a:lnTo>
                  <a:pt x="274" y="89"/>
                </a:lnTo>
                <a:lnTo>
                  <a:pt x="269" y="95"/>
                </a:lnTo>
                <a:lnTo>
                  <a:pt x="261" y="102"/>
                </a:lnTo>
                <a:lnTo>
                  <a:pt x="252" y="108"/>
                </a:lnTo>
                <a:lnTo>
                  <a:pt x="240" y="114"/>
                </a:lnTo>
                <a:lnTo>
                  <a:pt x="226" y="120"/>
                </a:lnTo>
                <a:lnTo>
                  <a:pt x="209" y="125"/>
                </a:lnTo>
                <a:lnTo>
                  <a:pt x="181" y="129"/>
                </a:lnTo>
                <a:lnTo>
                  <a:pt x="158" y="128"/>
                </a:lnTo>
                <a:lnTo>
                  <a:pt x="139" y="122"/>
                </a:lnTo>
                <a:lnTo>
                  <a:pt x="123" y="113"/>
                </a:lnTo>
                <a:lnTo>
                  <a:pt x="108" y="104"/>
                </a:lnTo>
                <a:lnTo>
                  <a:pt x="94" y="97"/>
                </a:lnTo>
                <a:lnTo>
                  <a:pt x="81" y="93"/>
                </a:lnTo>
                <a:lnTo>
                  <a:pt x="66" y="93"/>
                </a:lnTo>
                <a:lnTo>
                  <a:pt x="51" y="99"/>
                </a:lnTo>
                <a:lnTo>
                  <a:pt x="38" y="112"/>
                </a:lnTo>
                <a:lnTo>
                  <a:pt x="26" y="127"/>
                </a:lnTo>
                <a:lnTo>
                  <a:pt x="18" y="144"/>
                </a:lnTo>
                <a:lnTo>
                  <a:pt x="10" y="160"/>
                </a:lnTo>
                <a:lnTo>
                  <a:pt x="5" y="174"/>
                </a:lnTo>
                <a:lnTo>
                  <a:pt x="1" y="184"/>
                </a:lnTo>
                <a:lnTo>
                  <a:pt x="0" y="188"/>
                </a:lnTo>
                <a:close/>
              </a:path>
            </a:pathLst>
          </a:custGeom>
          <a:solidFill>
            <a:srgbClr val="000000"/>
          </a:solidFill>
          <a:ln w="9525">
            <a:noFill/>
            <a:round/>
            <a:headEnd/>
            <a:tailEnd/>
          </a:ln>
        </p:spPr>
        <p:txBody>
          <a:bodyPr/>
          <a:lstStyle/>
          <a:p>
            <a:endParaRPr lang="en-US"/>
          </a:p>
        </p:txBody>
      </p:sp>
      <p:sp>
        <p:nvSpPr>
          <p:cNvPr id="52277" name="Freeform 56"/>
          <p:cNvSpPr>
            <a:spLocks/>
          </p:cNvSpPr>
          <p:nvPr/>
        </p:nvSpPr>
        <p:spPr bwMode="auto">
          <a:xfrm>
            <a:off x="6465888" y="3289300"/>
            <a:ext cx="101600" cy="57150"/>
          </a:xfrm>
          <a:custGeom>
            <a:avLst/>
            <a:gdLst>
              <a:gd name="T0" fmla="*/ 76 w 259"/>
              <a:gd name="T1" fmla="*/ 96 h 142"/>
              <a:gd name="T2" fmla="*/ 93 w 259"/>
              <a:gd name="T3" fmla="*/ 87 h 142"/>
              <a:gd name="T4" fmla="*/ 104 w 259"/>
              <a:gd name="T5" fmla="*/ 78 h 142"/>
              <a:gd name="T6" fmla="*/ 114 w 259"/>
              <a:gd name="T7" fmla="*/ 70 h 142"/>
              <a:gd name="T8" fmla="*/ 105 w 259"/>
              <a:gd name="T9" fmla="*/ 47 h 142"/>
              <a:gd name="T10" fmla="*/ 109 w 259"/>
              <a:gd name="T11" fmla="*/ 7 h 142"/>
              <a:gd name="T12" fmla="*/ 113 w 259"/>
              <a:gd name="T13" fmla="*/ 2 h 142"/>
              <a:gd name="T14" fmla="*/ 118 w 259"/>
              <a:gd name="T15" fmla="*/ 17 h 142"/>
              <a:gd name="T16" fmla="*/ 133 w 259"/>
              <a:gd name="T17" fmla="*/ 36 h 142"/>
              <a:gd name="T18" fmla="*/ 159 w 259"/>
              <a:gd name="T19" fmla="*/ 47 h 142"/>
              <a:gd name="T20" fmla="*/ 196 w 259"/>
              <a:gd name="T21" fmla="*/ 38 h 142"/>
              <a:gd name="T22" fmla="*/ 226 w 259"/>
              <a:gd name="T23" fmla="*/ 28 h 142"/>
              <a:gd name="T24" fmla="*/ 248 w 259"/>
              <a:gd name="T25" fmla="*/ 20 h 142"/>
              <a:gd name="T26" fmla="*/ 258 w 259"/>
              <a:gd name="T27" fmla="*/ 15 h 142"/>
              <a:gd name="T28" fmla="*/ 258 w 259"/>
              <a:gd name="T29" fmla="*/ 16 h 142"/>
              <a:gd name="T30" fmla="*/ 251 w 259"/>
              <a:gd name="T31" fmla="*/ 33 h 142"/>
              <a:gd name="T32" fmla="*/ 231 w 259"/>
              <a:gd name="T33" fmla="*/ 58 h 142"/>
              <a:gd name="T34" fmla="*/ 196 w 259"/>
              <a:gd name="T35" fmla="*/ 78 h 142"/>
              <a:gd name="T36" fmla="*/ 163 w 259"/>
              <a:gd name="T37" fmla="*/ 83 h 142"/>
              <a:gd name="T38" fmla="*/ 150 w 259"/>
              <a:gd name="T39" fmla="*/ 83 h 142"/>
              <a:gd name="T40" fmla="*/ 140 w 259"/>
              <a:gd name="T41" fmla="*/ 90 h 142"/>
              <a:gd name="T42" fmla="*/ 126 w 259"/>
              <a:gd name="T43" fmla="*/ 108 h 142"/>
              <a:gd name="T44" fmla="*/ 106 w 259"/>
              <a:gd name="T45" fmla="*/ 126 h 142"/>
              <a:gd name="T46" fmla="*/ 76 w 259"/>
              <a:gd name="T47" fmla="*/ 138 h 142"/>
              <a:gd name="T48" fmla="*/ 34 w 259"/>
              <a:gd name="T49" fmla="*/ 140 h 142"/>
              <a:gd name="T50" fmla="*/ 6 w 259"/>
              <a:gd name="T51" fmla="*/ 116 h 142"/>
              <a:gd name="T52" fmla="*/ 0 w 259"/>
              <a:gd name="T53" fmla="*/ 81 h 142"/>
              <a:gd name="T54" fmla="*/ 1 w 259"/>
              <a:gd name="T55" fmla="*/ 55 h 142"/>
              <a:gd name="T56" fmla="*/ 3 w 259"/>
              <a:gd name="T57" fmla="*/ 53 h 142"/>
              <a:gd name="T58" fmla="*/ 9 w 259"/>
              <a:gd name="T59" fmla="*/ 71 h 142"/>
              <a:gd name="T60" fmla="*/ 23 w 259"/>
              <a:gd name="T61" fmla="*/ 91 h 142"/>
              <a:gd name="T62" fmla="*/ 48 w 259"/>
              <a:gd name="T63" fmla="*/ 102 h 1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9"/>
              <a:gd name="T97" fmla="*/ 0 h 142"/>
              <a:gd name="T98" fmla="*/ 259 w 259"/>
              <a:gd name="T99" fmla="*/ 142 h 14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9" h="142">
                <a:moveTo>
                  <a:pt x="66" y="100"/>
                </a:moveTo>
                <a:lnTo>
                  <a:pt x="76" y="96"/>
                </a:lnTo>
                <a:lnTo>
                  <a:pt x="85" y="92"/>
                </a:lnTo>
                <a:lnTo>
                  <a:pt x="93" y="87"/>
                </a:lnTo>
                <a:lnTo>
                  <a:pt x="99" y="82"/>
                </a:lnTo>
                <a:lnTo>
                  <a:pt x="104" y="78"/>
                </a:lnTo>
                <a:lnTo>
                  <a:pt x="109" y="73"/>
                </a:lnTo>
                <a:lnTo>
                  <a:pt x="114" y="70"/>
                </a:lnTo>
                <a:lnTo>
                  <a:pt x="119" y="67"/>
                </a:lnTo>
                <a:lnTo>
                  <a:pt x="105" y="47"/>
                </a:lnTo>
                <a:lnTo>
                  <a:pt x="104" y="25"/>
                </a:lnTo>
                <a:lnTo>
                  <a:pt x="109" y="7"/>
                </a:lnTo>
                <a:lnTo>
                  <a:pt x="111" y="0"/>
                </a:lnTo>
                <a:lnTo>
                  <a:pt x="113" y="2"/>
                </a:lnTo>
                <a:lnTo>
                  <a:pt x="114" y="8"/>
                </a:lnTo>
                <a:lnTo>
                  <a:pt x="118" y="17"/>
                </a:lnTo>
                <a:lnTo>
                  <a:pt x="124" y="27"/>
                </a:lnTo>
                <a:lnTo>
                  <a:pt x="133" y="36"/>
                </a:lnTo>
                <a:lnTo>
                  <a:pt x="145" y="43"/>
                </a:lnTo>
                <a:lnTo>
                  <a:pt x="159" y="47"/>
                </a:lnTo>
                <a:lnTo>
                  <a:pt x="178" y="45"/>
                </a:lnTo>
                <a:lnTo>
                  <a:pt x="196" y="38"/>
                </a:lnTo>
                <a:lnTo>
                  <a:pt x="213" y="33"/>
                </a:lnTo>
                <a:lnTo>
                  <a:pt x="226" y="28"/>
                </a:lnTo>
                <a:lnTo>
                  <a:pt x="238" y="23"/>
                </a:lnTo>
                <a:lnTo>
                  <a:pt x="248" y="20"/>
                </a:lnTo>
                <a:lnTo>
                  <a:pt x="254" y="16"/>
                </a:lnTo>
                <a:lnTo>
                  <a:pt x="258" y="15"/>
                </a:lnTo>
                <a:lnTo>
                  <a:pt x="259" y="13"/>
                </a:lnTo>
                <a:lnTo>
                  <a:pt x="258" y="16"/>
                </a:lnTo>
                <a:lnTo>
                  <a:pt x="255" y="23"/>
                </a:lnTo>
                <a:lnTo>
                  <a:pt x="251" y="33"/>
                </a:lnTo>
                <a:lnTo>
                  <a:pt x="243" y="46"/>
                </a:lnTo>
                <a:lnTo>
                  <a:pt x="231" y="58"/>
                </a:lnTo>
                <a:lnTo>
                  <a:pt x="216" y="70"/>
                </a:lnTo>
                <a:lnTo>
                  <a:pt x="196" y="78"/>
                </a:lnTo>
                <a:lnTo>
                  <a:pt x="170" y="83"/>
                </a:lnTo>
                <a:lnTo>
                  <a:pt x="163" y="83"/>
                </a:lnTo>
                <a:lnTo>
                  <a:pt x="155" y="83"/>
                </a:lnTo>
                <a:lnTo>
                  <a:pt x="150" y="83"/>
                </a:lnTo>
                <a:lnTo>
                  <a:pt x="144" y="82"/>
                </a:lnTo>
                <a:lnTo>
                  <a:pt x="140" y="90"/>
                </a:lnTo>
                <a:lnTo>
                  <a:pt x="134" y="100"/>
                </a:lnTo>
                <a:lnTo>
                  <a:pt x="126" y="108"/>
                </a:lnTo>
                <a:lnTo>
                  <a:pt x="118" y="117"/>
                </a:lnTo>
                <a:lnTo>
                  <a:pt x="106" y="126"/>
                </a:lnTo>
                <a:lnTo>
                  <a:pt x="93" y="133"/>
                </a:lnTo>
                <a:lnTo>
                  <a:pt x="76" y="138"/>
                </a:lnTo>
                <a:lnTo>
                  <a:pt x="58" y="142"/>
                </a:lnTo>
                <a:lnTo>
                  <a:pt x="34" y="140"/>
                </a:lnTo>
                <a:lnTo>
                  <a:pt x="16" y="131"/>
                </a:lnTo>
                <a:lnTo>
                  <a:pt x="6" y="116"/>
                </a:lnTo>
                <a:lnTo>
                  <a:pt x="1" y="98"/>
                </a:lnTo>
                <a:lnTo>
                  <a:pt x="0" y="81"/>
                </a:lnTo>
                <a:lnTo>
                  <a:pt x="0" y="66"/>
                </a:lnTo>
                <a:lnTo>
                  <a:pt x="1" y="55"/>
                </a:lnTo>
                <a:lnTo>
                  <a:pt x="3" y="51"/>
                </a:lnTo>
                <a:lnTo>
                  <a:pt x="3" y="53"/>
                </a:lnTo>
                <a:lnTo>
                  <a:pt x="5" y="61"/>
                </a:lnTo>
                <a:lnTo>
                  <a:pt x="9" y="71"/>
                </a:lnTo>
                <a:lnTo>
                  <a:pt x="14" y="81"/>
                </a:lnTo>
                <a:lnTo>
                  <a:pt x="23" y="91"/>
                </a:lnTo>
                <a:lnTo>
                  <a:pt x="34" y="98"/>
                </a:lnTo>
                <a:lnTo>
                  <a:pt x="48" y="102"/>
                </a:lnTo>
                <a:lnTo>
                  <a:pt x="66" y="100"/>
                </a:lnTo>
                <a:close/>
              </a:path>
            </a:pathLst>
          </a:custGeom>
          <a:solidFill>
            <a:srgbClr val="000000"/>
          </a:solidFill>
          <a:ln w="9525">
            <a:noFill/>
            <a:round/>
            <a:headEnd/>
            <a:tailEnd/>
          </a:ln>
        </p:spPr>
        <p:txBody>
          <a:bodyPr/>
          <a:lstStyle/>
          <a:p>
            <a:endParaRPr lang="en-US"/>
          </a:p>
        </p:txBody>
      </p:sp>
      <p:sp>
        <p:nvSpPr>
          <p:cNvPr id="52278" name="Freeform 57"/>
          <p:cNvSpPr>
            <a:spLocks/>
          </p:cNvSpPr>
          <p:nvPr/>
        </p:nvSpPr>
        <p:spPr bwMode="auto">
          <a:xfrm>
            <a:off x="6102350" y="2855913"/>
            <a:ext cx="134938" cy="195262"/>
          </a:xfrm>
          <a:custGeom>
            <a:avLst/>
            <a:gdLst>
              <a:gd name="T0" fmla="*/ 0 w 339"/>
              <a:gd name="T1" fmla="*/ 0 h 492"/>
              <a:gd name="T2" fmla="*/ 120 w 339"/>
              <a:gd name="T3" fmla="*/ 184 h 492"/>
              <a:gd name="T4" fmla="*/ 60 w 339"/>
              <a:gd name="T5" fmla="*/ 169 h 492"/>
              <a:gd name="T6" fmla="*/ 205 w 339"/>
              <a:gd name="T7" fmla="*/ 333 h 492"/>
              <a:gd name="T8" fmla="*/ 160 w 339"/>
              <a:gd name="T9" fmla="*/ 333 h 492"/>
              <a:gd name="T10" fmla="*/ 339 w 339"/>
              <a:gd name="T11" fmla="*/ 492 h 492"/>
              <a:gd name="T12" fmla="*/ 255 w 339"/>
              <a:gd name="T13" fmla="*/ 377 h 492"/>
              <a:gd name="T14" fmla="*/ 309 w 339"/>
              <a:gd name="T15" fmla="*/ 362 h 492"/>
              <a:gd name="T16" fmla="*/ 185 w 339"/>
              <a:gd name="T17" fmla="*/ 243 h 492"/>
              <a:gd name="T18" fmla="*/ 230 w 339"/>
              <a:gd name="T19" fmla="*/ 229 h 492"/>
              <a:gd name="T20" fmla="*/ 0 w 339"/>
              <a:gd name="T21" fmla="*/ 0 h 4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9"/>
              <a:gd name="T34" fmla="*/ 0 h 492"/>
              <a:gd name="T35" fmla="*/ 339 w 339"/>
              <a:gd name="T36" fmla="*/ 492 h 4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9" h="492">
                <a:moveTo>
                  <a:pt x="0" y="0"/>
                </a:moveTo>
                <a:lnTo>
                  <a:pt x="120" y="184"/>
                </a:lnTo>
                <a:lnTo>
                  <a:pt x="60" y="169"/>
                </a:lnTo>
                <a:lnTo>
                  <a:pt x="205" y="333"/>
                </a:lnTo>
                <a:lnTo>
                  <a:pt x="160" y="333"/>
                </a:lnTo>
                <a:lnTo>
                  <a:pt x="339" y="492"/>
                </a:lnTo>
                <a:lnTo>
                  <a:pt x="255" y="377"/>
                </a:lnTo>
                <a:lnTo>
                  <a:pt x="309" y="362"/>
                </a:lnTo>
                <a:lnTo>
                  <a:pt x="185" y="243"/>
                </a:lnTo>
                <a:lnTo>
                  <a:pt x="230" y="229"/>
                </a:lnTo>
                <a:lnTo>
                  <a:pt x="0" y="0"/>
                </a:lnTo>
                <a:close/>
              </a:path>
            </a:pathLst>
          </a:custGeom>
          <a:solidFill>
            <a:schemeClr val="tx1"/>
          </a:solidFill>
          <a:ln w="9525">
            <a:noFill/>
            <a:round/>
            <a:headEnd/>
            <a:tailEnd/>
          </a:ln>
        </p:spPr>
        <p:txBody>
          <a:bodyPr/>
          <a:lstStyle/>
          <a:p>
            <a:endParaRPr lang="en-US"/>
          </a:p>
        </p:txBody>
      </p:sp>
      <p:sp>
        <p:nvSpPr>
          <p:cNvPr id="52279" name="Freeform 58"/>
          <p:cNvSpPr>
            <a:spLocks/>
          </p:cNvSpPr>
          <p:nvPr/>
        </p:nvSpPr>
        <p:spPr bwMode="auto">
          <a:xfrm>
            <a:off x="6043613" y="3041650"/>
            <a:ext cx="149225" cy="57150"/>
          </a:xfrm>
          <a:custGeom>
            <a:avLst/>
            <a:gdLst>
              <a:gd name="T0" fmla="*/ 0 w 373"/>
              <a:gd name="T1" fmla="*/ 0 h 145"/>
              <a:gd name="T2" fmla="*/ 258 w 373"/>
              <a:gd name="T3" fmla="*/ 65 h 145"/>
              <a:gd name="T4" fmla="*/ 214 w 373"/>
              <a:gd name="T5" fmla="*/ 100 h 145"/>
              <a:gd name="T6" fmla="*/ 373 w 373"/>
              <a:gd name="T7" fmla="*/ 145 h 145"/>
              <a:gd name="T8" fmla="*/ 105 w 373"/>
              <a:gd name="T9" fmla="*/ 135 h 145"/>
              <a:gd name="T10" fmla="*/ 169 w 373"/>
              <a:gd name="T11" fmla="*/ 85 h 145"/>
              <a:gd name="T12" fmla="*/ 0 w 373"/>
              <a:gd name="T13" fmla="*/ 0 h 145"/>
              <a:gd name="T14" fmla="*/ 0 60000 65536"/>
              <a:gd name="T15" fmla="*/ 0 60000 65536"/>
              <a:gd name="T16" fmla="*/ 0 60000 65536"/>
              <a:gd name="T17" fmla="*/ 0 60000 65536"/>
              <a:gd name="T18" fmla="*/ 0 60000 65536"/>
              <a:gd name="T19" fmla="*/ 0 60000 65536"/>
              <a:gd name="T20" fmla="*/ 0 60000 65536"/>
              <a:gd name="T21" fmla="*/ 0 w 373"/>
              <a:gd name="T22" fmla="*/ 0 h 145"/>
              <a:gd name="T23" fmla="*/ 373 w 373"/>
              <a:gd name="T24" fmla="*/ 145 h 1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3" h="145">
                <a:moveTo>
                  <a:pt x="0" y="0"/>
                </a:moveTo>
                <a:lnTo>
                  <a:pt x="258" y="65"/>
                </a:lnTo>
                <a:lnTo>
                  <a:pt x="214" y="100"/>
                </a:lnTo>
                <a:lnTo>
                  <a:pt x="373" y="145"/>
                </a:lnTo>
                <a:lnTo>
                  <a:pt x="105" y="135"/>
                </a:lnTo>
                <a:lnTo>
                  <a:pt x="169" y="85"/>
                </a:lnTo>
                <a:lnTo>
                  <a:pt x="0" y="0"/>
                </a:lnTo>
                <a:close/>
              </a:path>
            </a:pathLst>
          </a:custGeom>
          <a:solidFill>
            <a:schemeClr val="tx1"/>
          </a:solidFill>
          <a:ln w="9525">
            <a:noFill/>
            <a:round/>
            <a:headEnd/>
            <a:tailEnd/>
          </a:ln>
        </p:spPr>
        <p:txBody>
          <a:bodyPr/>
          <a:lstStyle/>
          <a:p>
            <a:endParaRPr lang="en-US"/>
          </a:p>
        </p:txBody>
      </p:sp>
      <p:sp>
        <p:nvSpPr>
          <p:cNvPr id="52280" name="Freeform 59"/>
          <p:cNvSpPr>
            <a:spLocks/>
          </p:cNvSpPr>
          <p:nvPr/>
        </p:nvSpPr>
        <p:spPr bwMode="auto">
          <a:xfrm>
            <a:off x="6589713" y="2855913"/>
            <a:ext cx="134937" cy="195262"/>
          </a:xfrm>
          <a:custGeom>
            <a:avLst/>
            <a:gdLst>
              <a:gd name="T0" fmla="*/ 338 w 338"/>
              <a:gd name="T1" fmla="*/ 0 h 492"/>
              <a:gd name="T2" fmla="*/ 220 w 338"/>
              <a:gd name="T3" fmla="*/ 184 h 492"/>
              <a:gd name="T4" fmla="*/ 278 w 338"/>
              <a:gd name="T5" fmla="*/ 169 h 492"/>
              <a:gd name="T6" fmla="*/ 135 w 338"/>
              <a:gd name="T7" fmla="*/ 333 h 492"/>
              <a:gd name="T8" fmla="*/ 180 w 338"/>
              <a:gd name="T9" fmla="*/ 333 h 492"/>
              <a:gd name="T10" fmla="*/ 0 w 338"/>
              <a:gd name="T11" fmla="*/ 492 h 492"/>
              <a:gd name="T12" fmla="*/ 85 w 338"/>
              <a:gd name="T13" fmla="*/ 377 h 492"/>
              <a:gd name="T14" fmla="*/ 30 w 338"/>
              <a:gd name="T15" fmla="*/ 362 h 492"/>
              <a:gd name="T16" fmla="*/ 155 w 338"/>
              <a:gd name="T17" fmla="*/ 243 h 492"/>
              <a:gd name="T18" fmla="*/ 110 w 338"/>
              <a:gd name="T19" fmla="*/ 229 h 492"/>
              <a:gd name="T20" fmla="*/ 338 w 338"/>
              <a:gd name="T21" fmla="*/ 0 h 4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8"/>
              <a:gd name="T34" fmla="*/ 0 h 492"/>
              <a:gd name="T35" fmla="*/ 338 w 338"/>
              <a:gd name="T36" fmla="*/ 492 h 4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8" h="492">
                <a:moveTo>
                  <a:pt x="338" y="0"/>
                </a:moveTo>
                <a:lnTo>
                  <a:pt x="220" y="184"/>
                </a:lnTo>
                <a:lnTo>
                  <a:pt x="278" y="169"/>
                </a:lnTo>
                <a:lnTo>
                  <a:pt x="135" y="333"/>
                </a:lnTo>
                <a:lnTo>
                  <a:pt x="180" y="333"/>
                </a:lnTo>
                <a:lnTo>
                  <a:pt x="0" y="492"/>
                </a:lnTo>
                <a:lnTo>
                  <a:pt x="85" y="377"/>
                </a:lnTo>
                <a:lnTo>
                  <a:pt x="30" y="362"/>
                </a:lnTo>
                <a:lnTo>
                  <a:pt x="155" y="243"/>
                </a:lnTo>
                <a:lnTo>
                  <a:pt x="110" y="229"/>
                </a:lnTo>
                <a:lnTo>
                  <a:pt x="338" y="0"/>
                </a:lnTo>
                <a:close/>
              </a:path>
            </a:pathLst>
          </a:custGeom>
          <a:solidFill>
            <a:schemeClr val="tx1"/>
          </a:solidFill>
          <a:ln w="9525">
            <a:noFill/>
            <a:round/>
            <a:headEnd/>
            <a:tailEnd/>
          </a:ln>
        </p:spPr>
        <p:txBody>
          <a:bodyPr/>
          <a:lstStyle/>
          <a:p>
            <a:endParaRPr lang="en-US"/>
          </a:p>
        </p:txBody>
      </p:sp>
      <p:sp>
        <p:nvSpPr>
          <p:cNvPr id="52281" name="Freeform 60"/>
          <p:cNvSpPr>
            <a:spLocks/>
          </p:cNvSpPr>
          <p:nvPr/>
        </p:nvSpPr>
        <p:spPr bwMode="auto">
          <a:xfrm>
            <a:off x="6634163" y="3041650"/>
            <a:ext cx="147637" cy="57150"/>
          </a:xfrm>
          <a:custGeom>
            <a:avLst/>
            <a:gdLst>
              <a:gd name="T0" fmla="*/ 374 w 374"/>
              <a:gd name="T1" fmla="*/ 0 h 145"/>
              <a:gd name="T2" fmla="*/ 114 w 374"/>
              <a:gd name="T3" fmla="*/ 65 h 145"/>
              <a:gd name="T4" fmla="*/ 159 w 374"/>
              <a:gd name="T5" fmla="*/ 100 h 145"/>
              <a:gd name="T6" fmla="*/ 0 w 374"/>
              <a:gd name="T7" fmla="*/ 145 h 145"/>
              <a:gd name="T8" fmla="*/ 269 w 374"/>
              <a:gd name="T9" fmla="*/ 135 h 145"/>
              <a:gd name="T10" fmla="*/ 204 w 374"/>
              <a:gd name="T11" fmla="*/ 85 h 145"/>
              <a:gd name="T12" fmla="*/ 374 w 374"/>
              <a:gd name="T13" fmla="*/ 0 h 145"/>
              <a:gd name="T14" fmla="*/ 0 60000 65536"/>
              <a:gd name="T15" fmla="*/ 0 60000 65536"/>
              <a:gd name="T16" fmla="*/ 0 60000 65536"/>
              <a:gd name="T17" fmla="*/ 0 60000 65536"/>
              <a:gd name="T18" fmla="*/ 0 60000 65536"/>
              <a:gd name="T19" fmla="*/ 0 60000 65536"/>
              <a:gd name="T20" fmla="*/ 0 60000 65536"/>
              <a:gd name="T21" fmla="*/ 0 w 374"/>
              <a:gd name="T22" fmla="*/ 0 h 145"/>
              <a:gd name="T23" fmla="*/ 374 w 374"/>
              <a:gd name="T24" fmla="*/ 145 h 1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4" h="145">
                <a:moveTo>
                  <a:pt x="374" y="0"/>
                </a:moveTo>
                <a:lnTo>
                  <a:pt x="114" y="65"/>
                </a:lnTo>
                <a:lnTo>
                  <a:pt x="159" y="100"/>
                </a:lnTo>
                <a:lnTo>
                  <a:pt x="0" y="145"/>
                </a:lnTo>
                <a:lnTo>
                  <a:pt x="269" y="135"/>
                </a:lnTo>
                <a:lnTo>
                  <a:pt x="204" y="85"/>
                </a:lnTo>
                <a:lnTo>
                  <a:pt x="374" y="0"/>
                </a:lnTo>
                <a:close/>
              </a:path>
            </a:pathLst>
          </a:custGeom>
          <a:solidFill>
            <a:schemeClr val="tx1"/>
          </a:solidFill>
          <a:ln w="9525">
            <a:no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noFill/>
        </p:spPr>
        <p:txBody>
          <a:bodyPr lIns="90488" tIns="44450" rIns="90488" bIns="44450" anchor="ctr"/>
          <a:lstStyle/>
          <a:p>
            <a:pPr eaLnBrk="1" hangingPunct="1"/>
            <a:r>
              <a:rPr lang="en-US" i="1" u="sng" dirty="0" smtClean="0"/>
              <a:t>Split brain </a:t>
            </a:r>
            <a:r>
              <a:rPr lang="en-US" dirty="0" smtClean="0"/>
              <a:t>Syndrome…</a:t>
            </a:r>
          </a:p>
        </p:txBody>
      </p:sp>
      <p:sp>
        <p:nvSpPr>
          <p:cNvPr id="53251" name="Oval 3"/>
          <p:cNvSpPr>
            <a:spLocks noChangeArrowheads="1"/>
          </p:cNvSpPr>
          <p:nvPr/>
        </p:nvSpPr>
        <p:spPr bwMode="auto">
          <a:xfrm>
            <a:off x="1987550" y="1911350"/>
            <a:ext cx="1206500" cy="749300"/>
          </a:xfrm>
          <a:prstGeom prst="ellipse">
            <a:avLst/>
          </a:prstGeom>
          <a:solidFill>
            <a:schemeClr val="accent2"/>
          </a:solidFill>
          <a:ln w="12700">
            <a:solidFill>
              <a:schemeClr val="tx1"/>
            </a:solidFill>
            <a:round/>
            <a:headEnd/>
            <a:tailEnd/>
          </a:ln>
        </p:spPr>
        <p:txBody>
          <a:bodyPr wrap="none" anchor="ctr"/>
          <a:lstStyle/>
          <a:p>
            <a:endParaRPr lang="en-US"/>
          </a:p>
        </p:txBody>
      </p:sp>
      <p:sp>
        <p:nvSpPr>
          <p:cNvPr id="53252" name="Oval 4"/>
          <p:cNvSpPr>
            <a:spLocks noChangeArrowheads="1"/>
          </p:cNvSpPr>
          <p:nvPr/>
        </p:nvSpPr>
        <p:spPr bwMode="auto">
          <a:xfrm>
            <a:off x="996950" y="2901950"/>
            <a:ext cx="1282700" cy="749300"/>
          </a:xfrm>
          <a:prstGeom prst="ellipse">
            <a:avLst/>
          </a:prstGeom>
          <a:solidFill>
            <a:schemeClr val="accent2"/>
          </a:solidFill>
          <a:ln w="12700">
            <a:solidFill>
              <a:schemeClr val="tx1"/>
            </a:solidFill>
            <a:round/>
            <a:headEnd/>
            <a:tailEnd/>
          </a:ln>
        </p:spPr>
        <p:txBody>
          <a:bodyPr wrap="none" anchor="ctr"/>
          <a:lstStyle/>
          <a:p>
            <a:endParaRPr lang="en-US"/>
          </a:p>
        </p:txBody>
      </p:sp>
      <p:sp>
        <p:nvSpPr>
          <p:cNvPr id="53253" name="Oval 5"/>
          <p:cNvSpPr>
            <a:spLocks noChangeArrowheads="1"/>
          </p:cNvSpPr>
          <p:nvPr/>
        </p:nvSpPr>
        <p:spPr bwMode="auto">
          <a:xfrm>
            <a:off x="5797550" y="4197350"/>
            <a:ext cx="1206500" cy="749300"/>
          </a:xfrm>
          <a:prstGeom prst="ellipse">
            <a:avLst/>
          </a:prstGeom>
          <a:solidFill>
            <a:srgbClr val="66FF66"/>
          </a:solidFill>
          <a:ln w="12700">
            <a:solidFill>
              <a:schemeClr val="tx1"/>
            </a:solidFill>
            <a:round/>
            <a:headEnd/>
            <a:tailEnd/>
          </a:ln>
        </p:spPr>
        <p:txBody>
          <a:bodyPr wrap="none" anchor="ctr"/>
          <a:lstStyle/>
          <a:p>
            <a:endParaRPr lang="en-US"/>
          </a:p>
        </p:txBody>
      </p:sp>
      <p:sp>
        <p:nvSpPr>
          <p:cNvPr id="53254" name="Oval 7"/>
          <p:cNvSpPr>
            <a:spLocks noChangeArrowheads="1"/>
          </p:cNvSpPr>
          <p:nvPr/>
        </p:nvSpPr>
        <p:spPr bwMode="auto">
          <a:xfrm>
            <a:off x="2139950" y="4806950"/>
            <a:ext cx="1206500" cy="749300"/>
          </a:xfrm>
          <a:prstGeom prst="ellipse">
            <a:avLst/>
          </a:prstGeom>
          <a:solidFill>
            <a:schemeClr val="accent2"/>
          </a:solidFill>
          <a:ln w="12700">
            <a:solidFill>
              <a:schemeClr val="tx1"/>
            </a:solidFill>
            <a:round/>
            <a:headEnd/>
            <a:tailEnd/>
          </a:ln>
        </p:spPr>
        <p:txBody>
          <a:bodyPr wrap="none" anchor="ctr"/>
          <a:lstStyle/>
          <a:p>
            <a:endParaRPr lang="en-US"/>
          </a:p>
        </p:txBody>
      </p:sp>
      <p:sp>
        <p:nvSpPr>
          <p:cNvPr id="53255" name="Oval 8"/>
          <p:cNvSpPr>
            <a:spLocks noChangeArrowheads="1"/>
          </p:cNvSpPr>
          <p:nvPr/>
        </p:nvSpPr>
        <p:spPr bwMode="auto">
          <a:xfrm>
            <a:off x="996950" y="4044950"/>
            <a:ext cx="1206500" cy="749300"/>
          </a:xfrm>
          <a:prstGeom prst="ellipse">
            <a:avLst/>
          </a:prstGeom>
          <a:solidFill>
            <a:schemeClr val="accent2"/>
          </a:solidFill>
          <a:ln w="12700">
            <a:solidFill>
              <a:schemeClr val="tx1"/>
            </a:solidFill>
            <a:round/>
            <a:headEnd/>
            <a:tailEnd/>
          </a:ln>
        </p:spPr>
        <p:txBody>
          <a:bodyPr wrap="none" anchor="ctr"/>
          <a:lstStyle/>
          <a:p>
            <a:endParaRPr lang="en-US"/>
          </a:p>
        </p:txBody>
      </p:sp>
      <p:sp>
        <p:nvSpPr>
          <p:cNvPr id="53256" name="Line 9"/>
          <p:cNvSpPr>
            <a:spLocks noChangeShapeType="1"/>
          </p:cNvSpPr>
          <p:nvPr/>
        </p:nvSpPr>
        <p:spPr bwMode="auto">
          <a:xfrm>
            <a:off x="3200400" y="2438400"/>
            <a:ext cx="2590800" cy="685800"/>
          </a:xfrm>
          <a:prstGeom prst="line">
            <a:avLst/>
          </a:prstGeom>
          <a:noFill/>
          <a:ln w="50800">
            <a:solidFill>
              <a:schemeClr val="accent2"/>
            </a:solidFill>
            <a:round/>
            <a:headEnd/>
            <a:tailEnd/>
          </a:ln>
        </p:spPr>
        <p:txBody>
          <a:bodyPr/>
          <a:lstStyle/>
          <a:p>
            <a:endParaRPr lang="en-US"/>
          </a:p>
        </p:txBody>
      </p:sp>
      <p:sp>
        <p:nvSpPr>
          <p:cNvPr id="53257" name="Line 10"/>
          <p:cNvSpPr>
            <a:spLocks noChangeShapeType="1"/>
          </p:cNvSpPr>
          <p:nvPr/>
        </p:nvSpPr>
        <p:spPr bwMode="auto">
          <a:xfrm flipV="1">
            <a:off x="2209800" y="3352800"/>
            <a:ext cx="3581400" cy="990600"/>
          </a:xfrm>
          <a:prstGeom prst="line">
            <a:avLst/>
          </a:prstGeom>
          <a:noFill/>
          <a:ln w="50800">
            <a:solidFill>
              <a:schemeClr val="accent2"/>
            </a:solidFill>
            <a:round/>
            <a:headEnd/>
            <a:tailEnd/>
          </a:ln>
        </p:spPr>
        <p:txBody>
          <a:bodyPr/>
          <a:lstStyle/>
          <a:p>
            <a:endParaRPr lang="en-US"/>
          </a:p>
        </p:txBody>
      </p:sp>
      <p:sp>
        <p:nvSpPr>
          <p:cNvPr id="53258" name="Rectangle 11"/>
          <p:cNvSpPr>
            <a:spLocks noChangeArrowheads="1"/>
          </p:cNvSpPr>
          <p:nvPr/>
        </p:nvSpPr>
        <p:spPr bwMode="auto">
          <a:xfrm>
            <a:off x="595313" y="5548313"/>
            <a:ext cx="8232775" cy="819150"/>
          </a:xfrm>
          <a:prstGeom prst="rect">
            <a:avLst/>
          </a:prstGeom>
          <a:noFill/>
          <a:ln w="12700">
            <a:noFill/>
            <a:miter lim="800000"/>
            <a:headEnd/>
            <a:tailEnd/>
          </a:ln>
        </p:spPr>
        <p:txBody>
          <a:bodyPr wrap="none" lIns="90488" tIns="44450" rIns="90488" bIns="44450">
            <a:spAutoFit/>
          </a:bodyPr>
          <a:lstStyle/>
          <a:p>
            <a:r>
              <a:rPr lang="en-US" sz="2400" b="1" i="1">
                <a:latin typeface="Times New Roman" pitchFamily="18" charset="0"/>
              </a:rPr>
              <a:t>Transient problem causes some links to break but not all.</a:t>
            </a:r>
          </a:p>
          <a:p>
            <a:r>
              <a:rPr lang="en-US" sz="2400" b="1" i="1">
                <a:latin typeface="Times New Roman" pitchFamily="18" charset="0"/>
              </a:rPr>
              <a:t>Backup thinks it is now primary, primary thinks backup is down</a:t>
            </a:r>
          </a:p>
        </p:txBody>
      </p:sp>
      <p:sp>
        <p:nvSpPr>
          <p:cNvPr id="53259" name="Line 12"/>
          <p:cNvSpPr>
            <a:spLocks noChangeShapeType="1"/>
          </p:cNvSpPr>
          <p:nvPr/>
        </p:nvSpPr>
        <p:spPr bwMode="auto">
          <a:xfrm>
            <a:off x="2286000" y="3276600"/>
            <a:ext cx="3505200" cy="0"/>
          </a:xfrm>
          <a:prstGeom prst="line">
            <a:avLst/>
          </a:prstGeom>
          <a:noFill/>
          <a:ln w="50800">
            <a:solidFill>
              <a:srgbClr val="FF3300"/>
            </a:solidFill>
            <a:prstDash val="dash"/>
            <a:round/>
            <a:headEnd/>
            <a:tailEnd/>
          </a:ln>
        </p:spPr>
        <p:txBody>
          <a:bodyPr/>
          <a:lstStyle/>
          <a:p>
            <a:endParaRPr lang="en-US"/>
          </a:p>
        </p:txBody>
      </p:sp>
      <p:sp>
        <p:nvSpPr>
          <p:cNvPr id="53260" name="Line 13"/>
          <p:cNvSpPr>
            <a:spLocks noChangeShapeType="1"/>
          </p:cNvSpPr>
          <p:nvPr/>
        </p:nvSpPr>
        <p:spPr bwMode="auto">
          <a:xfrm flipV="1">
            <a:off x="3352800" y="3429000"/>
            <a:ext cx="2514600" cy="1524000"/>
          </a:xfrm>
          <a:prstGeom prst="line">
            <a:avLst/>
          </a:prstGeom>
          <a:noFill/>
          <a:ln w="50800">
            <a:solidFill>
              <a:srgbClr val="FF3300"/>
            </a:solidFill>
            <a:prstDash val="dash"/>
            <a:round/>
            <a:headEnd/>
            <a:tailEnd/>
          </a:ln>
        </p:spPr>
        <p:txBody>
          <a:bodyPr/>
          <a:lstStyle/>
          <a:p>
            <a:endParaRPr lang="en-US"/>
          </a:p>
        </p:txBody>
      </p:sp>
      <p:sp>
        <p:nvSpPr>
          <p:cNvPr id="53261" name="Line 14"/>
          <p:cNvSpPr>
            <a:spLocks noChangeShapeType="1"/>
          </p:cNvSpPr>
          <p:nvPr/>
        </p:nvSpPr>
        <p:spPr bwMode="auto">
          <a:xfrm flipV="1">
            <a:off x="6400800" y="3657600"/>
            <a:ext cx="0" cy="533400"/>
          </a:xfrm>
          <a:prstGeom prst="line">
            <a:avLst/>
          </a:prstGeom>
          <a:noFill/>
          <a:ln w="50800">
            <a:solidFill>
              <a:srgbClr val="FF3300"/>
            </a:solidFill>
            <a:prstDash val="dash"/>
            <a:round/>
            <a:headEnd/>
            <a:tailEnd/>
          </a:ln>
        </p:spPr>
        <p:txBody>
          <a:bodyPr/>
          <a:lstStyle/>
          <a:p>
            <a:endParaRPr lang="en-US"/>
          </a:p>
        </p:txBody>
      </p:sp>
      <p:sp>
        <p:nvSpPr>
          <p:cNvPr id="53262" name="Rectangle 15"/>
          <p:cNvSpPr>
            <a:spLocks noChangeArrowheads="1"/>
          </p:cNvSpPr>
          <p:nvPr/>
        </p:nvSpPr>
        <p:spPr bwMode="auto">
          <a:xfrm>
            <a:off x="7088188" y="2897188"/>
            <a:ext cx="1444625" cy="2097087"/>
          </a:xfrm>
          <a:prstGeom prst="rect">
            <a:avLst/>
          </a:prstGeom>
          <a:noFill/>
          <a:ln w="12700">
            <a:noFill/>
            <a:miter lim="800000"/>
            <a:headEnd/>
            <a:tailEnd/>
          </a:ln>
        </p:spPr>
        <p:txBody>
          <a:bodyPr lIns="90488" tIns="44450" rIns="90488" bIns="44450">
            <a:spAutoFit/>
          </a:bodyPr>
          <a:lstStyle/>
          <a:p>
            <a:pPr>
              <a:spcBef>
                <a:spcPct val="50000"/>
              </a:spcBef>
            </a:pPr>
            <a:r>
              <a:rPr lang="en-US" sz="2400" b="1" i="1">
                <a:latin typeface="Times New Roman" pitchFamily="18" charset="0"/>
              </a:rPr>
              <a:t>primary</a:t>
            </a:r>
          </a:p>
          <a:p>
            <a:pPr>
              <a:spcBef>
                <a:spcPct val="50000"/>
              </a:spcBef>
            </a:pPr>
            <a:endParaRPr lang="en-US" sz="2400" b="1" i="1">
              <a:latin typeface="Times New Roman" pitchFamily="18" charset="0"/>
            </a:endParaRPr>
          </a:p>
          <a:p>
            <a:pPr>
              <a:spcBef>
                <a:spcPct val="50000"/>
              </a:spcBef>
            </a:pPr>
            <a:endParaRPr lang="en-US" sz="2400" b="1" i="1">
              <a:latin typeface="Times New Roman" pitchFamily="18" charset="0"/>
            </a:endParaRPr>
          </a:p>
          <a:p>
            <a:pPr>
              <a:spcBef>
                <a:spcPct val="50000"/>
              </a:spcBef>
            </a:pPr>
            <a:r>
              <a:rPr lang="en-US" sz="2400" b="1" i="1">
                <a:latin typeface="Times New Roman" pitchFamily="18" charset="0"/>
              </a:rPr>
              <a:t>backup</a:t>
            </a:r>
          </a:p>
        </p:txBody>
      </p:sp>
      <p:sp>
        <p:nvSpPr>
          <p:cNvPr id="53263" name="Oval 16"/>
          <p:cNvSpPr>
            <a:spLocks noChangeArrowheads="1"/>
          </p:cNvSpPr>
          <p:nvPr/>
        </p:nvSpPr>
        <p:spPr bwMode="auto">
          <a:xfrm>
            <a:off x="5803900" y="2832100"/>
            <a:ext cx="1206500" cy="749300"/>
          </a:xfrm>
          <a:prstGeom prst="ellipse">
            <a:avLst/>
          </a:prstGeom>
          <a:solidFill>
            <a:schemeClr val="accent2"/>
          </a:solidFill>
          <a:ln w="12700">
            <a:solidFill>
              <a:schemeClr val="tx1"/>
            </a:solidFill>
            <a:round/>
            <a:headEnd/>
            <a:tailEnd/>
          </a:ln>
        </p:spPr>
        <p:txBody>
          <a:bodyPr wrap="none" anchor="ctr"/>
          <a:lstStyle/>
          <a:p>
            <a:endParaRPr lang="en-US"/>
          </a:p>
        </p:txBody>
      </p:sp>
      <p:sp>
        <p:nvSpPr>
          <p:cNvPr id="53264" name="Freeform 17"/>
          <p:cNvSpPr>
            <a:spLocks/>
          </p:cNvSpPr>
          <p:nvPr/>
        </p:nvSpPr>
        <p:spPr bwMode="auto">
          <a:xfrm>
            <a:off x="6078538" y="2982913"/>
            <a:ext cx="668337" cy="522287"/>
          </a:xfrm>
          <a:custGeom>
            <a:avLst/>
            <a:gdLst>
              <a:gd name="T0" fmla="*/ 754 w 1683"/>
              <a:gd name="T1" fmla="*/ 3 h 1313"/>
              <a:gd name="T2" fmla="*/ 631 w 1683"/>
              <a:gd name="T3" fmla="*/ 21 h 1313"/>
              <a:gd name="T4" fmla="*/ 513 w 1683"/>
              <a:gd name="T5" fmla="*/ 51 h 1313"/>
              <a:gd name="T6" fmla="*/ 405 w 1683"/>
              <a:gd name="T7" fmla="*/ 95 h 1313"/>
              <a:gd name="T8" fmla="*/ 306 w 1683"/>
              <a:gd name="T9" fmla="*/ 150 h 1313"/>
              <a:gd name="T10" fmla="*/ 218 w 1683"/>
              <a:gd name="T11" fmla="*/ 216 h 1313"/>
              <a:gd name="T12" fmla="*/ 143 w 1683"/>
              <a:gd name="T13" fmla="*/ 289 h 1313"/>
              <a:gd name="T14" fmla="*/ 82 w 1683"/>
              <a:gd name="T15" fmla="*/ 372 h 1313"/>
              <a:gd name="T16" fmla="*/ 37 w 1683"/>
              <a:gd name="T17" fmla="*/ 462 h 1313"/>
              <a:gd name="T18" fmla="*/ 10 w 1683"/>
              <a:gd name="T19" fmla="*/ 557 h 1313"/>
              <a:gd name="T20" fmla="*/ 0 w 1683"/>
              <a:gd name="T21" fmla="*/ 657 h 1313"/>
              <a:gd name="T22" fmla="*/ 10 w 1683"/>
              <a:gd name="T23" fmla="*/ 756 h 1313"/>
              <a:gd name="T24" fmla="*/ 37 w 1683"/>
              <a:gd name="T25" fmla="*/ 851 h 1313"/>
              <a:gd name="T26" fmla="*/ 82 w 1683"/>
              <a:gd name="T27" fmla="*/ 941 h 1313"/>
              <a:gd name="T28" fmla="*/ 143 w 1683"/>
              <a:gd name="T29" fmla="*/ 1024 h 1313"/>
              <a:gd name="T30" fmla="*/ 218 w 1683"/>
              <a:gd name="T31" fmla="*/ 1097 h 1313"/>
              <a:gd name="T32" fmla="*/ 306 w 1683"/>
              <a:gd name="T33" fmla="*/ 1164 h 1313"/>
              <a:gd name="T34" fmla="*/ 405 w 1683"/>
              <a:gd name="T35" fmla="*/ 1219 h 1313"/>
              <a:gd name="T36" fmla="*/ 513 w 1683"/>
              <a:gd name="T37" fmla="*/ 1262 h 1313"/>
              <a:gd name="T38" fmla="*/ 631 w 1683"/>
              <a:gd name="T39" fmla="*/ 1292 h 1313"/>
              <a:gd name="T40" fmla="*/ 754 w 1683"/>
              <a:gd name="T41" fmla="*/ 1310 h 1313"/>
              <a:gd name="T42" fmla="*/ 884 w 1683"/>
              <a:gd name="T43" fmla="*/ 1312 h 1313"/>
              <a:gd name="T44" fmla="*/ 1010 w 1683"/>
              <a:gd name="T45" fmla="*/ 1300 h 1313"/>
              <a:gd name="T46" fmla="*/ 1130 w 1683"/>
              <a:gd name="T47" fmla="*/ 1274 h 1313"/>
              <a:gd name="T48" fmla="*/ 1243 w 1683"/>
              <a:gd name="T49" fmla="*/ 1234 h 1313"/>
              <a:gd name="T50" fmla="*/ 1345 w 1683"/>
              <a:gd name="T51" fmla="*/ 1182 h 1313"/>
              <a:gd name="T52" fmla="*/ 1436 w 1683"/>
              <a:gd name="T53" fmla="*/ 1121 h 1313"/>
              <a:gd name="T54" fmla="*/ 1516 w 1683"/>
              <a:gd name="T55" fmla="*/ 1049 h 1313"/>
              <a:gd name="T56" fmla="*/ 1582 w 1683"/>
              <a:gd name="T57" fmla="*/ 970 h 1313"/>
              <a:gd name="T58" fmla="*/ 1632 w 1683"/>
              <a:gd name="T59" fmla="*/ 883 h 1313"/>
              <a:gd name="T60" fmla="*/ 1666 w 1683"/>
              <a:gd name="T61" fmla="*/ 789 h 1313"/>
              <a:gd name="T62" fmla="*/ 1682 w 1683"/>
              <a:gd name="T63" fmla="*/ 690 h 1313"/>
              <a:gd name="T64" fmla="*/ 1680 w 1683"/>
              <a:gd name="T65" fmla="*/ 589 h 1313"/>
              <a:gd name="T66" fmla="*/ 1657 w 1683"/>
              <a:gd name="T67" fmla="*/ 493 h 1313"/>
              <a:gd name="T68" fmla="*/ 1617 w 1683"/>
              <a:gd name="T69" fmla="*/ 401 h 1313"/>
              <a:gd name="T70" fmla="*/ 1561 w 1683"/>
              <a:gd name="T71" fmla="*/ 316 h 1313"/>
              <a:gd name="T72" fmla="*/ 1491 w 1683"/>
              <a:gd name="T73" fmla="*/ 239 h 1313"/>
              <a:gd name="T74" fmla="*/ 1407 w 1683"/>
              <a:gd name="T75" fmla="*/ 171 h 1313"/>
              <a:gd name="T76" fmla="*/ 1311 w 1683"/>
              <a:gd name="T77" fmla="*/ 112 h 1313"/>
              <a:gd name="T78" fmla="*/ 1206 w 1683"/>
              <a:gd name="T79" fmla="*/ 65 h 1313"/>
              <a:gd name="T80" fmla="*/ 1091 w 1683"/>
              <a:gd name="T81" fmla="*/ 30 h 1313"/>
              <a:gd name="T82" fmla="*/ 969 w 1683"/>
              <a:gd name="T83" fmla="*/ 7 h 1313"/>
              <a:gd name="T84" fmla="*/ 840 w 1683"/>
              <a:gd name="T85" fmla="*/ 0 h 131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83"/>
              <a:gd name="T130" fmla="*/ 0 h 1313"/>
              <a:gd name="T131" fmla="*/ 1683 w 1683"/>
              <a:gd name="T132" fmla="*/ 1313 h 131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83" h="1313">
                <a:moveTo>
                  <a:pt x="840" y="0"/>
                </a:moveTo>
                <a:lnTo>
                  <a:pt x="797" y="1"/>
                </a:lnTo>
                <a:lnTo>
                  <a:pt x="754" y="3"/>
                </a:lnTo>
                <a:lnTo>
                  <a:pt x="713" y="7"/>
                </a:lnTo>
                <a:lnTo>
                  <a:pt x="672" y="13"/>
                </a:lnTo>
                <a:lnTo>
                  <a:pt x="631" y="21"/>
                </a:lnTo>
                <a:lnTo>
                  <a:pt x="591" y="30"/>
                </a:lnTo>
                <a:lnTo>
                  <a:pt x="552" y="40"/>
                </a:lnTo>
                <a:lnTo>
                  <a:pt x="513" y="51"/>
                </a:lnTo>
                <a:lnTo>
                  <a:pt x="477" y="65"/>
                </a:lnTo>
                <a:lnTo>
                  <a:pt x="441" y="80"/>
                </a:lnTo>
                <a:lnTo>
                  <a:pt x="405" y="95"/>
                </a:lnTo>
                <a:lnTo>
                  <a:pt x="371" y="112"/>
                </a:lnTo>
                <a:lnTo>
                  <a:pt x="338" y="131"/>
                </a:lnTo>
                <a:lnTo>
                  <a:pt x="306" y="150"/>
                </a:lnTo>
                <a:lnTo>
                  <a:pt x="276" y="171"/>
                </a:lnTo>
                <a:lnTo>
                  <a:pt x="246" y="192"/>
                </a:lnTo>
                <a:lnTo>
                  <a:pt x="218" y="216"/>
                </a:lnTo>
                <a:lnTo>
                  <a:pt x="192" y="239"/>
                </a:lnTo>
                <a:lnTo>
                  <a:pt x="167" y="264"/>
                </a:lnTo>
                <a:lnTo>
                  <a:pt x="143" y="289"/>
                </a:lnTo>
                <a:lnTo>
                  <a:pt x="122" y="316"/>
                </a:lnTo>
                <a:lnTo>
                  <a:pt x="101" y="343"/>
                </a:lnTo>
                <a:lnTo>
                  <a:pt x="82" y="372"/>
                </a:lnTo>
                <a:lnTo>
                  <a:pt x="66" y="401"/>
                </a:lnTo>
                <a:lnTo>
                  <a:pt x="51" y="431"/>
                </a:lnTo>
                <a:lnTo>
                  <a:pt x="37" y="462"/>
                </a:lnTo>
                <a:lnTo>
                  <a:pt x="26" y="493"/>
                </a:lnTo>
                <a:lnTo>
                  <a:pt x="17" y="524"/>
                </a:lnTo>
                <a:lnTo>
                  <a:pt x="10" y="557"/>
                </a:lnTo>
                <a:lnTo>
                  <a:pt x="4" y="589"/>
                </a:lnTo>
                <a:lnTo>
                  <a:pt x="1" y="623"/>
                </a:lnTo>
                <a:lnTo>
                  <a:pt x="0" y="657"/>
                </a:lnTo>
                <a:lnTo>
                  <a:pt x="1" y="690"/>
                </a:lnTo>
                <a:lnTo>
                  <a:pt x="4" y="724"/>
                </a:lnTo>
                <a:lnTo>
                  <a:pt x="10" y="756"/>
                </a:lnTo>
                <a:lnTo>
                  <a:pt x="17" y="789"/>
                </a:lnTo>
                <a:lnTo>
                  <a:pt x="26" y="820"/>
                </a:lnTo>
                <a:lnTo>
                  <a:pt x="37" y="851"/>
                </a:lnTo>
                <a:lnTo>
                  <a:pt x="51" y="883"/>
                </a:lnTo>
                <a:lnTo>
                  <a:pt x="66" y="913"/>
                </a:lnTo>
                <a:lnTo>
                  <a:pt x="82" y="941"/>
                </a:lnTo>
                <a:lnTo>
                  <a:pt x="101" y="970"/>
                </a:lnTo>
                <a:lnTo>
                  <a:pt x="122" y="998"/>
                </a:lnTo>
                <a:lnTo>
                  <a:pt x="143" y="1024"/>
                </a:lnTo>
                <a:lnTo>
                  <a:pt x="167" y="1049"/>
                </a:lnTo>
                <a:lnTo>
                  <a:pt x="192" y="1074"/>
                </a:lnTo>
                <a:lnTo>
                  <a:pt x="218" y="1097"/>
                </a:lnTo>
                <a:lnTo>
                  <a:pt x="246" y="1121"/>
                </a:lnTo>
                <a:lnTo>
                  <a:pt x="276" y="1142"/>
                </a:lnTo>
                <a:lnTo>
                  <a:pt x="306" y="1164"/>
                </a:lnTo>
                <a:lnTo>
                  <a:pt x="338" y="1182"/>
                </a:lnTo>
                <a:lnTo>
                  <a:pt x="371" y="1201"/>
                </a:lnTo>
                <a:lnTo>
                  <a:pt x="405" y="1219"/>
                </a:lnTo>
                <a:lnTo>
                  <a:pt x="441" y="1234"/>
                </a:lnTo>
                <a:lnTo>
                  <a:pt x="477" y="1249"/>
                </a:lnTo>
                <a:lnTo>
                  <a:pt x="513" y="1262"/>
                </a:lnTo>
                <a:lnTo>
                  <a:pt x="552" y="1274"/>
                </a:lnTo>
                <a:lnTo>
                  <a:pt x="591" y="1284"/>
                </a:lnTo>
                <a:lnTo>
                  <a:pt x="631" y="1292"/>
                </a:lnTo>
                <a:lnTo>
                  <a:pt x="672" y="1300"/>
                </a:lnTo>
                <a:lnTo>
                  <a:pt x="713" y="1306"/>
                </a:lnTo>
                <a:lnTo>
                  <a:pt x="754" y="1310"/>
                </a:lnTo>
                <a:lnTo>
                  <a:pt x="797" y="1312"/>
                </a:lnTo>
                <a:lnTo>
                  <a:pt x="840" y="1313"/>
                </a:lnTo>
                <a:lnTo>
                  <a:pt x="884" y="1312"/>
                </a:lnTo>
                <a:lnTo>
                  <a:pt x="927" y="1310"/>
                </a:lnTo>
                <a:lnTo>
                  <a:pt x="969" y="1306"/>
                </a:lnTo>
                <a:lnTo>
                  <a:pt x="1010" y="1300"/>
                </a:lnTo>
                <a:lnTo>
                  <a:pt x="1051" y="1292"/>
                </a:lnTo>
                <a:lnTo>
                  <a:pt x="1091" y="1284"/>
                </a:lnTo>
                <a:lnTo>
                  <a:pt x="1130" y="1274"/>
                </a:lnTo>
                <a:lnTo>
                  <a:pt x="1169" y="1262"/>
                </a:lnTo>
                <a:lnTo>
                  <a:pt x="1206" y="1249"/>
                </a:lnTo>
                <a:lnTo>
                  <a:pt x="1243" y="1234"/>
                </a:lnTo>
                <a:lnTo>
                  <a:pt x="1277" y="1219"/>
                </a:lnTo>
                <a:lnTo>
                  <a:pt x="1311" y="1201"/>
                </a:lnTo>
                <a:lnTo>
                  <a:pt x="1345" y="1182"/>
                </a:lnTo>
                <a:lnTo>
                  <a:pt x="1376" y="1164"/>
                </a:lnTo>
                <a:lnTo>
                  <a:pt x="1407" y="1142"/>
                </a:lnTo>
                <a:lnTo>
                  <a:pt x="1436" y="1121"/>
                </a:lnTo>
                <a:lnTo>
                  <a:pt x="1465" y="1097"/>
                </a:lnTo>
                <a:lnTo>
                  <a:pt x="1491" y="1074"/>
                </a:lnTo>
                <a:lnTo>
                  <a:pt x="1516" y="1049"/>
                </a:lnTo>
                <a:lnTo>
                  <a:pt x="1540" y="1024"/>
                </a:lnTo>
                <a:lnTo>
                  <a:pt x="1561" y="998"/>
                </a:lnTo>
                <a:lnTo>
                  <a:pt x="1582" y="970"/>
                </a:lnTo>
                <a:lnTo>
                  <a:pt x="1600" y="941"/>
                </a:lnTo>
                <a:lnTo>
                  <a:pt x="1617" y="913"/>
                </a:lnTo>
                <a:lnTo>
                  <a:pt x="1632" y="883"/>
                </a:lnTo>
                <a:lnTo>
                  <a:pt x="1646" y="851"/>
                </a:lnTo>
                <a:lnTo>
                  <a:pt x="1657" y="820"/>
                </a:lnTo>
                <a:lnTo>
                  <a:pt x="1666" y="789"/>
                </a:lnTo>
                <a:lnTo>
                  <a:pt x="1673" y="756"/>
                </a:lnTo>
                <a:lnTo>
                  <a:pt x="1680" y="724"/>
                </a:lnTo>
                <a:lnTo>
                  <a:pt x="1682" y="690"/>
                </a:lnTo>
                <a:lnTo>
                  <a:pt x="1683" y="657"/>
                </a:lnTo>
                <a:lnTo>
                  <a:pt x="1682" y="623"/>
                </a:lnTo>
                <a:lnTo>
                  <a:pt x="1680" y="589"/>
                </a:lnTo>
                <a:lnTo>
                  <a:pt x="1673" y="557"/>
                </a:lnTo>
                <a:lnTo>
                  <a:pt x="1666" y="524"/>
                </a:lnTo>
                <a:lnTo>
                  <a:pt x="1657" y="493"/>
                </a:lnTo>
                <a:lnTo>
                  <a:pt x="1646" y="462"/>
                </a:lnTo>
                <a:lnTo>
                  <a:pt x="1632" y="431"/>
                </a:lnTo>
                <a:lnTo>
                  <a:pt x="1617" y="401"/>
                </a:lnTo>
                <a:lnTo>
                  <a:pt x="1600" y="372"/>
                </a:lnTo>
                <a:lnTo>
                  <a:pt x="1582" y="343"/>
                </a:lnTo>
                <a:lnTo>
                  <a:pt x="1561" y="316"/>
                </a:lnTo>
                <a:lnTo>
                  <a:pt x="1540" y="289"/>
                </a:lnTo>
                <a:lnTo>
                  <a:pt x="1516" y="264"/>
                </a:lnTo>
                <a:lnTo>
                  <a:pt x="1491" y="239"/>
                </a:lnTo>
                <a:lnTo>
                  <a:pt x="1465" y="216"/>
                </a:lnTo>
                <a:lnTo>
                  <a:pt x="1436" y="192"/>
                </a:lnTo>
                <a:lnTo>
                  <a:pt x="1407" y="171"/>
                </a:lnTo>
                <a:lnTo>
                  <a:pt x="1376" y="150"/>
                </a:lnTo>
                <a:lnTo>
                  <a:pt x="1345" y="131"/>
                </a:lnTo>
                <a:lnTo>
                  <a:pt x="1311" y="112"/>
                </a:lnTo>
                <a:lnTo>
                  <a:pt x="1277" y="95"/>
                </a:lnTo>
                <a:lnTo>
                  <a:pt x="1243" y="80"/>
                </a:lnTo>
                <a:lnTo>
                  <a:pt x="1206" y="65"/>
                </a:lnTo>
                <a:lnTo>
                  <a:pt x="1169" y="51"/>
                </a:lnTo>
                <a:lnTo>
                  <a:pt x="1130" y="40"/>
                </a:lnTo>
                <a:lnTo>
                  <a:pt x="1091" y="30"/>
                </a:lnTo>
                <a:lnTo>
                  <a:pt x="1051" y="21"/>
                </a:lnTo>
                <a:lnTo>
                  <a:pt x="1010" y="13"/>
                </a:lnTo>
                <a:lnTo>
                  <a:pt x="969" y="7"/>
                </a:lnTo>
                <a:lnTo>
                  <a:pt x="927" y="3"/>
                </a:lnTo>
                <a:lnTo>
                  <a:pt x="884" y="1"/>
                </a:lnTo>
                <a:lnTo>
                  <a:pt x="840" y="0"/>
                </a:lnTo>
                <a:close/>
              </a:path>
            </a:pathLst>
          </a:custGeom>
          <a:solidFill>
            <a:srgbClr val="0A750A"/>
          </a:solidFill>
          <a:ln w="9525">
            <a:noFill/>
            <a:round/>
            <a:headEnd/>
            <a:tailEnd/>
          </a:ln>
        </p:spPr>
        <p:txBody>
          <a:bodyPr/>
          <a:lstStyle/>
          <a:p>
            <a:endParaRPr lang="en-US"/>
          </a:p>
        </p:txBody>
      </p:sp>
      <p:sp>
        <p:nvSpPr>
          <p:cNvPr id="53265" name="Freeform 18"/>
          <p:cNvSpPr>
            <a:spLocks/>
          </p:cNvSpPr>
          <p:nvPr/>
        </p:nvSpPr>
        <p:spPr bwMode="auto">
          <a:xfrm>
            <a:off x="6081713" y="2986088"/>
            <a:ext cx="660400" cy="515937"/>
          </a:xfrm>
          <a:custGeom>
            <a:avLst/>
            <a:gdLst>
              <a:gd name="T0" fmla="*/ 746 w 1666"/>
              <a:gd name="T1" fmla="*/ 4 h 1299"/>
              <a:gd name="T2" fmla="*/ 624 w 1666"/>
              <a:gd name="T3" fmla="*/ 20 h 1299"/>
              <a:gd name="T4" fmla="*/ 508 w 1666"/>
              <a:gd name="T5" fmla="*/ 51 h 1299"/>
              <a:gd name="T6" fmla="*/ 401 w 1666"/>
              <a:gd name="T7" fmla="*/ 94 h 1299"/>
              <a:gd name="T8" fmla="*/ 303 w 1666"/>
              <a:gd name="T9" fmla="*/ 149 h 1299"/>
              <a:gd name="T10" fmla="*/ 216 w 1666"/>
              <a:gd name="T11" fmla="*/ 212 h 1299"/>
              <a:gd name="T12" fmla="*/ 142 w 1666"/>
              <a:gd name="T13" fmla="*/ 286 h 1299"/>
              <a:gd name="T14" fmla="*/ 82 w 1666"/>
              <a:gd name="T15" fmla="*/ 369 h 1299"/>
              <a:gd name="T16" fmla="*/ 37 w 1666"/>
              <a:gd name="T17" fmla="*/ 456 h 1299"/>
              <a:gd name="T18" fmla="*/ 10 w 1666"/>
              <a:gd name="T19" fmla="*/ 551 h 1299"/>
              <a:gd name="T20" fmla="*/ 0 w 1666"/>
              <a:gd name="T21" fmla="*/ 650 h 1299"/>
              <a:gd name="T22" fmla="*/ 10 w 1666"/>
              <a:gd name="T23" fmla="*/ 748 h 1299"/>
              <a:gd name="T24" fmla="*/ 37 w 1666"/>
              <a:gd name="T25" fmla="*/ 843 h 1299"/>
              <a:gd name="T26" fmla="*/ 82 w 1666"/>
              <a:gd name="T27" fmla="*/ 931 h 1299"/>
              <a:gd name="T28" fmla="*/ 142 w 1666"/>
              <a:gd name="T29" fmla="*/ 1013 h 1299"/>
              <a:gd name="T30" fmla="*/ 216 w 1666"/>
              <a:gd name="T31" fmla="*/ 1087 h 1299"/>
              <a:gd name="T32" fmla="*/ 303 w 1666"/>
              <a:gd name="T33" fmla="*/ 1150 h 1299"/>
              <a:gd name="T34" fmla="*/ 401 w 1666"/>
              <a:gd name="T35" fmla="*/ 1205 h 1299"/>
              <a:gd name="T36" fmla="*/ 508 w 1666"/>
              <a:gd name="T37" fmla="*/ 1248 h 1299"/>
              <a:gd name="T38" fmla="*/ 624 w 1666"/>
              <a:gd name="T39" fmla="*/ 1279 h 1299"/>
              <a:gd name="T40" fmla="*/ 746 w 1666"/>
              <a:gd name="T41" fmla="*/ 1295 h 1299"/>
              <a:gd name="T42" fmla="*/ 874 w 1666"/>
              <a:gd name="T43" fmla="*/ 1298 h 1299"/>
              <a:gd name="T44" fmla="*/ 1000 w 1666"/>
              <a:gd name="T45" fmla="*/ 1285 h 1299"/>
              <a:gd name="T46" fmla="*/ 1119 w 1666"/>
              <a:gd name="T47" fmla="*/ 1259 h 1299"/>
              <a:gd name="T48" fmla="*/ 1229 w 1666"/>
              <a:gd name="T49" fmla="*/ 1220 h 1299"/>
              <a:gd name="T50" fmla="*/ 1331 w 1666"/>
              <a:gd name="T51" fmla="*/ 1170 h 1299"/>
              <a:gd name="T52" fmla="*/ 1421 w 1666"/>
              <a:gd name="T53" fmla="*/ 1109 h 1299"/>
              <a:gd name="T54" fmla="*/ 1500 w 1666"/>
              <a:gd name="T55" fmla="*/ 1038 h 1299"/>
              <a:gd name="T56" fmla="*/ 1564 w 1666"/>
              <a:gd name="T57" fmla="*/ 959 h 1299"/>
              <a:gd name="T58" fmla="*/ 1614 w 1666"/>
              <a:gd name="T59" fmla="*/ 873 h 1299"/>
              <a:gd name="T60" fmla="*/ 1648 w 1666"/>
              <a:gd name="T61" fmla="*/ 781 h 1299"/>
              <a:gd name="T62" fmla="*/ 1664 w 1666"/>
              <a:gd name="T63" fmla="*/ 683 h 1299"/>
              <a:gd name="T64" fmla="*/ 1662 w 1666"/>
              <a:gd name="T65" fmla="*/ 583 h 1299"/>
              <a:gd name="T66" fmla="*/ 1639 w 1666"/>
              <a:gd name="T67" fmla="*/ 487 h 1299"/>
              <a:gd name="T68" fmla="*/ 1601 w 1666"/>
              <a:gd name="T69" fmla="*/ 397 h 1299"/>
              <a:gd name="T70" fmla="*/ 1544 w 1666"/>
              <a:gd name="T71" fmla="*/ 312 h 1299"/>
              <a:gd name="T72" fmla="*/ 1475 w 1666"/>
              <a:gd name="T73" fmla="*/ 236 h 1299"/>
              <a:gd name="T74" fmla="*/ 1392 w 1666"/>
              <a:gd name="T75" fmla="*/ 169 h 1299"/>
              <a:gd name="T76" fmla="*/ 1298 w 1666"/>
              <a:gd name="T77" fmla="*/ 111 h 1299"/>
              <a:gd name="T78" fmla="*/ 1194 w 1666"/>
              <a:gd name="T79" fmla="*/ 64 h 1299"/>
              <a:gd name="T80" fmla="*/ 1080 w 1666"/>
              <a:gd name="T81" fmla="*/ 29 h 1299"/>
              <a:gd name="T82" fmla="*/ 959 w 1666"/>
              <a:gd name="T83" fmla="*/ 8 h 1299"/>
              <a:gd name="T84" fmla="*/ 831 w 1666"/>
              <a:gd name="T85" fmla="*/ 0 h 129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66"/>
              <a:gd name="T130" fmla="*/ 0 h 1299"/>
              <a:gd name="T131" fmla="*/ 1666 w 1666"/>
              <a:gd name="T132" fmla="*/ 1299 h 129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66" h="1299">
                <a:moveTo>
                  <a:pt x="831" y="0"/>
                </a:moveTo>
                <a:lnTo>
                  <a:pt x="789" y="1"/>
                </a:lnTo>
                <a:lnTo>
                  <a:pt x="746" y="4"/>
                </a:lnTo>
                <a:lnTo>
                  <a:pt x="705" y="8"/>
                </a:lnTo>
                <a:lnTo>
                  <a:pt x="664" y="14"/>
                </a:lnTo>
                <a:lnTo>
                  <a:pt x="624" y="20"/>
                </a:lnTo>
                <a:lnTo>
                  <a:pt x="584" y="29"/>
                </a:lnTo>
                <a:lnTo>
                  <a:pt x="545" y="40"/>
                </a:lnTo>
                <a:lnTo>
                  <a:pt x="508" y="51"/>
                </a:lnTo>
                <a:lnTo>
                  <a:pt x="472" y="64"/>
                </a:lnTo>
                <a:lnTo>
                  <a:pt x="435" y="79"/>
                </a:lnTo>
                <a:lnTo>
                  <a:pt x="401" y="94"/>
                </a:lnTo>
                <a:lnTo>
                  <a:pt x="367" y="111"/>
                </a:lnTo>
                <a:lnTo>
                  <a:pt x="334" y="129"/>
                </a:lnTo>
                <a:lnTo>
                  <a:pt x="303" y="149"/>
                </a:lnTo>
                <a:lnTo>
                  <a:pt x="273" y="169"/>
                </a:lnTo>
                <a:lnTo>
                  <a:pt x="243" y="190"/>
                </a:lnTo>
                <a:lnTo>
                  <a:pt x="216" y="212"/>
                </a:lnTo>
                <a:lnTo>
                  <a:pt x="189" y="236"/>
                </a:lnTo>
                <a:lnTo>
                  <a:pt x="166" y="261"/>
                </a:lnTo>
                <a:lnTo>
                  <a:pt x="142" y="286"/>
                </a:lnTo>
                <a:lnTo>
                  <a:pt x="121" y="312"/>
                </a:lnTo>
                <a:lnTo>
                  <a:pt x="101" y="340"/>
                </a:lnTo>
                <a:lnTo>
                  <a:pt x="82" y="369"/>
                </a:lnTo>
                <a:lnTo>
                  <a:pt x="65" y="397"/>
                </a:lnTo>
                <a:lnTo>
                  <a:pt x="51" y="426"/>
                </a:lnTo>
                <a:lnTo>
                  <a:pt x="37" y="456"/>
                </a:lnTo>
                <a:lnTo>
                  <a:pt x="26" y="487"/>
                </a:lnTo>
                <a:lnTo>
                  <a:pt x="17" y="518"/>
                </a:lnTo>
                <a:lnTo>
                  <a:pt x="10" y="551"/>
                </a:lnTo>
                <a:lnTo>
                  <a:pt x="3" y="583"/>
                </a:lnTo>
                <a:lnTo>
                  <a:pt x="1" y="616"/>
                </a:lnTo>
                <a:lnTo>
                  <a:pt x="0" y="650"/>
                </a:lnTo>
                <a:lnTo>
                  <a:pt x="1" y="683"/>
                </a:lnTo>
                <a:lnTo>
                  <a:pt x="3" y="716"/>
                </a:lnTo>
                <a:lnTo>
                  <a:pt x="10" y="748"/>
                </a:lnTo>
                <a:lnTo>
                  <a:pt x="17" y="781"/>
                </a:lnTo>
                <a:lnTo>
                  <a:pt x="26" y="812"/>
                </a:lnTo>
                <a:lnTo>
                  <a:pt x="37" y="843"/>
                </a:lnTo>
                <a:lnTo>
                  <a:pt x="51" y="873"/>
                </a:lnTo>
                <a:lnTo>
                  <a:pt x="65" y="902"/>
                </a:lnTo>
                <a:lnTo>
                  <a:pt x="82" y="931"/>
                </a:lnTo>
                <a:lnTo>
                  <a:pt x="101" y="959"/>
                </a:lnTo>
                <a:lnTo>
                  <a:pt x="121" y="987"/>
                </a:lnTo>
                <a:lnTo>
                  <a:pt x="142" y="1013"/>
                </a:lnTo>
                <a:lnTo>
                  <a:pt x="166" y="1038"/>
                </a:lnTo>
                <a:lnTo>
                  <a:pt x="189" y="1063"/>
                </a:lnTo>
                <a:lnTo>
                  <a:pt x="216" y="1087"/>
                </a:lnTo>
                <a:lnTo>
                  <a:pt x="243" y="1109"/>
                </a:lnTo>
                <a:lnTo>
                  <a:pt x="273" y="1130"/>
                </a:lnTo>
                <a:lnTo>
                  <a:pt x="303" y="1150"/>
                </a:lnTo>
                <a:lnTo>
                  <a:pt x="334" y="1170"/>
                </a:lnTo>
                <a:lnTo>
                  <a:pt x="367" y="1188"/>
                </a:lnTo>
                <a:lnTo>
                  <a:pt x="401" y="1205"/>
                </a:lnTo>
                <a:lnTo>
                  <a:pt x="435" y="1220"/>
                </a:lnTo>
                <a:lnTo>
                  <a:pt x="472" y="1235"/>
                </a:lnTo>
                <a:lnTo>
                  <a:pt x="508" y="1248"/>
                </a:lnTo>
                <a:lnTo>
                  <a:pt x="545" y="1259"/>
                </a:lnTo>
                <a:lnTo>
                  <a:pt x="584" y="1270"/>
                </a:lnTo>
                <a:lnTo>
                  <a:pt x="624" y="1279"/>
                </a:lnTo>
                <a:lnTo>
                  <a:pt x="664" y="1285"/>
                </a:lnTo>
                <a:lnTo>
                  <a:pt x="705" y="1291"/>
                </a:lnTo>
                <a:lnTo>
                  <a:pt x="746" y="1295"/>
                </a:lnTo>
                <a:lnTo>
                  <a:pt x="789" y="1298"/>
                </a:lnTo>
                <a:lnTo>
                  <a:pt x="831" y="1299"/>
                </a:lnTo>
                <a:lnTo>
                  <a:pt x="874" y="1298"/>
                </a:lnTo>
                <a:lnTo>
                  <a:pt x="916" y="1295"/>
                </a:lnTo>
                <a:lnTo>
                  <a:pt x="959" y="1291"/>
                </a:lnTo>
                <a:lnTo>
                  <a:pt x="1000" y="1285"/>
                </a:lnTo>
                <a:lnTo>
                  <a:pt x="1040" y="1279"/>
                </a:lnTo>
                <a:lnTo>
                  <a:pt x="1080" y="1270"/>
                </a:lnTo>
                <a:lnTo>
                  <a:pt x="1119" y="1259"/>
                </a:lnTo>
                <a:lnTo>
                  <a:pt x="1156" y="1248"/>
                </a:lnTo>
                <a:lnTo>
                  <a:pt x="1194" y="1235"/>
                </a:lnTo>
                <a:lnTo>
                  <a:pt x="1229" y="1220"/>
                </a:lnTo>
                <a:lnTo>
                  <a:pt x="1263" y="1205"/>
                </a:lnTo>
                <a:lnTo>
                  <a:pt x="1298" y="1188"/>
                </a:lnTo>
                <a:lnTo>
                  <a:pt x="1331" y="1170"/>
                </a:lnTo>
                <a:lnTo>
                  <a:pt x="1362" y="1150"/>
                </a:lnTo>
                <a:lnTo>
                  <a:pt x="1392" y="1130"/>
                </a:lnTo>
                <a:lnTo>
                  <a:pt x="1421" y="1109"/>
                </a:lnTo>
                <a:lnTo>
                  <a:pt x="1448" y="1087"/>
                </a:lnTo>
                <a:lnTo>
                  <a:pt x="1475" y="1063"/>
                </a:lnTo>
                <a:lnTo>
                  <a:pt x="1500" y="1038"/>
                </a:lnTo>
                <a:lnTo>
                  <a:pt x="1523" y="1013"/>
                </a:lnTo>
                <a:lnTo>
                  <a:pt x="1544" y="987"/>
                </a:lnTo>
                <a:lnTo>
                  <a:pt x="1564" y="959"/>
                </a:lnTo>
                <a:lnTo>
                  <a:pt x="1583" y="931"/>
                </a:lnTo>
                <a:lnTo>
                  <a:pt x="1601" y="902"/>
                </a:lnTo>
                <a:lnTo>
                  <a:pt x="1614" y="873"/>
                </a:lnTo>
                <a:lnTo>
                  <a:pt x="1628" y="843"/>
                </a:lnTo>
                <a:lnTo>
                  <a:pt x="1639" y="812"/>
                </a:lnTo>
                <a:lnTo>
                  <a:pt x="1648" y="781"/>
                </a:lnTo>
                <a:lnTo>
                  <a:pt x="1656" y="748"/>
                </a:lnTo>
                <a:lnTo>
                  <a:pt x="1662" y="716"/>
                </a:lnTo>
                <a:lnTo>
                  <a:pt x="1664" y="683"/>
                </a:lnTo>
                <a:lnTo>
                  <a:pt x="1666" y="650"/>
                </a:lnTo>
                <a:lnTo>
                  <a:pt x="1664" y="616"/>
                </a:lnTo>
                <a:lnTo>
                  <a:pt x="1662" y="583"/>
                </a:lnTo>
                <a:lnTo>
                  <a:pt x="1656" y="551"/>
                </a:lnTo>
                <a:lnTo>
                  <a:pt x="1648" y="518"/>
                </a:lnTo>
                <a:lnTo>
                  <a:pt x="1639" y="487"/>
                </a:lnTo>
                <a:lnTo>
                  <a:pt x="1628" y="456"/>
                </a:lnTo>
                <a:lnTo>
                  <a:pt x="1614" y="426"/>
                </a:lnTo>
                <a:lnTo>
                  <a:pt x="1601" y="397"/>
                </a:lnTo>
                <a:lnTo>
                  <a:pt x="1583" y="369"/>
                </a:lnTo>
                <a:lnTo>
                  <a:pt x="1564" y="340"/>
                </a:lnTo>
                <a:lnTo>
                  <a:pt x="1544" y="312"/>
                </a:lnTo>
                <a:lnTo>
                  <a:pt x="1523" y="286"/>
                </a:lnTo>
                <a:lnTo>
                  <a:pt x="1500" y="261"/>
                </a:lnTo>
                <a:lnTo>
                  <a:pt x="1475" y="236"/>
                </a:lnTo>
                <a:lnTo>
                  <a:pt x="1448" y="212"/>
                </a:lnTo>
                <a:lnTo>
                  <a:pt x="1421" y="190"/>
                </a:lnTo>
                <a:lnTo>
                  <a:pt x="1392" y="169"/>
                </a:lnTo>
                <a:lnTo>
                  <a:pt x="1362" y="149"/>
                </a:lnTo>
                <a:lnTo>
                  <a:pt x="1331" y="129"/>
                </a:lnTo>
                <a:lnTo>
                  <a:pt x="1298" y="111"/>
                </a:lnTo>
                <a:lnTo>
                  <a:pt x="1263" y="94"/>
                </a:lnTo>
                <a:lnTo>
                  <a:pt x="1229" y="79"/>
                </a:lnTo>
                <a:lnTo>
                  <a:pt x="1194" y="64"/>
                </a:lnTo>
                <a:lnTo>
                  <a:pt x="1156" y="51"/>
                </a:lnTo>
                <a:lnTo>
                  <a:pt x="1119" y="40"/>
                </a:lnTo>
                <a:lnTo>
                  <a:pt x="1080" y="29"/>
                </a:lnTo>
                <a:lnTo>
                  <a:pt x="1040" y="20"/>
                </a:lnTo>
                <a:lnTo>
                  <a:pt x="1000" y="14"/>
                </a:lnTo>
                <a:lnTo>
                  <a:pt x="959" y="8"/>
                </a:lnTo>
                <a:lnTo>
                  <a:pt x="916" y="4"/>
                </a:lnTo>
                <a:lnTo>
                  <a:pt x="874" y="1"/>
                </a:lnTo>
                <a:lnTo>
                  <a:pt x="831" y="0"/>
                </a:lnTo>
                <a:close/>
              </a:path>
            </a:pathLst>
          </a:custGeom>
          <a:solidFill>
            <a:srgbClr val="147A14"/>
          </a:solidFill>
          <a:ln w="9525">
            <a:noFill/>
            <a:round/>
            <a:headEnd/>
            <a:tailEnd/>
          </a:ln>
        </p:spPr>
        <p:txBody>
          <a:bodyPr/>
          <a:lstStyle/>
          <a:p>
            <a:endParaRPr lang="en-US"/>
          </a:p>
        </p:txBody>
      </p:sp>
      <p:sp>
        <p:nvSpPr>
          <p:cNvPr id="53266" name="Freeform 19"/>
          <p:cNvSpPr>
            <a:spLocks/>
          </p:cNvSpPr>
          <p:nvPr/>
        </p:nvSpPr>
        <p:spPr bwMode="auto">
          <a:xfrm>
            <a:off x="6084888" y="2989263"/>
            <a:ext cx="654050" cy="509587"/>
          </a:xfrm>
          <a:custGeom>
            <a:avLst/>
            <a:gdLst>
              <a:gd name="T0" fmla="*/ 740 w 1649"/>
              <a:gd name="T1" fmla="*/ 4 h 1282"/>
              <a:gd name="T2" fmla="*/ 617 w 1649"/>
              <a:gd name="T3" fmla="*/ 20 h 1282"/>
              <a:gd name="T4" fmla="*/ 502 w 1649"/>
              <a:gd name="T5" fmla="*/ 50 h 1282"/>
              <a:gd name="T6" fmla="*/ 396 w 1649"/>
              <a:gd name="T7" fmla="*/ 92 h 1282"/>
              <a:gd name="T8" fmla="*/ 300 w 1649"/>
              <a:gd name="T9" fmla="*/ 146 h 1282"/>
              <a:gd name="T10" fmla="*/ 214 w 1649"/>
              <a:gd name="T11" fmla="*/ 210 h 1282"/>
              <a:gd name="T12" fmla="*/ 141 w 1649"/>
              <a:gd name="T13" fmla="*/ 282 h 1282"/>
              <a:gd name="T14" fmla="*/ 82 w 1649"/>
              <a:gd name="T15" fmla="*/ 363 h 1282"/>
              <a:gd name="T16" fmla="*/ 38 w 1649"/>
              <a:gd name="T17" fmla="*/ 451 h 1282"/>
              <a:gd name="T18" fmla="*/ 10 w 1649"/>
              <a:gd name="T19" fmla="*/ 543 h 1282"/>
              <a:gd name="T20" fmla="*/ 0 w 1649"/>
              <a:gd name="T21" fmla="*/ 641 h 1282"/>
              <a:gd name="T22" fmla="*/ 10 w 1649"/>
              <a:gd name="T23" fmla="*/ 738 h 1282"/>
              <a:gd name="T24" fmla="*/ 38 w 1649"/>
              <a:gd name="T25" fmla="*/ 832 h 1282"/>
              <a:gd name="T26" fmla="*/ 82 w 1649"/>
              <a:gd name="T27" fmla="*/ 919 h 1282"/>
              <a:gd name="T28" fmla="*/ 141 w 1649"/>
              <a:gd name="T29" fmla="*/ 999 h 1282"/>
              <a:gd name="T30" fmla="*/ 214 w 1649"/>
              <a:gd name="T31" fmla="*/ 1073 h 1282"/>
              <a:gd name="T32" fmla="*/ 300 w 1649"/>
              <a:gd name="T33" fmla="*/ 1136 h 1282"/>
              <a:gd name="T34" fmla="*/ 396 w 1649"/>
              <a:gd name="T35" fmla="*/ 1190 h 1282"/>
              <a:gd name="T36" fmla="*/ 502 w 1649"/>
              <a:gd name="T37" fmla="*/ 1233 h 1282"/>
              <a:gd name="T38" fmla="*/ 617 w 1649"/>
              <a:gd name="T39" fmla="*/ 1263 h 1282"/>
              <a:gd name="T40" fmla="*/ 740 w 1649"/>
              <a:gd name="T41" fmla="*/ 1279 h 1282"/>
              <a:gd name="T42" fmla="*/ 866 w 1649"/>
              <a:gd name="T43" fmla="*/ 1281 h 1282"/>
              <a:gd name="T44" fmla="*/ 989 w 1649"/>
              <a:gd name="T45" fmla="*/ 1270 h 1282"/>
              <a:gd name="T46" fmla="*/ 1107 w 1649"/>
              <a:gd name="T47" fmla="*/ 1244 h 1282"/>
              <a:gd name="T48" fmla="*/ 1217 w 1649"/>
              <a:gd name="T49" fmla="*/ 1205 h 1282"/>
              <a:gd name="T50" fmla="*/ 1317 w 1649"/>
              <a:gd name="T51" fmla="*/ 1155 h 1282"/>
              <a:gd name="T52" fmla="*/ 1407 w 1649"/>
              <a:gd name="T53" fmla="*/ 1094 h 1282"/>
              <a:gd name="T54" fmla="*/ 1485 w 1649"/>
              <a:gd name="T55" fmla="*/ 1025 h 1282"/>
              <a:gd name="T56" fmla="*/ 1549 w 1649"/>
              <a:gd name="T57" fmla="*/ 947 h 1282"/>
              <a:gd name="T58" fmla="*/ 1599 w 1649"/>
              <a:gd name="T59" fmla="*/ 862 h 1282"/>
              <a:gd name="T60" fmla="*/ 1633 w 1649"/>
              <a:gd name="T61" fmla="*/ 770 h 1282"/>
              <a:gd name="T62" fmla="*/ 1648 w 1649"/>
              <a:gd name="T63" fmla="*/ 673 h 1282"/>
              <a:gd name="T64" fmla="*/ 1645 w 1649"/>
              <a:gd name="T65" fmla="*/ 576 h 1282"/>
              <a:gd name="T66" fmla="*/ 1623 w 1649"/>
              <a:gd name="T67" fmla="*/ 481 h 1282"/>
              <a:gd name="T68" fmla="*/ 1584 w 1649"/>
              <a:gd name="T69" fmla="*/ 391 h 1282"/>
              <a:gd name="T70" fmla="*/ 1529 w 1649"/>
              <a:gd name="T71" fmla="*/ 308 h 1282"/>
              <a:gd name="T72" fmla="*/ 1460 w 1649"/>
              <a:gd name="T73" fmla="*/ 233 h 1282"/>
              <a:gd name="T74" fmla="*/ 1378 w 1649"/>
              <a:gd name="T75" fmla="*/ 166 h 1282"/>
              <a:gd name="T76" fmla="*/ 1285 w 1649"/>
              <a:gd name="T77" fmla="*/ 110 h 1282"/>
              <a:gd name="T78" fmla="*/ 1182 w 1649"/>
              <a:gd name="T79" fmla="*/ 64 h 1282"/>
              <a:gd name="T80" fmla="*/ 1069 w 1649"/>
              <a:gd name="T81" fmla="*/ 29 h 1282"/>
              <a:gd name="T82" fmla="*/ 950 w 1649"/>
              <a:gd name="T83" fmla="*/ 7 h 1282"/>
              <a:gd name="T84" fmla="*/ 823 w 1649"/>
              <a:gd name="T85" fmla="*/ 0 h 12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49"/>
              <a:gd name="T130" fmla="*/ 0 h 1282"/>
              <a:gd name="T131" fmla="*/ 1649 w 1649"/>
              <a:gd name="T132" fmla="*/ 1282 h 12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49" h="1282">
                <a:moveTo>
                  <a:pt x="823" y="0"/>
                </a:moveTo>
                <a:lnTo>
                  <a:pt x="781" y="1"/>
                </a:lnTo>
                <a:lnTo>
                  <a:pt x="740" y="4"/>
                </a:lnTo>
                <a:lnTo>
                  <a:pt x="698" y="7"/>
                </a:lnTo>
                <a:lnTo>
                  <a:pt x="657" y="12"/>
                </a:lnTo>
                <a:lnTo>
                  <a:pt x="617" y="20"/>
                </a:lnTo>
                <a:lnTo>
                  <a:pt x="579" y="29"/>
                </a:lnTo>
                <a:lnTo>
                  <a:pt x="540" y="39"/>
                </a:lnTo>
                <a:lnTo>
                  <a:pt x="502" y="50"/>
                </a:lnTo>
                <a:lnTo>
                  <a:pt x="466" y="64"/>
                </a:lnTo>
                <a:lnTo>
                  <a:pt x="431" y="77"/>
                </a:lnTo>
                <a:lnTo>
                  <a:pt x="396" y="92"/>
                </a:lnTo>
                <a:lnTo>
                  <a:pt x="364" y="110"/>
                </a:lnTo>
                <a:lnTo>
                  <a:pt x="331" y="127"/>
                </a:lnTo>
                <a:lnTo>
                  <a:pt x="300" y="146"/>
                </a:lnTo>
                <a:lnTo>
                  <a:pt x="270" y="166"/>
                </a:lnTo>
                <a:lnTo>
                  <a:pt x="241" y="187"/>
                </a:lnTo>
                <a:lnTo>
                  <a:pt x="214" y="210"/>
                </a:lnTo>
                <a:lnTo>
                  <a:pt x="188" y="233"/>
                </a:lnTo>
                <a:lnTo>
                  <a:pt x="164" y="257"/>
                </a:lnTo>
                <a:lnTo>
                  <a:pt x="141" y="282"/>
                </a:lnTo>
                <a:lnTo>
                  <a:pt x="119" y="308"/>
                </a:lnTo>
                <a:lnTo>
                  <a:pt x="100" y="336"/>
                </a:lnTo>
                <a:lnTo>
                  <a:pt x="82" y="363"/>
                </a:lnTo>
                <a:lnTo>
                  <a:pt x="65" y="391"/>
                </a:lnTo>
                <a:lnTo>
                  <a:pt x="50" y="421"/>
                </a:lnTo>
                <a:lnTo>
                  <a:pt x="38" y="451"/>
                </a:lnTo>
                <a:lnTo>
                  <a:pt x="27" y="481"/>
                </a:lnTo>
                <a:lnTo>
                  <a:pt x="17" y="512"/>
                </a:lnTo>
                <a:lnTo>
                  <a:pt x="10" y="543"/>
                </a:lnTo>
                <a:lnTo>
                  <a:pt x="4" y="576"/>
                </a:lnTo>
                <a:lnTo>
                  <a:pt x="2" y="608"/>
                </a:lnTo>
                <a:lnTo>
                  <a:pt x="0" y="641"/>
                </a:lnTo>
                <a:lnTo>
                  <a:pt x="2" y="673"/>
                </a:lnTo>
                <a:lnTo>
                  <a:pt x="4" y="707"/>
                </a:lnTo>
                <a:lnTo>
                  <a:pt x="10" y="738"/>
                </a:lnTo>
                <a:lnTo>
                  <a:pt x="17" y="770"/>
                </a:lnTo>
                <a:lnTo>
                  <a:pt x="27" y="800"/>
                </a:lnTo>
                <a:lnTo>
                  <a:pt x="38" y="832"/>
                </a:lnTo>
                <a:lnTo>
                  <a:pt x="50" y="862"/>
                </a:lnTo>
                <a:lnTo>
                  <a:pt x="65" y="890"/>
                </a:lnTo>
                <a:lnTo>
                  <a:pt x="82" y="919"/>
                </a:lnTo>
                <a:lnTo>
                  <a:pt x="100" y="947"/>
                </a:lnTo>
                <a:lnTo>
                  <a:pt x="119" y="974"/>
                </a:lnTo>
                <a:lnTo>
                  <a:pt x="141" y="999"/>
                </a:lnTo>
                <a:lnTo>
                  <a:pt x="164" y="1025"/>
                </a:lnTo>
                <a:lnTo>
                  <a:pt x="188" y="1049"/>
                </a:lnTo>
                <a:lnTo>
                  <a:pt x="214" y="1073"/>
                </a:lnTo>
                <a:lnTo>
                  <a:pt x="241" y="1094"/>
                </a:lnTo>
                <a:lnTo>
                  <a:pt x="270" y="1116"/>
                </a:lnTo>
                <a:lnTo>
                  <a:pt x="300" y="1136"/>
                </a:lnTo>
                <a:lnTo>
                  <a:pt x="331" y="1155"/>
                </a:lnTo>
                <a:lnTo>
                  <a:pt x="364" y="1173"/>
                </a:lnTo>
                <a:lnTo>
                  <a:pt x="396" y="1190"/>
                </a:lnTo>
                <a:lnTo>
                  <a:pt x="431" y="1205"/>
                </a:lnTo>
                <a:lnTo>
                  <a:pt x="466" y="1219"/>
                </a:lnTo>
                <a:lnTo>
                  <a:pt x="502" y="1233"/>
                </a:lnTo>
                <a:lnTo>
                  <a:pt x="540" y="1244"/>
                </a:lnTo>
                <a:lnTo>
                  <a:pt x="579" y="1254"/>
                </a:lnTo>
                <a:lnTo>
                  <a:pt x="617" y="1263"/>
                </a:lnTo>
                <a:lnTo>
                  <a:pt x="657" y="1270"/>
                </a:lnTo>
                <a:lnTo>
                  <a:pt x="698" y="1275"/>
                </a:lnTo>
                <a:lnTo>
                  <a:pt x="740" y="1279"/>
                </a:lnTo>
                <a:lnTo>
                  <a:pt x="781" y="1281"/>
                </a:lnTo>
                <a:lnTo>
                  <a:pt x="823" y="1282"/>
                </a:lnTo>
                <a:lnTo>
                  <a:pt x="866" y="1281"/>
                </a:lnTo>
                <a:lnTo>
                  <a:pt x="908" y="1279"/>
                </a:lnTo>
                <a:lnTo>
                  <a:pt x="950" y="1275"/>
                </a:lnTo>
                <a:lnTo>
                  <a:pt x="989" y="1270"/>
                </a:lnTo>
                <a:lnTo>
                  <a:pt x="1029" y="1263"/>
                </a:lnTo>
                <a:lnTo>
                  <a:pt x="1069" y="1254"/>
                </a:lnTo>
                <a:lnTo>
                  <a:pt x="1107" y="1244"/>
                </a:lnTo>
                <a:lnTo>
                  <a:pt x="1144" y="1233"/>
                </a:lnTo>
                <a:lnTo>
                  <a:pt x="1182" y="1219"/>
                </a:lnTo>
                <a:lnTo>
                  <a:pt x="1217" y="1205"/>
                </a:lnTo>
                <a:lnTo>
                  <a:pt x="1252" y="1190"/>
                </a:lnTo>
                <a:lnTo>
                  <a:pt x="1285" y="1173"/>
                </a:lnTo>
                <a:lnTo>
                  <a:pt x="1317" y="1155"/>
                </a:lnTo>
                <a:lnTo>
                  <a:pt x="1348" y="1136"/>
                </a:lnTo>
                <a:lnTo>
                  <a:pt x="1378" y="1116"/>
                </a:lnTo>
                <a:lnTo>
                  <a:pt x="1407" y="1094"/>
                </a:lnTo>
                <a:lnTo>
                  <a:pt x="1434" y="1073"/>
                </a:lnTo>
                <a:lnTo>
                  <a:pt x="1460" y="1049"/>
                </a:lnTo>
                <a:lnTo>
                  <a:pt x="1485" y="1025"/>
                </a:lnTo>
                <a:lnTo>
                  <a:pt x="1508" y="999"/>
                </a:lnTo>
                <a:lnTo>
                  <a:pt x="1529" y="974"/>
                </a:lnTo>
                <a:lnTo>
                  <a:pt x="1549" y="947"/>
                </a:lnTo>
                <a:lnTo>
                  <a:pt x="1568" y="919"/>
                </a:lnTo>
                <a:lnTo>
                  <a:pt x="1584" y="890"/>
                </a:lnTo>
                <a:lnTo>
                  <a:pt x="1599" y="862"/>
                </a:lnTo>
                <a:lnTo>
                  <a:pt x="1611" y="832"/>
                </a:lnTo>
                <a:lnTo>
                  <a:pt x="1623" y="800"/>
                </a:lnTo>
                <a:lnTo>
                  <a:pt x="1633" y="770"/>
                </a:lnTo>
                <a:lnTo>
                  <a:pt x="1639" y="738"/>
                </a:lnTo>
                <a:lnTo>
                  <a:pt x="1645" y="707"/>
                </a:lnTo>
                <a:lnTo>
                  <a:pt x="1648" y="673"/>
                </a:lnTo>
                <a:lnTo>
                  <a:pt x="1649" y="641"/>
                </a:lnTo>
                <a:lnTo>
                  <a:pt x="1648" y="608"/>
                </a:lnTo>
                <a:lnTo>
                  <a:pt x="1645" y="576"/>
                </a:lnTo>
                <a:lnTo>
                  <a:pt x="1639" y="543"/>
                </a:lnTo>
                <a:lnTo>
                  <a:pt x="1633" y="512"/>
                </a:lnTo>
                <a:lnTo>
                  <a:pt x="1623" y="481"/>
                </a:lnTo>
                <a:lnTo>
                  <a:pt x="1611" y="451"/>
                </a:lnTo>
                <a:lnTo>
                  <a:pt x="1599" y="421"/>
                </a:lnTo>
                <a:lnTo>
                  <a:pt x="1584" y="391"/>
                </a:lnTo>
                <a:lnTo>
                  <a:pt x="1568" y="363"/>
                </a:lnTo>
                <a:lnTo>
                  <a:pt x="1549" y="336"/>
                </a:lnTo>
                <a:lnTo>
                  <a:pt x="1529" y="308"/>
                </a:lnTo>
                <a:lnTo>
                  <a:pt x="1508" y="282"/>
                </a:lnTo>
                <a:lnTo>
                  <a:pt x="1485" y="257"/>
                </a:lnTo>
                <a:lnTo>
                  <a:pt x="1460" y="233"/>
                </a:lnTo>
                <a:lnTo>
                  <a:pt x="1434" y="210"/>
                </a:lnTo>
                <a:lnTo>
                  <a:pt x="1407" y="187"/>
                </a:lnTo>
                <a:lnTo>
                  <a:pt x="1378" y="166"/>
                </a:lnTo>
                <a:lnTo>
                  <a:pt x="1348" y="146"/>
                </a:lnTo>
                <a:lnTo>
                  <a:pt x="1317" y="127"/>
                </a:lnTo>
                <a:lnTo>
                  <a:pt x="1285" y="110"/>
                </a:lnTo>
                <a:lnTo>
                  <a:pt x="1252" y="92"/>
                </a:lnTo>
                <a:lnTo>
                  <a:pt x="1217" y="77"/>
                </a:lnTo>
                <a:lnTo>
                  <a:pt x="1182" y="64"/>
                </a:lnTo>
                <a:lnTo>
                  <a:pt x="1144" y="50"/>
                </a:lnTo>
                <a:lnTo>
                  <a:pt x="1107" y="39"/>
                </a:lnTo>
                <a:lnTo>
                  <a:pt x="1069" y="29"/>
                </a:lnTo>
                <a:lnTo>
                  <a:pt x="1029" y="20"/>
                </a:lnTo>
                <a:lnTo>
                  <a:pt x="989" y="12"/>
                </a:lnTo>
                <a:lnTo>
                  <a:pt x="950" y="7"/>
                </a:lnTo>
                <a:lnTo>
                  <a:pt x="908" y="4"/>
                </a:lnTo>
                <a:lnTo>
                  <a:pt x="866" y="1"/>
                </a:lnTo>
                <a:lnTo>
                  <a:pt x="823" y="0"/>
                </a:lnTo>
                <a:close/>
              </a:path>
            </a:pathLst>
          </a:custGeom>
          <a:solidFill>
            <a:srgbClr val="1C7F1C"/>
          </a:solidFill>
          <a:ln w="9525">
            <a:noFill/>
            <a:round/>
            <a:headEnd/>
            <a:tailEnd/>
          </a:ln>
        </p:spPr>
        <p:txBody>
          <a:bodyPr/>
          <a:lstStyle/>
          <a:p>
            <a:endParaRPr lang="en-US"/>
          </a:p>
        </p:txBody>
      </p:sp>
      <p:sp>
        <p:nvSpPr>
          <p:cNvPr id="53267" name="Freeform 20"/>
          <p:cNvSpPr>
            <a:spLocks/>
          </p:cNvSpPr>
          <p:nvPr/>
        </p:nvSpPr>
        <p:spPr bwMode="auto">
          <a:xfrm>
            <a:off x="6088063" y="2992438"/>
            <a:ext cx="647700" cy="503237"/>
          </a:xfrm>
          <a:custGeom>
            <a:avLst/>
            <a:gdLst>
              <a:gd name="T0" fmla="*/ 731 w 1631"/>
              <a:gd name="T1" fmla="*/ 4 h 1268"/>
              <a:gd name="T2" fmla="*/ 611 w 1631"/>
              <a:gd name="T3" fmla="*/ 20 h 1268"/>
              <a:gd name="T4" fmla="*/ 497 w 1631"/>
              <a:gd name="T5" fmla="*/ 50 h 1268"/>
              <a:gd name="T6" fmla="*/ 392 w 1631"/>
              <a:gd name="T7" fmla="*/ 92 h 1268"/>
              <a:gd name="T8" fmla="*/ 296 w 1631"/>
              <a:gd name="T9" fmla="*/ 145 h 1268"/>
              <a:gd name="T10" fmla="*/ 211 w 1631"/>
              <a:gd name="T11" fmla="*/ 208 h 1268"/>
              <a:gd name="T12" fmla="*/ 139 w 1631"/>
              <a:gd name="T13" fmla="*/ 280 h 1268"/>
              <a:gd name="T14" fmla="*/ 80 w 1631"/>
              <a:gd name="T15" fmla="*/ 359 h 1268"/>
              <a:gd name="T16" fmla="*/ 36 w 1631"/>
              <a:gd name="T17" fmla="*/ 445 h 1268"/>
              <a:gd name="T18" fmla="*/ 10 w 1631"/>
              <a:gd name="T19" fmla="*/ 537 h 1268"/>
              <a:gd name="T20" fmla="*/ 0 w 1631"/>
              <a:gd name="T21" fmla="*/ 634 h 1268"/>
              <a:gd name="T22" fmla="*/ 10 w 1631"/>
              <a:gd name="T23" fmla="*/ 730 h 1268"/>
              <a:gd name="T24" fmla="*/ 36 w 1631"/>
              <a:gd name="T25" fmla="*/ 822 h 1268"/>
              <a:gd name="T26" fmla="*/ 80 w 1631"/>
              <a:gd name="T27" fmla="*/ 908 h 1268"/>
              <a:gd name="T28" fmla="*/ 139 w 1631"/>
              <a:gd name="T29" fmla="*/ 988 h 1268"/>
              <a:gd name="T30" fmla="*/ 211 w 1631"/>
              <a:gd name="T31" fmla="*/ 1059 h 1268"/>
              <a:gd name="T32" fmla="*/ 296 w 1631"/>
              <a:gd name="T33" fmla="*/ 1123 h 1268"/>
              <a:gd name="T34" fmla="*/ 392 w 1631"/>
              <a:gd name="T35" fmla="*/ 1176 h 1268"/>
              <a:gd name="T36" fmla="*/ 497 w 1631"/>
              <a:gd name="T37" fmla="*/ 1218 h 1268"/>
              <a:gd name="T38" fmla="*/ 611 w 1631"/>
              <a:gd name="T39" fmla="*/ 1248 h 1268"/>
              <a:gd name="T40" fmla="*/ 731 w 1631"/>
              <a:gd name="T41" fmla="*/ 1264 h 1268"/>
              <a:gd name="T42" fmla="*/ 857 w 1631"/>
              <a:gd name="T43" fmla="*/ 1267 h 1268"/>
              <a:gd name="T44" fmla="*/ 979 w 1631"/>
              <a:gd name="T45" fmla="*/ 1256 h 1268"/>
              <a:gd name="T46" fmla="*/ 1095 w 1631"/>
              <a:gd name="T47" fmla="*/ 1229 h 1268"/>
              <a:gd name="T48" fmla="*/ 1204 w 1631"/>
              <a:gd name="T49" fmla="*/ 1192 h 1268"/>
              <a:gd name="T50" fmla="*/ 1303 w 1631"/>
              <a:gd name="T51" fmla="*/ 1142 h 1268"/>
              <a:gd name="T52" fmla="*/ 1391 w 1631"/>
              <a:gd name="T53" fmla="*/ 1082 h 1268"/>
              <a:gd name="T54" fmla="*/ 1469 w 1631"/>
              <a:gd name="T55" fmla="*/ 1013 h 1268"/>
              <a:gd name="T56" fmla="*/ 1532 w 1631"/>
              <a:gd name="T57" fmla="*/ 936 h 1268"/>
              <a:gd name="T58" fmla="*/ 1581 w 1631"/>
              <a:gd name="T59" fmla="*/ 851 h 1268"/>
              <a:gd name="T60" fmla="*/ 1615 w 1631"/>
              <a:gd name="T61" fmla="*/ 761 h 1268"/>
              <a:gd name="T62" fmla="*/ 1630 w 1631"/>
              <a:gd name="T63" fmla="*/ 666 h 1268"/>
              <a:gd name="T64" fmla="*/ 1627 w 1631"/>
              <a:gd name="T65" fmla="*/ 569 h 1268"/>
              <a:gd name="T66" fmla="*/ 1605 w 1631"/>
              <a:gd name="T67" fmla="*/ 475 h 1268"/>
              <a:gd name="T68" fmla="*/ 1567 w 1631"/>
              <a:gd name="T69" fmla="*/ 388 h 1268"/>
              <a:gd name="T70" fmla="*/ 1512 w 1631"/>
              <a:gd name="T71" fmla="*/ 305 h 1268"/>
              <a:gd name="T72" fmla="*/ 1445 w 1631"/>
              <a:gd name="T73" fmla="*/ 231 h 1268"/>
              <a:gd name="T74" fmla="*/ 1364 w 1631"/>
              <a:gd name="T75" fmla="*/ 165 h 1268"/>
              <a:gd name="T76" fmla="*/ 1271 w 1631"/>
              <a:gd name="T77" fmla="*/ 109 h 1268"/>
              <a:gd name="T78" fmla="*/ 1168 w 1631"/>
              <a:gd name="T79" fmla="*/ 63 h 1268"/>
              <a:gd name="T80" fmla="*/ 1057 w 1631"/>
              <a:gd name="T81" fmla="*/ 29 h 1268"/>
              <a:gd name="T82" fmla="*/ 939 w 1631"/>
              <a:gd name="T83" fmla="*/ 8 h 1268"/>
              <a:gd name="T84" fmla="*/ 814 w 1631"/>
              <a:gd name="T85" fmla="*/ 0 h 12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31"/>
              <a:gd name="T130" fmla="*/ 0 h 1268"/>
              <a:gd name="T131" fmla="*/ 1631 w 1631"/>
              <a:gd name="T132" fmla="*/ 1268 h 12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31" h="1268">
                <a:moveTo>
                  <a:pt x="814" y="0"/>
                </a:moveTo>
                <a:lnTo>
                  <a:pt x="772" y="2"/>
                </a:lnTo>
                <a:lnTo>
                  <a:pt x="731" y="4"/>
                </a:lnTo>
                <a:lnTo>
                  <a:pt x="691" y="8"/>
                </a:lnTo>
                <a:lnTo>
                  <a:pt x="651" y="13"/>
                </a:lnTo>
                <a:lnTo>
                  <a:pt x="611" y="20"/>
                </a:lnTo>
                <a:lnTo>
                  <a:pt x="572" y="29"/>
                </a:lnTo>
                <a:lnTo>
                  <a:pt x="535" y="39"/>
                </a:lnTo>
                <a:lnTo>
                  <a:pt x="497" y="50"/>
                </a:lnTo>
                <a:lnTo>
                  <a:pt x="461" y="63"/>
                </a:lnTo>
                <a:lnTo>
                  <a:pt x="426" y="77"/>
                </a:lnTo>
                <a:lnTo>
                  <a:pt x="392" y="92"/>
                </a:lnTo>
                <a:lnTo>
                  <a:pt x="360" y="109"/>
                </a:lnTo>
                <a:lnTo>
                  <a:pt x="327" y="127"/>
                </a:lnTo>
                <a:lnTo>
                  <a:pt x="296" y="145"/>
                </a:lnTo>
                <a:lnTo>
                  <a:pt x="267" y="165"/>
                </a:lnTo>
                <a:lnTo>
                  <a:pt x="239" y="185"/>
                </a:lnTo>
                <a:lnTo>
                  <a:pt x="211" y="208"/>
                </a:lnTo>
                <a:lnTo>
                  <a:pt x="186" y="231"/>
                </a:lnTo>
                <a:lnTo>
                  <a:pt x="162" y="255"/>
                </a:lnTo>
                <a:lnTo>
                  <a:pt x="139" y="280"/>
                </a:lnTo>
                <a:lnTo>
                  <a:pt x="117" y="305"/>
                </a:lnTo>
                <a:lnTo>
                  <a:pt x="99" y="331"/>
                </a:lnTo>
                <a:lnTo>
                  <a:pt x="80" y="359"/>
                </a:lnTo>
                <a:lnTo>
                  <a:pt x="64" y="388"/>
                </a:lnTo>
                <a:lnTo>
                  <a:pt x="50" y="416"/>
                </a:lnTo>
                <a:lnTo>
                  <a:pt x="36" y="445"/>
                </a:lnTo>
                <a:lnTo>
                  <a:pt x="26" y="475"/>
                </a:lnTo>
                <a:lnTo>
                  <a:pt x="16" y="506"/>
                </a:lnTo>
                <a:lnTo>
                  <a:pt x="10" y="537"/>
                </a:lnTo>
                <a:lnTo>
                  <a:pt x="4" y="569"/>
                </a:lnTo>
                <a:lnTo>
                  <a:pt x="1" y="601"/>
                </a:lnTo>
                <a:lnTo>
                  <a:pt x="0" y="634"/>
                </a:lnTo>
                <a:lnTo>
                  <a:pt x="1" y="666"/>
                </a:lnTo>
                <a:lnTo>
                  <a:pt x="4" y="699"/>
                </a:lnTo>
                <a:lnTo>
                  <a:pt x="10" y="730"/>
                </a:lnTo>
                <a:lnTo>
                  <a:pt x="16" y="761"/>
                </a:lnTo>
                <a:lnTo>
                  <a:pt x="26" y="792"/>
                </a:lnTo>
                <a:lnTo>
                  <a:pt x="36" y="822"/>
                </a:lnTo>
                <a:lnTo>
                  <a:pt x="50" y="851"/>
                </a:lnTo>
                <a:lnTo>
                  <a:pt x="64" y="880"/>
                </a:lnTo>
                <a:lnTo>
                  <a:pt x="80" y="908"/>
                </a:lnTo>
                <a:lnTo>
                  <a:pt x="99" y="936"/>
                </a:lnTo>
                <a:lnTo>
                  <a:pt x="117" y="962"/>
                </a:lnTo>
                <a:lnTo>
                  <a:pt x="139" y="988"/>
                </a:lnTo>
                <a:lnTo>
                  <a:pt x="162" y="1013"/>
                </a:lnTo>
                <a:lnTo>
                  <a:pt x="186" y="1037"/>
                </a:lnTo>
                <a:lnTo>
                  <a:pt x="211" y="1059"/>
                </a:lnTo>
                <a:lnTo>
                  <a:pt x="239" y="1082"/>
                </a:lnTo>
                <a:lnTo>
                  <a:pt x="267" y="1103"/>
                </a:lnTo>
                <a:lnTo>
                  <a:pt x="296" y="1123"/>
                </a:lnTo>
                <a:lnTo>
                  <a:pt x="327" y="1142"/>
                </a:lnTo>
                <a:lnTo>
                  <a:pt x="360" y="1159"/>
                </a:lnTo>
                <a:lnTo>
                  <a:pt x="392" y="1176"/>
                </a:lnTo>
                <a:lnTo>
                  <a:pt x="426" y="1192"/>
                </a:lnTo>
                <a:lnTo>
                  <a:pt x="461" y="1206"/>
                </a:lnTo>
                <a:lnTo>
                  <a:pt x="497" y="1218"/>
                </a:lnTo>
                <a:lnTo>
                  <a:pt x="535" y="1229"/>
                </a:lnTo>
                <a:lnTo>
                  <a:pt x="572" y="1239"/>
                </a:lnTo>
                <a:lnTo>
                  <a:pt x="611" y="1248"/>
                </a:lnTo>
                <a:lnTo>
                  <a:pt x="651" y="1256"/>
                </a:lnTo>
                <a:lnTo>
                  <a:pt x="691" y="1261"/>
                </a:lnTo>
                <a:lnTo>
                  <a:pt x="731" y="1264"/>
                </a:lnTo>
                <a:lnTo>
                  <a:pt x="772" y="1267"/>
                </a:lnTo>
                <a:lnTo>
                  <a:pt x="814" y="1268"/>
                </a:lnTo>
                <a:lnTo>
                  <a:pt x="857" y="1267"/>
                </a:lnTo>
                <a:lnTo>
                  <a:pt x="898" y="1264"/>
                </a:lnTo>
                <a:lnTo>
                  <a:pt x="939" y="1261"/>
                </a:lnTo>
                <a:lnTo>
                  <a:pt x="979" y="1256"/>
                </a:lnTo>
                <a:lnTo>
                  <a:pt x="1018" y="1248"/>
                </a:lnTo>
                <a:lnTo>
                  <a:pt x="1057" y="1239"/>
                </a:lnTo>
                <a:lnTo>
                  <a:pt x="1095" y="1229"/>
                </a:lnTo>
                <a:lnTo>
                  <a:pt x="1132" y="1218"/>
                </a:lnTo>
                <a:lnTo>
                  <a:pt x="1168" y="1206"/>
                </a:lnTo>
                <a:lnTo>
                  <a:pt x="1204" y="1192"/>
                </a:lnTo>
                <a:lnTo>
                  <a:pt x="1238" y="1176"/>
                </a:lnTo>
                <a:lnTo>
                  <a:pt x="1271" y="1159"/>
                </a:lnTo>
                <a:lnTo>
                  <a:pt x="1303" y="1142"/>
                </a:lnTo>
                <a:lnTo>
                  <a:pt x="1334" y="1123"/>
                </a:lnTo>
                <a:lnTo>
                  <a:pt x="1364" y="1103"/>
                </a:lnTo>
                <a:lnTo>
                  <a:pt x="1391" y="1082"/>
                </a:lnTo>
                <a:lnTo>
                  <a:pt x="1419" y="1059"/>
                </a:lnTo>
                <a:lnTo>
                  <a:pt x="1445" y="1037"/>
                </a:lnTo>
                <a:lnTo>
                  <a:pt x="1469" y="1013"/>
                </a:lnTo>
                <a:lnTo>
                  <a:pt x="1491" y="988"/>
                </a:lnTo>
                <a:lnTo>
                  <a:pt x="1512" y="962"/>
                </a:lnTo>
                <a:lnTo>
                  <a:pt x="1532" y="936"/>
                </a:lnTo>
                <a:lnTo>
                  <a:pt x="1550" y="908"/>
                </a:lnTo>
                <a:lnTo>
                  <a:pt x="1567" y="880"/>
                </a:lnTo>
                <a:lnTo>
                  <a:pt x="1581" y="851"/>
                </a:lnTo>
                <a:lnTo>
                  <a:pt x="1595" y="822"/>
                </a:lnTo>
                <a:lnTo>
                  <a:pt x="1605" y="792"/>
                </a:lnTo>
                <a:lnTo>
                  <a:pt x="1615" y="761"/>
                </a:lnTo>
                <a:lnTo>
                  <a:pt x="1621" y="730"/>
                </a:lnTo>
                <a:lnTo>
                  <a:pt x="1627" y="699"/>
                </a:lnTo>
                <a:lnTo>
                  <a:pt x="1630" y="666"/>
                </a:lnTo>
                <a:lnTo>
                  <a:pt x="1631" y="634"/>
                </a:lnTo>
                <a:lnTo>
                  <a:pt x="1630" y="601"/>
                </a:lnTo>
                <a:lnTo>
                  <a:pt x="1627" y="569"/>
                </a:lnTo>
                <a:lnTo>
                  <a:pt x="1621" y="537"/>
                </a:lnTo>
                <a:lnTo>
                  <a:pt x="1615" y="506"/>
                </a:lnTo>
                <a:lnTo>
                  <a:pt x="1605" y="475"/>
                </a:lnTo>
                <a:lnTo>
                  <a:pt x="1595" y="445"/>
                </a:lnTo>
                <a:lnTo>
                  <a:pt x="1581" y="416"/>
                </a:lnTo>
                <a:lnTo>
                  <a:pt x="1567" y="388"/>
                </a:lnTo>
                <a:lnTo>
                  <a:pt x="1550" y="359"/>
                </a:lnTo>
                <a:lnTo>
                  <a:pt x="1532" y="331"/>
                </a:lnTo>
                <a:lnTo>
                  <a:pt x="1512" y="305"/>
                </a:lnTo>
                <a:lnTo>
                  <a:pt x="1491" y="280"/>
                </a:lnTo>
                <a:lnTo>
                  <a:pt x="1469" y="255"/>
                </a:lnTo>
                <a:lnTo>
                  <a:pt x="1445" y="231"/>
                </a:lnTo>
                <a:lnTo>
                  <a:pt x="1419" y="208"/>
                </a:lnTo>
                <a:lnTo>
                  <a:pt x="1391" y="185"/>
                </a:lnTo>
                <a:lnTo>
                  <a:pt x="1364" y="165"/>
                </a:lnTo>
                <a:lnTo>
                  <a:pt x="1334" y="145"/>
                </a:lnTo>
                <a:lnTo>
                  <a:pt x="1303" y="127"/>
                </a:lnTo>
                <a:lnTo>
                  <a:pt x="1271" y="109"/>
                </a:lnTo>
                <a:lnTo>
                  <a:pt x="1238" y="92"/>
                </a:lnTo>
                <a:lnTo>
                  <a:pt x="1204" y="77"/>
                </a:lnTo>
                <a:lnTo>
                  <a:pt x="1168" y="63"/>
                </a:lnTo>
                <a:lnTo>
                  <a:pt x="1132" y="50"/>
                </a:lnTo>
                <a:lnTo>
                  <a:pt x="1095" y="39"/>
                </a:lnTo>
                <a:lnTo>
                  <a:pt x="1057" y="29"/>
                </a:lnTo>
                <a:lnTo>
                  <a:pt x="1018" y="20"/>
                </a:lnTo>
                <a:lnTo>
                  <a:pt x="979" y="13"/>
                </a:lnTo>
                <a:lnTo>
                  <a:pt x="939" y="8"/>
                </a:lnTo>
                <a:lnTo>
                  <a:pt x="898" y="4"/>
                </a:lnTo>
                <a:lnTo>
                  <a:pt x="857" y="2"/>
                </a:lnTo>
                <a:lnTo>
                  <a:pt x="814" y="0"/>
                </a:lnTo>
                <a:close/>
              </a:path>
            </a:pathLst>
          </a:custGeom>
          <a:solidFill>
            <a:srgbClr val="288728"/>
          </a:solidFill>
          <a:ln w="9525">
            <a:noFill/>
            <a:round/>
            <a:headEnd/>
            <a:tailEnd/>
          </a:ln>
        </p:spPr>
        <p:txBody>
          <a:bodyPr/>
          <a:lstStyle/>
          <a:p>
            <a:endParaRPr lang="en-US"/>
          </a:p>
        </p:txBody>
      </p:sp>
      <p:sp>
        <p:nvSpPr>
          <p:cNvPr id="53268" name="Freeform 21"/>
          <p:cNvSpPr>
            <a:spLocks/>
          </p:cNvSpPr>
          <p:nvPr/>
        </p:nvSpPr>
        <p:spPr bwMode="auto">
          <a:xfrm>
            <a:off x="6091238" y="2995613"/>
            <a:ext cx="641350" cy="496887"/>
          </a:xfrm>
          <a:custGeom>
            <a:avLst/>
            <a:gdLst>
              <a:gd name="T0" fmla="*/ 723 w 1613"/>
              <a:gd name="T1" fmla="*/ 4 h 1251"/>
              <a:gd name="T2" fmla="*/ 566 w 1613"/>
              <a:gd name="T3" fmla="*/ 29 h 1251"/>
              <a:gd name="T4" fmla="*/ 422 w 1613"/>
              <a:gd name="T5" fmla="*/ 76 h 1251"/>
              <a:gd name="T6" fmla="*/ 293 w 1613"/>
              <a:gd name="T7" fmla="*/ 144 h 1251"/>
              <a:gd name="T8" fmla="*/ 183 w 1613"/>
              <a:gd name="T9" fmla="*/ 228 h 1251"/>
              <a:gd name="T10" fmla="*/ 97 w 1613"/>
              <a:gd name="T11" fmla="*/ 328 h 1251"/>
              <a:gd name="T12" fmla="*/ 36 w 1613"/>
              <a:gd name="T13" fmla="*/ 439 h 1251"/>
              <a:gd name="T14" fmla="*/ 4 w 1613"/>
              <a:gd name="T15" fmla="*/ 562 h 1251"/>
              <a:gd name="T16" fmla="*/ 4 w 1613"/>
              <a:gd name="T17" fmla="*/ 689 h 1251"/>
              <a:gd name="T18" fmla="*/ 36 w 1613"/>
              <a:gd name="T19" fmla="*/ 812 h 1251"/>
              <a:gd name="T20" fmla="*/ 97 w 1613"/>
              <a:gd name="T21" fmla="*/ 924 h 1251"/>
              <a:gd name="T22" fmla="*/ 183 w 1613"/>
              <a:gd name="T23" fmla="*/ 1024 h 1251"/>
              <a:gd name="T24" fmla="*/ 293 w 1613"/>
              <a:gd name="T25" fmla="*/ 1109 h 1251"/>
              <a:gd name="T26" fmla="*/ 422 w 1613"/>
              <a:gd name="T27" fmla="*/ 1176 h 1251"/>
              <a:gd name="T28" fmla="*/ 566 w 1613"/>
              <a:gd name="T29" fmla="*/ 1224 h 1251"/>
              <a:gd name="T30" fmla="*/ 723 w 1613"/>
              <a:gd name="T31" fmla="*/ 1248 h 1251"/>
              <a:gd name="T32" fmla="*/ 888 w 1613"/>
              <a:gd name="T33" fmla="*/ 1248 h 1251"/>
              <a:gd name="T34" fmla="*/ 1045 w 1613"/>
              <a:gd name="T35" fmla="*/ 1224 h 1251"/>
              <a:gd name="T36" fmla="*/ 1190 w 1613"/>
              <a:gd name="T37" fmla="*/ 1176 h 1251"/>
              <a:gd name="T38" fmla="*/ 1319 w 1613"/>
              <a:gd name="T39" fmla="*/ 1109 h 1251"/>
              <a:gd name="T40" fmla="*/ 1429 w 1613"/>
              <a:gd name="T41" fmla="*/ 1024 h 1251"/>
              <a:gd name="T42" fmla="*/ 1516 w 1613"/>
              <a:gd name="T43" fmla="*/ 924 h 1251"/>
              <a:gd name="T44" fmla="*/ 1577 w 1613"/>
              <a:gd name="T45" fmla="*/ 812 h 1251"/>
              <a:gd name="T46" fmla="*/ 1610 w 1613"/>
              <a:gd name="T47" fmla="*/ 689 h 1251"/>
              <a:gd name="T48" fmla="*/ 1610 w 1613"/>
              <a:gd name="T49" fmla="*/ 562 h 1251"/>
              <a:gd name="T50" fmla="*/ 1577 w 1613"/>
              <a:gd name="T51" fmla="*/ 439 h 1251"/>
              <a:gd name="T52" fmla="*/ 1516 w 1613"/>
              <a:gd name="T53" fmla="*/ 328 h 1251"/>
              <a:gd name="T54" fmla="*/ 1429 w 1613"/>
              <a:gd name="T55" fmla="*/ 228 h 1251"/>
              <a:gd name="T56" fmla="*/ 1319 w 1613"/>
              <a:gd name="T57" fmla="*/ 144 h 1251"/>
              <a:gd name="T58" fmla="*/ 1190 w 1613"/>
              <a:gd name="T59" fmla="*/ 76 h 1251"/>
              <a:gd name="T60" fmla="*/ 1045 w 1613"/>
              <a:gd name="T61" fmla="*/ 29 h 1251"/>
              <a:gd name="T62" fmla="*/ 888 w 1613"/>
              <a:gd name="T63" fmla="*/ 4 h 12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13"/>
              <a:gd name="T97" fmla="*/ 0 h 1251"/>
              <a:gd name="T98" fmla="*/ 1613 w 1613"/>
              <a:gd name="T99" fmla="*/ 1251 h 12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13" h="1251">
                <a:moveTo>
                  <a:pt x="805" y="0"/>
                </a:moveTo>
                <a:lnTo>
                  <a:pt x="723" y="4"/>
                </a:lnTo>
                <a:lnTo>
                  <a:pt x="643" y="12"/>
                </a:lnTo>
                <a:lnTo>
                  <a:pt x="566" y="29"/>
                </a:lnTo>
                <a:lnTo>
                  <a:pt x="492" y="49"/>
                </a:lnTo>
                <a:lnTo>
                  <a:pt x="422" y="76"/>
                </a:lnTo>
                <a:lnTo>
                  <a:pt x="355" y="107"/>
                </a:lnTo>
                <a:lnTo>
                  <a:pt x="293" y="144"/>
                </a:lnTo>
                <a:lnTo>
                  <a:pt x="236" y="183"/>
                </a:lnTo>
                <a:lnTo>
                  <a:pt x="183" y="228"/>
                </a:lnTo>
                <a:lnTo>
                  <a:pt x="137" y="276"/>
                </a:lnTo>
                <a:lnTo>
                  <a:pt x="97" y="328"/>
                </a:lnTo>
                <a:lnTo>
                  <a:pt x="64" y="382"/>
                </a:lnTo>
                <a:lnTo>
                  <a:pt x="36" y="439"/>
                </a:lnTo>
                <a:lnTo>
                  <a:pt x="16" y="499"/>
                </a:lnTo>
                <a:lnTo>
                  <a:pt x="4" y="562"/>
                </a:lnTo>
                <a:lnTo>
                  <a:pt x="0" y="626"/>
                </a:lnTo>
                <a:lnTo>
                  <a:pt x="4" y="689"/>
                </a:lnTo>
                <a:lnTo>
                  <a:pt x="16" y="752"/>
                </a:lnTo>
                <a:lnTo>
                  <a:pt x="36" y="812"/>
                </a:lnTo>
                <a:lnTo>
                  <a:pt x="64" y="869"/>
                </a:lnTo>
                <a:lnTo>
                  <a:pt x="97" y="924"/>
                </a:lnTo>
                <a:lnTo>
                  <a:pt x="137" y="975"/>
                </a:lnTo>
                <a:lnTo>
                  <a:pt x="183" y="1024"/>
                </a:lnTo>
                <a:lnTo>
                  <a:pt x="236" y="1068"/>
                </a:lnTo>
                <a:lnTo>
                  <a:pt x="293" y="1109"/>
                </a:lnTo>
                <a:lnTo>
                  <a:pt x="355" y="1145"/>
                </a:lnTo>
                <a:lnTo>
                  <a:pt x="422" y="1176"/>
                </a:lnTo>
                <a:lnTo>
                  <a:pt x="492" y="1203"/>
                </a:lnTo>
                <a:lnTo>
                  <a:pt x="566" y="1224"/>
                </a:lnTo>
                <a:lnTo>
                  <a:pt x="643" y="1239"/>
                </a:lnTo>
                <a:lnTo>
                  <a:pt x="723" y="1248"/>
                </a:lnTo>
                <a:lnTo>
                  <a:pt x="805" y="1251"/>
                </a:lnTo>
                <a:lnTo>
                  <a:pt x="888" y="1248"/>
                </a:lnTo>
                <a:lnTo>
                  <a:pt x="968" y="1239"/>
                </a:lnTo>
                <a:lnTo>
                  <a:pt x="1045" y="1224"/>
                </a:lnTo>
                <a:lnTo>
                  <a:pt x="1120" y="1203"/>
                </a:lnTo>
                <a:lnTo>
                  <a:pt x="1190" y="1176"/>
                </a:lnTo>
                <a:lnTo>
                  <a:pt x="1257" y="1145"/>
                </a:lnTo>
                <a:lnTo>
                  <a:pt x="1319" y="1109"/>
                </a:lnTo>
                <a:lnTo>
                  <a:pt x="1376" y="1068"/>
                </a:lnTo>
                <a:lnTo>
                  <a:pt x="1429" y="1024"/>
                </a:lnTo>
                <a:lnTo>
                  <a:pt x="1475" y="975"/>
                </a:lnTo>
                <a:lnTo>
                  <a:pt x="1516" y="924"/>
                </a:lnTo>
                <a:lnTo>
                  <a:pt x="1550" y="869"/>
                </a:lnTo>
                <a:lnTo>
                  <a:pt x="1577" y="812"/>
                </a:lnTo>
                <a:lnTo>
                  <a:pt x="1597" y="752"/>
                </a:lnTo>
                <a:lnTo>
                  <a:pt x="1610" y="689"/>
                </a:lnTo>
                <a:lnTo>
                  <a:pt x="1613" y="626"/>
                </a:lnTo>
                <a:lnTo>
                  <a:pt x="1610" y="562"/>
                </a:lnTo>
                <a:lnTo>
                  <a:pt x="1597" y="499"/>
                </a:lnTo>
                <a:lnTo>
                  <a:pt x="1577" y="439"/>
                </a:lnTo>
                <a:lnTo>
                  <a:pt x="1550" y="382"/>
                </a:lnTo>
                <a:lnTo>
                  <a:pt x="1516" y="328"/>
                </a:lnTo>
                <a:lnTo>
                  <a:pt x="1475" y="276"/>
                </a:lnTo>
                <a:lnTo>
                  <a:pt x="1429" y="228"/>
                </a:lnTo>
                <a:lnTo>
                  <a:pt x="1376" y="183"/>
                </a:lnTo>
                <a:lnTo>
                  <a:pt x="1319" y="144"/>
                </a:lnTo>
                <a:lnTo>
                  <a:pt x="1257" y="107"/>
                </a:lnTo>
                <a:lnTo>
                  <a:pt x="1190" y="76"/>
                </a:lnTo>
                <a:lnTo>
                  <a:pt x="1120" y="49"/>
                </a:lnTo>
                <a:lnTo>
                  <a:pt x="1045" y="29"/>
                </a:lnTo>
                <a:lnTo>
                  <a:pt x="968" y="12"/>
                </a:lnTo>
                <a:lnTo>
                  <a:pt x="888" y="4"/>
                </a:lnTo>
                <a:lnTo>
                  <a:pt x="805" y="0"/>
                </a:lnTo>
                <a:close/>
              </a:path>
            </a:pathLst>
          </a:custGeom>
          <a:solidFill>
            <a:srgbClr val="2D892D"/>
          </a:solidFill>
          <a:ln w="9525">
            <a:noFill/>
            <a:round/>
            <a:headEnd/>
            <a:tailEnd/>
          </a:ln>
        </p:spPr>
        <p:txBody>
          <a:bodyPr/>
          <a:lstStyle/>
          <a:p>
            <a:endParaRPr lang="en-US"/>
          </a:p>
        </p:txBody>
      </p:sp>
      <p:sp>
        <p:nvSpPr>
          <p:cNvPr id="53269" name="Freeform 22"/>
          <p:cNvSpPr>
            <a:spLocks/>
          </p:cNvSpPr>
          <p:nvPr/>
        </p:nvSpPr>
        <p:spPr bwMode="auto">
          <a:xfrm>
            <a:off x="6096000" y="2998788"/>
            <a:ext cx="633413" cy="490537"/>
          </a:xfrm>
          <a:custGeom>
            <a:avLst/>
            <a:gdLst>
              <a:gd name="T0" fmla="*/ 715 w 1596"/>
              <a:gd name="T1" fmla="*/ 4 h 1237"/>
              <a:gd name="T2" fmla="*/ 559 w 1596"/>
              <a:gd name="T3" fmla="*/ 28 h 1237"/>
              <a:gd name="T4" fmla="*/ 417 w 1596"/>
              <a:gd name="T5" fmla="*/ 75 h 1237"/>
              <a:gd name="T6" fmla="*/ 289 w 1596"/>
              <a:gd name="T7" fmla="*/ 142 h 1237"/>
              <a:gd name="T8" fmla="*/ 182 w 1596"/>
              <a:gd name="T9" fmla="*/ 225 h 1237"/>
              <a:gd name="T10" fmla="*/ 96 w 1596"/>
              <a:gd name="T11" fmla="*/ 324 h 1237"/>
              <a:gd name="T12" fmla="*/ 36 w 1596"/>
              <a:gd name="T13" fmla="*/ 435 h 1237"/>
              <a:gd name="T14" fmla="*/ 3 w 1596"/>
              <a:gd name="T15" fmla="*/ 555 h 1237"/>
              <a:gd name="T16" fmla="*/ 3 w 1596"/>
              <a:gd name="T17" fmla="*/ 682 h 1237"/>
              <a:gd name="T18" fmla="*/ 36 w 1596"/>
              <a:gd name="T19" fmla="*/ 802 h 1237"/>
              <a:gd name="T20" fmla="*/ 96 w 1596"/>
              <a:gd name="T21" fmla="*/ 913 h 1237"/>
              <a:gd name="T22" fmla="*/ 182 w 1596"/>
              <a:gd name="T23" fmla="*/ 1012 h 1237"/>
              <a:gd name="T24" fmla="*/ 289 w 1596"/>
              <a:gd name="T25" fmla="*/ 1096 h 1237"/>
              <a:gd name="T26" fmla="*/ 417 w 1596"/>
              <a:gd name="T27" fmla="*/ 1162 h 1237"/>
              <a:gd name="T28" fmla="*/ 559 w 1596"/>
              <a:gd name="T29" fmla="*/ 1209 h 1237"/>
              <a:gd name="T30" fmla="*/ 715 w 1596"/>
              <a:gd name="T31" fmla="*/ 1233 h 1237"/>
              <a:gd name="T32" fmla="*/ 878 w 1596"/>
              <a:gd name="T33" fmla="*/ 1233 h 1237"/>
              <a:gd name="T34" fmla="*/ 1034 w 1596"/>
              <a:gd name="T35" fmla="*/ 1209 h 1237"/>
              <a:gd name="T36" fmla="*/ 1177 w 1596"/>
              <a:gd name="T37" fmla="*/ 1162 h 1237"/>
              <a:gd name="T38" fmla="*/ 1305 w 1596"/>
              <a:gd name="T39" fmla="*/ 1096 h 1237"/>
              <a:gd name="T40" fmla="*/ 1413 w 1596"/>
              <a:gd name="T41" fmla="*/ 1012 h 1237"/>
              <a:gd name="T42" fmla="*/ 1499 w 1596"/>
              <a:gd name="T43" fmla="*/ 913 h 1237"/>
              <a:gd name="T44" fmla="*/ 1559 w 1596"/>
              <a:gd name="T45" fmla="*/ 802 h 1237"/>
              <a:gd name="T46" fmla="*/ 1592 w 1596"/>
              <a:gd name="T47" fmla="*/ 682 h 1237"/>
              <a:gd name="T48" fmla="*/ 1592 w 1596"/>
              <a:gd name="T49" fmla="*/ 555 h 1237"/>
              <a:gd name="T50" fmla="*/ 1559 w 1596"/>
              <a:gd name="T51" fmla="*/ 435 h 1237"/>
              <a:gd name="T52" fmla="*/ 1499 w 1596"/>
              <a:gd name="T53" fmla="*/ 324 h 1237"/>
              <a:gd name="T54" fmla="*/ 1413 w 1596"/>
              <a:gd name="T55" fmla="*/ 225 h 1237"/>
              <a:gd name="T56" fmla="*/ 1305 w 1596"/>
              <a:gd name="T57" fmla="*/ 142 h 1237"/>
              <a:gd name="T58" fmla="*/ 1177 w 1596"/>
              <a:gd name="T59" fmla="*/ 75 h 1237"/>
              <a:gd name="T60" fmla="*/ 1034 w 1596"/>
              <a:gd name="T61" fmla="*/ 28 h 1237"/>
              <a:gd name="T62" fmla="*/ 878 w 1596"/>
              <a:gd name="T63" fmla="*/ 4 h 12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96"/>
              <a:gd name="T97" fmla="*/ 0 h 1237"/>
              <a:gd name="T98" fmla="*/ 1596 w 1596"/>
              <a:gd name="T99" fmla="*/ 1237 h 12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96" h="1237">
                <a:moveTo>
                  <a:pt x="796" y="0"/>
                </a:moveTo>
                <a:lnTo>
                  <a:pt x="715" y="4"/>
                </a:lnTo>
                <a:lnTo>
                  <a:pt x="637" y="13"/>
                </a:lnTo>
                <a:lnTo>
                  <a:pt x="559" y="28"/>
                </a:lnTo>
                <a:lnTo>
                  <a:pt x="487" y="49"/>
                </a:lnTo>
                <a:lnTo>
                  <a:pt x="417" y="75"/>
                </a:lnTo>
                <a:lnTo>
                  <a:pt x="351" y="107"/>
                </a:lnTo>
                <a:lnTo>
                  <a:pt x="289" y="142"/>
                </a:lnTo>
                <a:lnTo>
                  <a:pt x="233" y="181"/>
                </a:lnTo>
                <a:lnTo>
                  <a:pt x="182" y="225"/>
                </a:lnTo>
                <a:lnTo>
                  <a:pt x="136" y="273"/>
                </a:lnTo>
                <a:lnTo>
                  <a:pt x="96" y="324"/>
                </a:lnTo>
                <a:lnTo>
                  <a:pt x="62" y="378"/>
                </a:lnTo>
                <a:lnTo>
                  <a:pt x="36" y="435"/>
                </a:lnTo>
                <a:lnTo>
                  <a:pt x="16" y="494"/>
                </a:lnTo>
                <a:lnTo>
                  <a:pt x="3" y="555"/>
                </a:lnTo>
                <a:lnTo>
                  <a:pt x="0" y="619"/>
                </a:lnTo>
                <a:lnTo>
                  <a:pt x="3" y="682"/>
                </a:lnTo>
                <a:lnTo>
                  <a:pt x="16" y="743"/>
                </a:lnTo>
                <a:lnTo>
                  <a:pt x="36" y="802"/>
                </a:lnTo>
                <a:lnTo>
                  <a:pt x="62" y="860"/>
                </a:lnTo>
                <a:lnTo>
                  <a:pt x="96" y="913"/>
                </a:lnTo>
                <a:lnTo>
                  <a:pt x="136" y="965"/>
                </a:lnTo>
                <a:lnTo>
                  <a:pt x="182" y="1012"/>
                </a:lnTo>
                <a:lnTo>
                  <a:pt x="233" y="1056"/>
                </a:lnTo>
                <a:lnTo>
                  <a:pt x="289" y="1096"/>
                </a:lnTo>
                <a:lnTo>
                  <a:pt x="351" y="1131"/>
                </a:lnTo>
                <a:lnTo>
                  <a:pt x="417" y="1162"/>
                </a:lnTo>
                <a:lnTo>
                  <a:pt x="487" y="1188"/>
                </a:lnTo>
                <a:lnTo>
                  <a:pt x="559" y="1209"/>
                </a:lnTo>
                <a:lnTo>
                  <a:pt x="637" y="1224"/>
                </a:lnTo>
                <a:lnTo>
                  <a:pt x="715" y="1233"/>
                </a:lnTo>
                <a:lnTo>
                  <a:pt x="796" y="1237"/>
                </a:lnTo>
                <a:lnTo>
                  <a:pt x="878" y="1233"/>
                </a:lnTo>
                <a:lnTo>
                  <a:pt x="957" y="1224"/>
                </a:lnTo>
                <a:lnTo>
                  <a:pt x="1034" y="1209"/>
                </a:lnTo>
                <a:lnTo>
                  <a:pt x="1107" y="1188"/>
                </a:lnTo>
                <a:lnTo>
                  <a:pt x="1177" y="1162"/>
                </a:lnTo>
                <a:lnTo>
                  <a:pt x="1243" y="1131"/>
                </a:lnTo>
                <a:lnTo>
                  <a:pt x="1305" y="1096"/>
                </a:lnTo>
                <a:lnTo>
                  <a:pt x="1361" y="1056"/>
                </a:lnTo>
                <a:lnTo>
                  <a:pt x="1413" y="1012"/>
                </a:lnTo>
                <a:lnTo>
                  <a:pt x="1460" y="965"/>
                </a:lnTo>
                <a:lnTo>
                  <a:pt x="1499" y="913"/>
                </a:lnTo>
                <a:lnTo>
                  <a:pt x="1533" y="860"/>
                </a:lnTo>
                <a:lnTo>
                  <a:pt x="1559" y="802"/>
                </a:lnTo>
                <a:lnTo>
                  <a:pt x="1579" y="743"/>
                </a:lnTo>
                <a:lnTo>
                  <a:pt x="1592" y="682"/>
                </a:lnTo>
                <a:lnTo>
                  <a:pt x="1596" y="619"/>
                </a:lnTo>
                <a:lnTo>
                  <a:pt x="1592" y="555"/>
                </a:lnTo>
                <a:lnTo>
                  <a:pt x="1579" y="494"/>
                </a:lnTo>
                <a:lnTo>
                  <a:pt x="1559" y="435"/>
                </a:lnTo>
                <a:lnTo>
                  <a:pt x="1533" y="378"/>
                </a:lnTo>
                <a:lnTo>
                  <a:pt x="1499" y="324"/>
                </a:lnTo>
                <a:lnTo>
                  <a:pt x="1460" y="273"/>
                </a:lnTo>
                <a:lnTo>
                  <a:pt x="1413" y="225"/>
                </a:lnTo>
                <a:lnTo>
                  <a:pt x="1361" y="181"/>
                </a:lnTo>
                <a:lnTo>
                  <a:pt x="1305" y="142"/>
                </a:lnTo>
                <a:lnTo>
                  <a:pt x="1243" y="107"/>
                </a:lnTo>
                <a:lnTo>
                  <a:pt x="1177" y="75"/>
                </a:lnTo>
                <a:lnTo>
                  <a:pt x="1107" y="49"/>
                </a:lnTo>
                <a:lnTo>
                  <a:pt x="1034" y="28"/>
                </a:lnTo>
                <a:lnTo>
                  <a:pt x="957" y="13"/>
                </a:lnTo>
                <a:lnTo>
                  <a:pt x="878" y="4"/>
                </a:lnTo>
                <a:lnTo>
                  <a:pt x="796" y="0"/>
                </a:lnTo>
                <a:close/>
              </a:path>
            </a:pathLst>
          </a:custGeom>
          <a:solidFill>
            <a:srgbClr val="388E38"/>
          </a:solidFill>
          <a:ln w="9525">
            <a:noFill/>
            <a:round/>
            <a:headEnd/>
            <a:tailEnd/>
          </a:ln>
        </p:spPr>
        <p:txBody>
          <a:bodyPr/>
          <a:lstStyle/>
          <a:p>
            <a:endParaRPr lang="en-US"/>
          </a:p>
        </p:txBody>
      </p:sp>
      <p:sp>
        <p:nvSpPr>
          <p:cNvPr id="53270" name="Freeform 23"/>
          <p:cNvSpPr>
            <a:spLocks/>
          </p:cNvSpPr>
          <p:nvPr/>
        </p:nvSpPr>
        <p:spPr bwMode="auto">
          <a:xfrm>
            <a:off x="6099175" y="3001963"/>
            <a:ext cx="625475" cy="484187"/>
          </a:xfrm>
          <a:custGeom>
            <a:avLst/>
            <a:gdLst>
              <a:gd name="T0" fmla="*/ 708 w 1579"/>
              <a:gd name="T1" fmla="*/ 4 h 1221"/>
              <a:gd name="T2" fmla="*/ 555 w 1579"/>
              <a:gd name="T3" fmla="*/ 27 h 1221"/>
              <a:gd name="T4" fmla="*/ 412 w 1579"/>
              <a:gd name="T5" fmla="*/ 74 h 1221"/>
              <a:gd name="T6" fmla="*/ 288 w 1579"/>
              <a:gd name="T7" fmla="*/ 140 h 1221"/>
              <a:gd name="T8" fmla="*/ 180 w 1579"/>
              <a:gd name="T9" fmla="*/ 222 h 1221"/>
              <a:gd name="T10" fmla="*/ 95 w 1579"/>
              <a:gd name="T11" fmla="*/ 320 h 1221"/>
              <a:gd name="T12" fmla="*/ 35 w 1579"/>
              <a:gd name="T13" fmla="*/ 429 h 1221"/>
              <a:gd name="T14" fmla="*/ 4 w 1579"/>
              <a:gd name="T15" fmla="*/ 548 h 1221"/>
              <a:gd name="T16" fmla="*/ 4 w 1579"/>
              <a:gd name="T17" fmla="*/ 673 h 1221"/>
              <a:gd name="T18" fmla="*/ 35 w 1579"/>
              <a:gd name="T19" fmla="*/ 792 h 1221"/>
              <a:gd name="T20" fmla="*/ 95 w 1579"/>
              <a:gd name="T21" fmla="*/ 902 h 1221"/>
              <a:gd name="T22" fmla="*/ 180 w 1579"/>
              <a:gd name="T23" fmla="*/ 999 h 1221"/>
              <a:gd name="T24" fmla="*/ 288 w 1579"/>
              <a:gd name="T25" fmla="*/ 1081 h 1221"/>
              <a:gd name="T26" fmla="*/ 412 w 1579"/>
              <a:gd name="T27" fmla="*/ 1148 h 1221"/>
              <a:gd name="T28" fmla="*/ 555 w 1579"/>
              <a:gd name="T29" fmla="*/ 1194 h 1221"/>
              <a:gd name="T30" fmla="*/ 708 w 1579"/>
              <a:gd name="T31" fmla="*/ 1218 h 1221"/>
              <a:gd name="T32" fmla="*/ 870 w 1579"/>
              <a:gd name="T33" fmla="*/ 1218 h 1221"/>
              <a:gd name="T34" fmla="*/ 1023 w 1579"/>
              <a:gd name="T35" fmla="*/ 1194 h 1221"/>
              <a:gd name="T36" fmla="*/ 1164 w 1579"/>
              <a:gd name="T37" fmla="*/ 1148 h 1221"/>
              <a:gd name="T38" fmla="*/ 1290 w 1579"/>
              <a:gd name="T39" fmla="*/ 1081 h 1221"/>
              <a:gd name="T40" fmla="*/ 1398 w 1579"/>
              <a:gd name="T41" fmla="*/ 999 h 1221"/>
              <a:gd name="T42" fmla="*/ 1483 w 1579"/>
              <a:gd name="T43" fmla="*/ 902 h 1221"/>
              <a:gd name="T44" fmla="*/ 1543 w 1579"/>
              <a:gd name="T45" fmla="*/ 792 h 1221"/>
              <a:gd name="T46" fmla="*/ 1575 w 1579"/>
              <a:gd name="T47" fmla="*/ 673 h 1221"/>
              <a:gd name="T48" fmla="*/ 1575 w 1579"/>
              <a:gd name="T49" fmla="*/ 548 h 1221"/>
              <a:gd name="T50" fmla="*/ 1543 w 1579"/>
              <a:gd name="T51" fmla="*/ 429 h 1221"/>
              <a:gd name="T52" fmla="*/ 1483 w 1579"/>
              <a:gd name="T53" fmla="*/ 320 h 1221"/>
              <a:gd name="T54" fmla="*/ 1398 w 1579"/>
              <a:gd name="T55" fmla="*/ 222 h 1221"/>
              <a:gd name="T56" fmla="*/ 1290 w 1579"/>
              <a:gd name="T57" fmla="*/ 140 h 1221"/>
              <a:gd name="T58" fmla="*/ 1164 w 1579"/>
              <a:gd name="T59" fmla="*/ 74 h 1221"/>
              <a:gd name="T60" fmla="*/ 1023 w 1579"/>
              <a:gd name="T61" fmla="*/ 27 h 1221"/>
              <a:gd name="T62" fmla="*/ 870 w 1579"/>
              <a:gd name="T63" fmla="*/ 4 h 12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79"/>
              <a:gd name="T97" fmla="*/ 0 h 1221"/>
              <a:gd name="T98" fmla="*/ 1579 w 1579"/>
              <a:gd name="T99" fmla="*/ 1221 h 12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79" h="1221">
                <a:moveTo>
                  <a:pt x="788" y="0"/>
                </a:moveTo>
                <a:lnTo>
                  <a:pt x="708" y="4"/>
                </a:lnTo>
                <a:lnTo>
                  <a:pt x="630" y="12"/>
                </a:lnTo>
                <a:lnTo>
                  <a:pt x="555" y="27"/>
                </a:lnTo>
                <a:lnTo>
                  <a:pt x="482" y="47"/>
                </a:lnTo>
                <a:lnTo>
                  <a:pt x="412" y="74"/>
                </a:lnTo>
                <a:lnTo>
                  <a:pt x="348" y="105"/>
                </a:lnTo>
                <a:lnTo>
                  <a:pt x="288" y="140"/>
                </a:lnTo>
                <a:lnTo>
                  <a:pt x="231" y="178"/>
                </a:lnTo>
                <a:lnTo>
                  <a:pt x="180" y="222"/>
                </a:lnTo>
                <a:lnTo>
                  <a:pt x="135" y="270"/>
                </a:lnTo>
                <a:lnTo>
                  <a:pt x="95" y="320"/>
                </a:lnTo>
                <a:lnTo>
                  <a:pt x="63" y="373"/>
                </a:lnTo>
                <a:lnTo>
                  <a:pt x="35" y="429"/>
                </a:lnTo>
                <a:lnTo>
                  <a:pt x="17" y="487"/>
                </a:lnTo>
                <a:lnTo>
                  <a:pt x="4" y="548"/>
                </a:lnTo>
                <a:lnTo>
                  <a:pt x="0" y="611"/>
                </a:lnTo>
                <a:lnTo>
                  <a:pt x="4" y="673"/>
                </a:lnTo>
                <a:lnTo>
                  <a:pt x="17" y="734"/>
                </a:lnTo>
                <a:lnTo>
                  <a:pt x="35" y="792"/>
                </a:lnTo>
                <a:lnTo>
                  <a:pt x="63" y="848"/>
                </a:lnTo>
                <a:lnTo>
                  <a:pt x="95" y="902"/>
                </a:lnTo>
                <a:lnTo>
                  <a:pt x="135" y="952"/>
                </a:lnTo>
                <a:lnTo>
                  <a:pt x="180" y="999"/>
                </a:lnTo>
                <a:lnTo>
                  <a:pt x="231" y="1043"/>
                </a:lnTo>
                <a:lnTo>
                  <a:pt x="288" y="1081"/>
                </a:lnTo>
                <a:lnTo>
                  <a:pt x="348" y="1116"/>
                </a:lnTo>
                <a:lnTo>
                  <a:pt x="412" y="1148"/>
                </a:lnTo>
                <a:lnTo>
                  <a:pt x="482" y="1174"/>
                </a:lnTo>
                <a:lnTo>
                  <a:pt x="555" y="1194"/>
                </a:lnTo>
                <a:lnTo>
                  <a:pt x="630" y="1209"/>
                </a:lnTo>
                <a:lnTo>
                  <a:pt x="708" y="1218"/>
                </a:lnTo>
                <a:lnTo>
                  <a:pt x="788" y="1221"/>
                </a:lnTo>
                <a:lnTo>
                  <a:pt x="870" y="1218"/>
                </a:lnTo>
                <a:lnTo>
                  <a:pt x="947" y="1209"/>
                </a:lnTo>
                <a:lnTo>
                  <a:pt x="1023" y="1194"/>
                </a:lnTo>
                <a:lnTo>
                  <a:pt x="1096" y="1174"/>
                </a:lnTo>
                <a:lnTo>
                  <a:pt x="1164" y="1148"/>
                </a:lnTo>
                <a:lnTo>
                  <a:pt x="1230" y="1116"/>
                </a:lnTo>
                <a:lnTo>
                  <a:pt x="1290" y="1081"/>
                </a:lnTo>
                <a:lnTo>
                  <a:pt x="1347" y="1043"/>
                </a:lnTo>
                <a:lnTo>
                  <a:pt x="1398" y="999"/>
                </a:lnTo>
                <a:lnTo>
                  <a:pt x="1444" y="952"/>
                </a:lnTo>
                <a:lnTo>
                  <a:pt x="1483" y="902"/>
                </a:lnTo>
                <a:lnTo>
                  <a:pt x="1516" y="848"/>
                </a:lnTo>
                <a:lnTo>
                  <a:pt x="1543" y="792"/>
                </a:lnTo>
                <a:lnTo>
                  <a:pt x="1563" y="734"/>
                </a:lnTo>
                <a:lnTo>
                  <a:pt x="1575" y="673"/>
                </a:lnTo>
                <a:lnTo>
                  <a:pt x="1579" y="611"/>
                </a:lnTo>
                <a:lnTo>
                  <a:pt x="1575" y="548"/>
                </a:lnTo>
                <a:lnTo>
                  <a:pt x="1563" y="487"/>
                </a:lnTo>
                <a:lnTo>
                  <a:pt x="1543" y="429"/>
                </a:lnTo>
                <a:lnTo>
                  <a:pt x="1516" y="373"/>
                </a:lnTo>
                <a:lnTo>
                  <a:pt x="1483" y="320"/>
                </a:lnTo>
                <a:lnTo>
                  <a:pt x="1444" y="270"/>
                </a:lnTo>
                <a:lnTo>
                  <a:pt x="1398" y="222"/>
                </a:lnTo>
                <a:lnTo>
                  <a:pt x="1347" y="178"/>
                </a:lnTo>
                <a:lnTo>
                  <a:pt x="1290" y="140"/>
                </a:lnTo>
                <a:lnTo>
                  <a:pt x="1230" y="105"/>
                </a:lnTo>
                <a:lnTo>
                  <a:pt x="1164" y="74"/>
                </a:lnTo>
                <a:lnTo>
                  <a:pt x="1096" y="47"/>
                </a:lnTo>
                <a:lnTo>
                  <a:pt x="1023" y="27"/>
                </a:lnTo>
                <a:lnTo>
                  <a:pt x="947" y="12"/>
                </a:lnTo>
                <a:lnTo>
                  <a:pt x="870" y="4"/>
                </a:lnTo>
                <a:lnTo>
                  <a:pt x="788" y="0"/>
                </a:lnTo>
                <a:close/>
              </a:path>
            </a:pathLst>
          </a:custGeom>
          <a:solidFill>
            <a:srgbClr val="449644"/>
          </a:solidFill>
          <a:ln w="9525">
            <a:noFill/>
            <a:round/>
            <a:headEnd/>
            <a:tailEnd/>
          </a:ln>
        </p:spPr>
        <p:txBody>
          <a:bodyPr/>
          <a:lstStyle/>
          <a:p>
            <a:endParaRPr lang="en-US"/>
          </a:p>
        </p:txBody>
      </p:sp>
      <p:sp>
        <p:nvSpPr>
          <p:cNvPr id="53271" name="Freeform 24"/>
          <p:cNvSpPr>
            <a:spLocks/>
          </p:cNvSpPr>
          <p:nvPr/>
        </p:nvSpPr>
        <p:spPr bwMode="auto">
          <a:xfrm>
            <a:off x="6102350" y="3005138"/>
            <a:ext cx="619125" cy="477837"/>
          </a:xfrm>
          <a:custGeom>
            <a:avLst/>
            <a:gdLst>
              <a:gd name="T0" fmla="*/ 699 w 1561"/>
              <a:gd name="T1" fmla="*/ 2 h 1205"/>
              <a:gd name="T2" fmla="*/ 548 w 1561"/>
              <a:gd name="T3" fmla="*/ 27 h 1205"/>
              <a:gd name="T4" fmla="*/ 408 w 1561"/>
              <a:gd name="T5" fmla="*/ 72 h 1205"/>
              <a:gd name="T6" fmla="*/ 284 w 1561"/>
              <a:gd name="T7" fmla="*/ 137 h 1205"/>
              <a:gd name="T8" fmla="*/ 179 w 1561"/>
              <a:gd name="T9" fmla="*/ 218 h 1205"/>
              <a:gd name="T10" fmla="*/ 94 w 1561"/>
              <a:gd name="T11" fmla="*/ 314 h 1205"/>
              <a:gd name="T12" fmla="*/ 35 w 1561"/>
              <a:gd name="T13" fmla="*/ 423 h 1205"/>
              <a:gd name="T14" fmla="*/ 4 w 1561"/>
              <a:gd name="T15" fmla="*/ 540 h 1205"/>
              <a:gd name="T16" fmla="*/ 4 w 1561"/>
              <a:gd name="T17" fmla="*/ 663 h 1205"/>
              <a:gd name="T18" fmla="*/ 35 w 1561"/>
              <a:gd name="T19" fmla="*/ 780 h 1205"/>
              <a:gd name="T20" fmla="*/ 94 w 1561"/>
              <a:gd name="T21" fmla="*/ 889 h 1205"/>
              <a:gd name="T22" fmla="*/ 179 w 1561"/>
              <a:gd name="T23" fmla="*/ 985 h 1205"/>
              <a:gd name="T24" fmla="*/ 284 w 1561"/>
              <a:gd name="T25" fmla="*/ 1066 h 1205"/>
              <a:gd name="T26" fmla="*/ 408 w 1561"/>
              <a:gd name="T27" fmla="*/ 1132 h 1205"/>
              <a:gd name="T28" fmla="*/ 548 w 1561"/>
              <a:gd name="T29" fmla="*/ 1177 h 1205"/>
              <a:gd name="T30" fmla="*/ 699 w 1561"/>
              <a:gd name="T31" fmla="*/ 1201 h 1205"/>
              <a:gd name="T32" fmla="*/ 859 w 1561"/>
              <a:gd name="T33" fmla="*/ 1201 h 1205"/>
              <a:gd name="T34" fmla="*/ 1012 w 1561"/>
              <a:gd name="T35" fmla="*/ 1177 h 1205"/>
              <a:gd name="T36" fmla="*/ 1153 w 1561"/>
              <a:gd name="T37" fmla="*/ 1132 h 1205"/>
              <a:gd name="T38" fmla="*/ 1276 w 1561"/>
              <a:gd name="T39" fmla="*/ 1066 h 1205"/>
              <a:gd name="T40" fmla="*/ 1383 w 1561"/>
              <a:gd name="T41" fmla="*/ 985 h 1205"/>
              <a:gd name="T42" fmla="*/ 1466 w 1561"/>
              <a:gd name="T43" fmla="*/ 889 h 1205"/>
              <a:gd name="T44" fmla="*/ 1526 w 1561"/>
              <a:gd name="T45" fmla="*/ 780 h 1205"/>
              <a:gd name="T46" fmla="*/ 1557 w 1561"/>
              <a:gd name="T47" fmla="*/ 663 h 1205"/>
              <a:gd name="T48" fmla="*/ 1557 w 1561"/>
              <a:gd name="T49" fmla="*/ 540 h 1205"/>
              <a:gd name="T50" fmla="*/ 1526 w 1561"/>
              <a:gd name="T51" fmla="*/ 423 h 1205"/>
              <a:gd name="T52" fmla="*/ 1466 w 1561"/>
              <a:gd name="T53" fmla="*/ 314 h 1205"/>
              <a:gd name="T54" fmla="*/ 1383 w 1561"/>
              <a:gd name="T55" fmla="*/ 218 h 1205"/>
              <a:gd name="T56" fmla="*/ 1276 w 1561"/>
              <a:gd name="T57" fmla="*/ 137 h 1205"/>
              <a:gd name="T58" fmla="*/ 1153 w 1561"/>
              <a:gd name="T59" fmla="*/ 72 h 1205"/>
              <a:gd name="T60" fmla="*/ 1012 w 1561"/>
              <a:gd name="T61" fmla="*/ 27 h 1205"/>
              <a:gd name="T62" fmla="*/ 859 w 1561"/>
              <a:gd name="T63" fmla="*/ 2 h 12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61"/>
              <a:gd name="T97" fmla="*/ 0 h 1205"/>
              <a:gd name="T98" fmla="*/ 1561 w 1561"/>
              <a:gd name="T99" fmla="*/ 1205 h 120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61" h="1205">
                <a:moveTo>
                  <a:pt x="779" y="0"/>
                </a:moveTo>
                <a:lnTo>
                  <a:pt x="699" y="2"/>
                </a:lnTo>
                <a:lnTo>
                  <a:pt x="622" y="12"/>
                </a:lnTo>
                <a:lnTo>
                  <a:pt x="548" y="27"/>
                </a:lnTo>
                <a:lnTo>
                  <a:pt x="476" y="47"/>
                </a:lnTo>
                <a:lnTo>
                  <a:pt x="408" y="72"/>
                </a:lnTo>
                <a:lnTo>
                  <a:pt x="344" y="102"/>
                </a:lnTo>
                <a:lnTo>
                  <a:pt x="284" y="137"/>
                </a:lnTo>
                <a:lnTo>
                  <a:pt x="229" y="176"/>
                </a:lnTo>
                <a:lnTo>
                  <a:pt x="179" y="218"/>
                </a:lnTo>
                <a:lnTo>
                  <a:pt x="134" y="266"/>
                </a:lnTo>
                <a:lnTo>
                  <a:pt x="94" y="314"/>
                </a:lnTo>
                <a:lnTo>
                  <a:pt x="61" y="367"/>
                </a:lnTo>
                <a:lnTo>
                  <a:pt x="35" y="423"/>
                </a:lnTo>
                <a:lnTo>
                  <a:pt x="16" y="480"/>
                </a:lnTo>
                <a:lnTo>
                  <a:pt x="4" y="540"/>
                </a:lnTo>
                <a:lnTo>
                  <a:pt x="0" y="602"/>
                </a:lnTo>
                <a:lnTo>
                  <a:pt x="4" y="663"/>
                </a:lnTo>
                <a:lnTo>
                  <a:pt x="16" y="723"/>
                </a:lnTo>
                <a:lnTo>
                  <a:pt x="35" y="780"/>
                </a:lnTo>
                <a:lnTo>
                  <a:pt x="61" y="836"/>
                </a:lnTo>
                <a:lnTo>
                  <a:pt x="94" y="889"/>
                </a:lnTo>
                <a:lnTo>
                  <a:pt x="134" y="939"/>
                </a:lnTo>
                <a:lnTo>
                  <a:pt x="179" y="985"/>
                </a:lnTo>
                <a:lnTo>
                  <a:pt x="229" y="1027"/>
                </a:lnTo>
                <a:lnTo>
                  <a:pt x="284" y="1066"/>
                </a:lnTo>
                <a:lnTo>
                  <a:pt x="344" y="1101"/>
                </a:lnTo>
                <a:lnTo>
                  <a:pt x="408" y="1132"/>
                </a:lnTo>
                <a:lnTo>
                  <a:pt x="476" y="1157"/>
                </a:lnTo>
                <a:lnTo>
                  <a:pt x="548" y="1177"/>
                </a:lnTo>
                <a:lnTo>
                  <a:pt x="622" y="1192"/>
                </a:lnTo>
                <a:lnTo>
                  <a:pt x="699" y="1201"/>
                </a:lnTo>
                <a:lnTo>
                  <a:pt x="779" y="1205"/>
                </a:lnTo>
                <a:lnTo>
                  <a:pt x="859" y="1201"/>
                </a:lnTo>
                <a:lnTo>
                  <a:pt x="937" y="1192"/>
                </a:lnTo>
                <a:lnTo>
                  <a:pt x="1012" y="1177"/>
                </a:lnTo>
                <a:lnTo>
                  <a:pt x="1084" y="1157"/>
                </a:lnTo>
                <a:lnTo>
                  <a:pt x="1153" y="1132"/>
                </a:lnTo>
                <a:lnTo>
                  <a:pt x="1216" y="1101"/>
                </a:lnTo>
                <a:lnTo>
                  <a:pt x="1276" y="1066"/>
                </a:lnTo>
                <a:lnTo>
                  <a:pt x="1333" y="1027"/>
                </a:lnTo>
                <a:lnTo>
                  <a:pt x="1383" y="985"/>
                </a:lnTo>
                <a:lnTo>
                  <a:pt x="1428" y="939"/>
                </a:lnTo>
                <a:lnTo>
                  <a:pt x="1466" y="889"/>
                </a:lnTo>
                <a:lnTo>
                  <a:pt x="1500" y="836"/>
                </a:lnTo>
                <a:lnTo>
                  <a:pt x="1526" y="780"/>
                </a:lnTo>
                <a:lnTo>
                  <a:pt x="1545" y="723"/>
                </a:lnTo>
                <a:lnTo>
                  <a:pt x="1557" y="663"/>
                </a:lnTo>
                <a:lnTo>
                  <a:pt x="1561" y="602"/>
                </a:lnTo>
                <a:lnTo>
                  <a:pt x="1557" y="540"/>
                </a:lnTo>
                <a:lnTo>
                  <a:pt x="1545" y="480"/>
                </a:lnTo>
                <a:lnTo>
                  <a:pt x="1526" y="423"/>
                </a:lnTo>
                <a:lnTo>
                  <a:pt x="1500" y="367"/>
                </a:lnTo>
                <a:lnTo>
                  <a:pt x="1466" y="314"/>
                </a:lnTo>
                <a:lnTo>
                  <a:pt x="1428" y="266"/>
                </a:lnTo>
                <a:lnTo>
                  <a:pt x="1383" y="218"/>
                </a:lnTo>
                <a:lnTo>
                  <a:pt x="1333" y="176"/>
                </a:lnTo>
                <a:lnTo>
                  <a:pt x="1276" y="137"/>
                </a:lnTo>
                <a:lnTo>
                  <a:pt x="1216" y="102"/>
                </a:lnTo>
                <a:lnTo>
                  <a:pt x="1153" y="72"/>
                </a:lnTo>
                <a:lnTo>
                  <a:pt x="1084" y="47"/>
                </a:lnTo>
                <a:lnTo>
                  <a:pt x="1012" y="27"/>
                </a:lnTo>
                <a:lnTo>
                  <a:pt x="937" y="12"/>
                </a:lnTo>
                <a:lnTo>
                  <a:pt x="859" y="2"/>
                </a:lnTo>
                <a:lnTo>
                  <a:pt x="779" y="0"/>
                </a:lnTo>
                <a:close/>
              </a:path>
            </a:pathLst>
          </a:custGeom>
          <a:solidFill>
            <a:srgbClr val="4C9B4C"/>
          </a:solidFill>
          <a:ln w="9525">
            <a:noFill/>
            <a:round/>
            <a:headEnd/>
            <a:tailEnd/>
          </a:ln>
        </p:spPr>
        <p:txBody>
          <a:bodyPr/>
          <a:lstStyle/>
          <a:p>
            <a:endParaRPr lang="en-US"/>
          </a:p>
        </p:txBody>
      </p:sp>
      <p:sp>
        <p:nvSpPr>
          <p:cNvPr id="53272" name="Freeform 25"/>
          <p:cNvSpPr>
            <a:spLocks/>
          </p:cNvSpPr>
          <p:nvPr/>
        </p:nvSpPr>
        <p:spPr bwMode="auto">
          <a:xfrm>
            <a:off x="6105525" y="3008313"/>
            <a:ext cx="612775" cy="471487"/>
          </a:xfrm>
          <a:custGeom>
            <a:avLst/>
            <a:gdLst>
              <a:gd name="T0" fmla="*/ 692 w 1543"/>
              <a:gd name="T1" fmla="*/ 3 h 1189"/>
              <a:gd name="T2" fmla="*/ 542 w 1543"/>
              <a:gd name="T3" fmla="*/ 26 h 1189"/>
              <a:gd name="T4" fmla="*/ 403 w 1543"/>
              <a:gd name="T5" fmla="*/ 71 h 1189"/>
              <a:gd name="T6" fmla="*/ 281 w 1543"/>
              <a:gd name="T7" fmla="*/ 136 h 1189"/>
              <a:gd name="T8" fmla="*/ 176 w 1543"/>
              <a:gd name="T9" fmla="*/ 216 h 1189"/>
              <a:gd name="T10" fmla="*/ 93 w 1543"/>
              <a:gd name="T11" fmla="*/ 311 h 1189"/>
              <a:gd name="T12" fmla="*/ 35 w 1543"/>
              <a:gd name="T13" fmla="*/ 417 h 1189"/>
              <a:gd name="T14" fmla="*/ 4 w 1543"/>
              <a:gd name="T15" fmla="*/ 533 h 1189"/>
              <a:gd name="T16" fmla="*/ 4 w 1543"/>
              <a:gd name="T17" fmla="*/ 656 h 1189"/>
              <a:gd name="T18" fmla="*/ 35 w 1543"/>
              <a:gd name="T19" fmla="*/ 772 h 1189"/>
              <a:gd name="T20" fmla="*/ 93 w 1543"/>
              <a:gd name="T21" fmla="*/ 878 h 1189"/>
              <a:gd name="T22" fmla="*/ 176 w 1543"/>
              <a:gd name="T23" fmla="*/ 973 h 1189"/>
              <a:gd name="T24" fmla="*/ 281 w 1543"/>
              <a:gd name="T25" fmla="*/ 1053 h 1189"/>
              <a:gd name="T26" fmla="*/ 403 w 1543"/>
              <a:gd name="T27" fmla="*/ 1118 h 1189"/>
              <a:gd name="T28" fmla="*/ 542 w 1543"/>
              <a:gd name="T29" fmla="*/ 1163 h 1189"/>
              <a:gd name="T30" fmla="*/ 692 w 1543"/>
              <a:gd name="T31" fmla="*/ 1187 h 1189"/>
              <a:gd name="T32" fmla="*/ 849 w 1543"/>
              <a:gd name="T33" fmla="*/ 1187 h 1189"/>
              <a:gd name="T34" fmla="*/ 1000 w 1543"/>
              <a:gd name="T35" fmla="*/ 1163 h 1189"/>
              <a:gd name="T36" fmla="*/ 1139 w 1543"/>
              <a:gd name="T37" fmla="*/ 1118 h 1189"/>
              <a:gd name="T38" fmla="*/ 1262 w 1543"/>
              <a:gd name="T39" fmla="*/ 1053 h 1189"/>
              <a:gd name="T40" fmla="*/ 1367 w 1543"/>
              <a:gd name="T41" fmla="*/ 973 h 1189"/>
              <a:gd name="T42" fmla="*/ 1450 w 1543"/>
              <a:gd name="T43" fmla="*/ 878 h 1189"/>
              <a:gd name="T44" fmla="*/ 1508 w 1543"/>
              <a:gd name="T45" fmla="*/ 772 h 1189"/>
              <a:gd name="T46" fmla="*/ 1540 w 1543"/>
              <a:gd name="T47" fmla="*/ 656 h 1189"/>
              <a:gd name="T48" fmla="*/ 1540 w 1543"/>
              <a:gd name="T49" fmla="*/ 533 h 1189"/>
              <a:gd name="T50" fmla="*/ 1508 w 1543"/>
              <a:gd name="T51" fmla="*/ 417 h 1189"/>
              <a:gd name="T52" fmla="*/ 1450 w 1543"/>
              <a:gd name="T53" fmla="*/ 311 h 1189"/>
              <a:gd name="T54" fmla="*/ 1367 w 1543"/>
              <a:gd name="T55" fmla="*/ 216 h 1189"/>
              <a:gd name="T56" fmla="*/ 1262 w 1543"/>
              <a:gd name="T57" fmla="*/ 136 h 1189"/>
              <a:gd name="T58" fmla="*/ 1139 w 1543"/>
              <a:gd name="T59" fmla="*/ 71 h 1189"/>
              <a:gd name="T60" fmla="*/ 1000 w 1543"/>
              <a:gd name="T61" fmla="*/ 26 h 1189"/>
              <a:gd name="T62" fmla="*/ 849 w 1543"/>
              <a:gd name="T63" fmla="*/ 3 h 11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43"/>
              <a:gd name="T97" fmla="*/ 0 h 1189"/>
              <a:gd name="T98" fmla="*/ 1543 w 1543"/>
              <a:gd name="T99" fmla="*/ 1189 h 118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43" h="1189">
                <a:moveTo>
                  <a:pt x="770" y="0"/>
                </a:moveTo>
                <a:lnTo>
                  <a:pt x="692" y="3"/>
                </a:lnTo>
                <a:lnTo>
                  <a:pt x="616" y="13"/>
                </a:lnTo>
                <a:lnTo>
                  <a:pt x="542" y="26"/>
                </a:lnTo>
                <a:lnTo>
                  <a:pt x="471" y="46"/>
                </a:lnTo>
                <a:lnTo>
                  <a:pt x="403" y="71"/>
                </a:lnTo>
                <a:lnTo>
                  <a:pt x="340" y="101"/>
                </a:lnTo>
                <a:lnTo>
                  <a:pt x="281" y="136"/>
                </a:lnTo>
                <a:lnTo>
                  <a:pt x="226" y="174"/>
                </a:lnTo>
                <a:lnTo>
                  <a:pt x="176" y="216"/>
                </a:lnTo>
                <a:lnTo>
                  <a:pt x="132" y="262"/>
                </a:lnTo>
                <a:lnTo>
                  <a:pt x="93" y="311"/>
                </a:lnTo>
                <a:lnTo>
                  <a:pt x="61" y="364"/>
                </a:lnTo>
                <a:lnTo>
                  <a:pt x="35" y="417"/>
                </a:lnTo>
                <a:lnTo>
                  <a:pt x="16" y="475"/>
                </a:lnTo>
                <a:lnTo>
                  <a:pt x="4" y="533"/>
                </a:lnTo>
                <a:lnTo>
                  <a:pt x="0" y="595"/>
                </a:lnTo>
                <a:lnTo>
                  <a:pt x="4" y="656"/>
                </a:lnTo>
                <a:lnTo>
                  <a:pt x="16" y="714"/>
                </a:lnTo>
                <a:lnTo>
                  <a:pt x="35" y="772"/>
                </a:lnTo>
                <a:lnTo>
                  <a:pt x="61" y="826"/>
                </a:lnTo>
                <a:lnTo>
                  <a:pt x="93" y="878"/>
                </a:lnTo>
                <a:lnTo>
                  <a:pt x="132" y="927"/>
                </a:lnTo>
                <a:lnTo>
                  <a:pt x="176" y="973"/>
                </a:lnTo>
                <a:lnTo>
                  <a:pt x="226" y="1015"/>
                </a:lnTo>
                <a:lnTo>
                  <a:pt x="281" y="1053"/>
                </a:lnTo>
                <a:lnTo>
                  <a:pt x="340" y="1088"/>
                </a:lnTo>
                <a:lnTo>
                  <a:pt x="403" y="1118"/>
                </a:lnTo>
                <a:lnTo>
                  <a:pt x="471" y="1143"/>
                </a:lnTo>
                <a:lnTo>
                  <a:pt x="542" y="1163"/>
                </a:lnTo>
                <a:lnTo>
                  <a:pt x="616" y="1177"/>
                </a:lnTo>
                <a:lnTo>
                  <a:pt x="692" y="1187"/>
                </a:lnTo>
                <a:lnTo>
                  <a:pt x="770" y="1189"/>
                </a:lnTo>
                <a:lnTo>
                  <a:pt x="849" y="1187"/>
                </a:lnTo>
                <a:lnTo>
                  <a:pt x="926" y="1177"/>
                </a:lnTo>
                <a:lnTo>
                  <a:pt x="1000" y="1163"/>
                </a:lnTo>
                <a:lnTo>
                  <a:pt x="1071" y="1143"/>
                </a:lnTo>
                <a:lnTo>
                  <a:pt x="1139" y="1118"/>
                </a:lnTo>
                <a:lnTo>
                  <a:pt x="1202" y="1088"/>
                </a:lnTo>
                <a:lnTo>
                  <a:pt x="1262" y="1053"/>
                </a:lnTo>
                <a:lnTo>
                  <a:pt x="1317" y="1015"/>
                </a:lnTo>
                <a:lnTo>
                  <a:pt x="1367" y="973"/>
                </a:lnTo>
                <a:lnTo>
                  <a:pt x="1411" y="927"/>
                </a:lnTo>
                <a:lnTo>
                  <a:pt x="1450" y="878"/>
                </a:lnTo>
                <a:lnTo>
                  <a:pt x="1482" y="826"/>
                </a:lnTo>
                <a:lnTo>
                  <a:pt x="1508" y="772"/>
                </a:lnTo>
                <a:lnTo>
                  <a:pt x="1527" y="714"/>
                </a:lnTo>
                <a:lnTo>
                  <a:pt x="1540" y="656"/>
                </a:lnTo>
                <a:lnTo>
                  <a:pt x="1543" y="595"/>
                </a:lnTo>
                <a:lnTo>
                  <a:pt x="1540" y="533"/>
                </a:lnTo>
                <a:lnTo>
                  <a:pt x="1527" y="475"/>
                </a:lnTo>
                <a:lnTo>
                  <a:pt x="1508" y="417"/>
                </a:lnTo>
                <a:lnTo>
                  <a:pt x="1482" y="364"/>
                </a:lnTo>
                <a:lnTo>
                  <a:pt x="1450" y="311"/>
                </a:lnTo>
                <a:lnTo>
                  <a:pt x="1411" y="262"/>
                </a:lnTo>
                <a:lnTo>
                  <a:pt x="1367" y="216"/>
                </a:lnTo>
                <a:lnTo>
                  <a:pt x="1317" y="174"/>
                </a:lnTo>
                <a:lnTo>
                  <a:pt x="1262" y="136"/>
                </a:lnTo>
                <a:lnTo>
                  <a:pt x="1202" y="101"/>
                </a:lnTo>
                <a:lnTo>
                  <a:pt x="1139" y="71"/>
                </a:lnTo>
                <a:lnTo>
                  <a:pt x="1071" y="46"/>
                </a:lnTo>
                <a:lnTo>
                  <a:pt x="1000" y="26"/>
                </a:lnTo>
                <a:lnTo>
                  <a:pt x="926" y="13"/>
                </a:lnTo>
                <a:lnTo>
                  <a:pt x="849" y="3"/>
                </a:lnTo>
                <a:lnTo>
                  <a:pt x="770" y="0"/>
                </a:lnTo>
                <a:close/>
              </a:path>
            </a:pathLst>
          </a:custGeom>
          <a:solidFill>
            <a:srgbClr val="56A056"/>
          </a:solidFill>
          <a:ln w="9525">
            <a:noFill/>
            <a:round/>
            <a:headEnd/>
            <a:tailEnd/>
          </a:ln>
        </p:spPr>
        <p:txBody>
          <a:bodyPr/>
          <a:lstStyle/>
          <a:p>
            <a:endParaRPr lang="en-US"/>
          </a:p>
        </p:txBody>
      </p:sp>
      <p:sp>
        <p:nvSpPr>
          <p:cNvPr id="53273" name="Freeform 26"/>
          <p:cNvSpPr>
            <a:spLocks/>
          </p:cNvSpPr>
          <p:nvPr/>
        </p:nvSpPr>
        <p:spPr bwMode="auto">
          <a:xfrm>
            <a:off x="6108700" y="3011488"/>
            <a:ext cx="606425" cy="465137"/>
          </a:xfrm>
          <a:custGeom>
            <a:avLst/>
            <a:gdLst>
              <a:gd name="T0" fmla="*/ 684 w 1526"/>
              <a:gd name="T1" fmla="*/ 2 h 1174"/>
              <a:gd name="T2" fmla="*/ 535 w 1526"/>
              <a:gd name="T3" fmla="*/ 26 h 1174"/>
              <a:gd name="T4" fmla="*/ 399 w 1526"/>
              <a:gd name="T5" fmla="*/ 71 h 1174"/>
              <a:gd name="T6" fmla="*/ 277 w 1526"/>
              <a:gd name="T7" fmla="*/ 134 h 1174"/>
              <a:gd name="T8" fmla="*/ 174 w 1526"/>
              <a:gd name="T9" fmla="*/ 213 h 1174"/>
              <a:gd name="T10" fmla="*/ 92 w 1526"/>
              <a:gd name="T11" fmla="*/ 307 h 1174"/>
              <a:gd name="T12" fmla="*/ 35 w 1526"/>
              <a:gd name="T13" fmla="*/ 412 h 1174"/>
              <a:gd name="T14" fmla="*/ 3 w 1526"/>
              <a:gd name="T15" fmla="*/ 527 h 1174"/>
              <a:gd name="T16" fmla="*/ 3 w 1526"/>
              <a:gd name="T17" fmla="*/ 647 h 1174"/>
              <a:gd name="T18" fmla="*/ 35 w 1526"/>
              <a:gd name="T19" fmla="*/ 761 h 1174"/>
              <a:gd name="T20" fmla="*/ 92 w 1526"/>
              <a:gd name="T21" fmla="*/ 866 h 1174"/>
              <a:gd name="T22" fmla="*/ 174 w 1526"/>
              <a:gd name="T23" fmla="*/ 960 h 1174"/>
              <a:gd name="T24" fmla="*/ 277 w 1526"/>
              <a:gd name="T25" fmla="*/ 1040 h 1174"/>
              <a:gd name="T26" fmla="*/ 399 w 1526"/>
              <a:gd name="T27" fmla="*/ 1102 h 1174"/>
              <a:gd name="T28" fmla="*/ 535 w 1526"/>
              <a:gd name="T29" fmla="*/ 1147 h 1174"/>
              <a:gd name="T30" fmla="*/ 684 w 1526"/>
              <a:gd name="T31" fmla="*/ 1171 h 1174"/>
              <a:gd name="T32" fmla="*/ 840 w 1526"/>
              <a:gd name="T33" fmla="*/ 1171 h 1174"/>
              <a:gd name="T34" fmla="*/ 989 w 1526"/>
              <a:gd name="T35" fmla="*/ 1147 h 1174"/>
              <a:gd name="T36" fmla="*/ 1126 w 1526"/>
              <a:gd name="T37" fmla="*/ 1102 h 1174"/>
              <a:gd name="T38" fmla="*/ 1247 w 1526"/>
              <a:gd name="T39" fmla="*/ 1040 h 1174"/>
              <a:gd name="T40" fmla="*/ 1351 w 1526"/>
              <a:gd name="T41" fmla="*/ 960 h 1174"/>
              <a:gd name="T42" fmla="*/ 1433 w 1526"/>
              <a:gd name="T43" fmla="*/ 866 h 1174"/>
              <a:gd name="T44" fmla="*/ 1491 w 1526"/>
              <a:gd name="T45" fmla="*/ 761 h 1174"/>
              <a:gd name="T46" fmla="*/ 1522 w 1526"/>
              <a:gd name="T47" fmla="*/ 647 h 1174"/>
              <a:gd name="T48" fmla="*/ 1522 w 1526"/>
              <a:gd name="T49" fmla="*/ 527 h 1174"/>
              <a:gd name="T50" fmla="*/ 1491 w 1526"/>
              <a:gd name="T51" fmla="*/ 412 h 1174"/>
              <a:gd name="T52" fmla="*/ 1433 w 1526"/>
              <a:gd name="T53" fmla="*/ 307 h 1174"/>
              <a:gd name="T54" fmla="*/ 1351 w 1526"/>
              <a:gd name="T55" fmla="*/ 213 h 1174"/>
              <a:gd name="T56" fmla="*/ 1247 w 1526"/>
              <a:gd name="T57" fmla="*/ 134 h 1174"/>
              <a:gd name="T58" fmla="*/ 1126 w 1526"/>
              <a:gd name="T59" fmla="*/ 71 h 1174"/>
              <a:gd name="T60" fmla="*/ 989 w 1526"/>
              <a:gd name="T61" fmla="*/ 26 h 1174"/>
              <a:gd name="T62" fmla="*/ 840 w 1526"/>
              <a:gd name="T63" fmla="*/ 2 h 11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26"/>
              <a:gd name="T97" fmla="*/ 0 h 1174"/>
              <a:gd name="T98" fmla="*/ 1526 w 1526"/>
              <a:gd name="T99" fmla="*/ 1174 h 11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26" h="1174">
                <a:moveTo>
                  <a:pt x="761" y="0"/>
                </a:moveTo>
                <a:lnTo>
                  <a:pt x="684" y="2"/>
                </a:lnTo>
                <a:lnTo>
                  <a:pt x="608" y="12"/>
                </a:lnTo>
                <a:lnTo>
                  <a:pt x="535" y="26"/>
                </a:lnTo>
                <a:lnTo>
                  <a:pt x="465" y="46"/>
                </a:lnTo>
                <a:lnTo>
                  <a:pt x="399" y="71"/>
                </a:lnTo>
                <a:lnTo>
                  <a:pt x="336" y="100"/>
                </a:lnTo>
                <a:lnTo>
                  <a:pt x="277" y="134"/>
                </a:lnTo>
                <a:lnTo>
                  <a:pt x="223" y="172"/>
                </a:lnTo>
                <a:lnTo>
                  <a:pt x="174" y="213"/>
                </a:lnTo>
                <a:lnTo>
                  <a:pt x="129" y="258"/>
                </a:lnTo>
                <a:lnTo>
                  <a:pt x="92" y="307"/>
                </a:lnTo>
                <a:lnTo>
                  <a:pt x="60" y="358"/>
                </a:lnTo>
                <a:lnTo>
                  <a:pt x="35" y="412"/>
                </a:lnTo>
                <a:lnTo>
                  <a:pt x="15" y="468"/>
                </a:lnTo>
                <a:lnTo>
                  <a:pt x="3" y="527"/>
                </a:lnTo>
                <a:lnTo>
                  <a:pt x="0" y="587"/>
                </a:lnTo>
                <a:lnTo>
                  <a:pt x="3" y="647"/>
                </a:lnTo>
                <a:lnTo>
                  <a:pt x="15" y="705"/>
                </a:lnTo>
                <a:lnTo>
                  <a:pt x="35" y="761"/>
                </a:lnTo>
                <a:lnTo>
                  <a:pt x="60" y="815"/>
                </a:lnTo>
                <a:lnTo>
                  <a:pt x="92" y="866"/>
                </a:lnTo>
                <a:lnTo>
                  <a:pt x="129" y="915"/>
                </a:lnTo>
                <a:lnTo>
                  <a:pt x="174" y="960"/>
                </a:lnTo>
                <a:lnTo>
                  <a:pt x="223" y="1001"/>
                </a:lnTo>
                <a:lnTo>
                  <a:pt x="277" y="1040"/>
                </a:lnTo>
                <a:lnTo>
                  <a:pt x="336" y="1074"/>
                </a:lnTo>
                <a:lnTo>
                  <a:pt x="399" y="1102"/>
                </a:lnTo>
                <a:lnTo>
                  <a:pt x="465" y="1127"/>
                </a:lnTo>
                <a:lnTo>
                  <a:pt x="535" y="1147"/>
                </a:lnTo>
                <a:lnTo>
                  <a:pt x="608" y="1161"/>
                </a:lnTo>
                <a:lnTo>
                  <a:pt x="684" y="1171"/>
                </a:lnTo>
                <a:lnTo>
                  <a:pt x="761" y="1174"/>
                </a:lnTo>
                <a:lnTo>
                  <a:pt x="840" y="1171"/>
                </a:lnTo>
                <a:lnTo>
                  <a:pt x="915" y="1161"/>
                </a:lnTo>
                <a:lnTo>
                  <a:pt x="989" y="1147"/>
                </a:lnTo>
                <a:lnTo>
                  <a:pt x="1059" y="1127"/>
                </a:lnTo>
                <a:lnTo>
                  <a:pt x="1126" y="1102"/>
                </a:lnTo>
                <a:lnTo>
                  <a:pt x="1188" y="1074"/>
                </a:lnTo>
                <a:lnTo>
                  <a:pt x="1247" y="1040"/>
                </a:lnTo>
                <a:lnTo>
                  <a:pt x="1302" y="1001"/>
                </a:lnTo>
                <a:lnTo>
                  <a:pt x="1351" y="960"/>
                </a:lnTo>
                <a:lnTo>
                  <a:pt x="1395" y="915"/>
                </a:lnTo>
                <a:lnTo>
                  <a:pt x="1433" y="866"/>
                </a:lnTo>
                <a:lnTo>
                  <a:pt x="1466" y="815"/>
                </a:lnTo>
                <a:lnTo>
                  <a:pt x="1491" y="761"/>
                </a:lnTo>
                <a:lnTo>
                  <a:pt x="1511" y="705"/>
                </a:lnTo>
                <a:lnTo>
                  <a:pt x="1522" y="647"/>
                </a:lnTo>
                <a:lnTo>
                  <a:pt x="1526" y="587"/>
                </a:lnTo>
                <a:lnTo>
                  <a:pt x="1522" y="527"/>
                </a:lnTo>
                <a:lnTo>
                  <a:pt x="1511" y="468"/>
                </a:lnTo>
                <a:lnTo>
                  <a:pt x="1491" y="412"/>
                </a:lnTo>
                <a:lnTo>
                  <a:pt x="1466" y="358"/>
                </a:lnTo>
                <a:lnTo>
                  <a:pt x="1433" y="307"/>
                </a:lnTo>
                <a:lnTo>
                  <a:pt x="1395" y="258"/>
                </a:lnTo>
                <a:lnTo>
                  <a:pt x="1351" y="213"/>
                </a:lnTo>
                <a:lnTo>
                  <a:pt x="1302" y="172"/>
                </a:lnTo>
                <a:lnTo>
                  <a:pt x="1247" y="134"/>
                </a:lnTo>
                <a:lnTo>
                  <a:pt x="1188" y="100"/>
                </a:lnTo>
                <a:lnTo>
                  <a:pt x="1126" y="71"/>
                </a:lnTo>
                <a:lnTo>
                  <a:pt x="1059" y="46"/>
                </a:lnTo>
                <a:lnTo>
                  <a:pt x="989" y="26"/>
                </a:lnTo>
                <a:lnTo>
                  <a:pt x="915" y="12"/>
                </a:lnTo>
                <a:lnTo>
                  <a:pt x="840" y="2"/>
                </a:lnTo>
                <a:lnTo>
                  <a:pt x="761" y="0"/>
                </a:lnTo>
                <a:close/>
              </a:path>
            </a:pathLst>
          </a:custGeom>
          <a:solidFill>
            <a:srgbClr val="5EA55E"/>
          </a:solidFill>
          <a:ln w="9525">
            <a:noFill/>
            <a:round/>
            <a:headEnd/>
            <a:tailEnd/>
          </a:ln>
        </p:spPr>
        <p:txBody>
          <a:bodyPr/>
          <a:lstStyle/>
          <a:p>
            <a:endParaRPr lang="en-US"/>
          </a:p>
        </p:txBody>
      </p:sp>
      <p:sp>
        <p:nvSpPr>
          <p:cNvPr id="53274" name="Freeform 27"/>
          <p:cNvSpPr>
            <a:spLocks/>
          </p:cNvSpPr>
          <p:nvPr/>
        </p:nvSpPr>
        <p:spPr bwMode="auto">
          <a:xfrm>
            <a:off x="6113463" y="3014663"/>
            <a:ext cx="596900" cy="458787"/>
          </a:xfrm>
          <a:custGeom>
            <a:avLst/>
            <a:gdLst>
              <a:gd name="T0" fmla="*/ 676 w 1508"/>
              <a:gd name="T1" fmla="*/ 3 h 1159"/>
              <a:gd name="T2" fmla="*/ 530 w 1508"/>
              <a:gd name="T3" fmla="*/ 26 h 1159"/>
              <a:gd name="T4" fmla="*/ 395 w 1508"/>
              <a:gd name="T5" fmla="*/ 70 h 1159"/>
              <a:gd name="T6" fmla="*/ 274 w 1508"/>
              <a:gd name="T7" fmla="*/ 132 h 1159"/>
              <a:gd name="T8" fmla="*/ 173 w 1508"/>
              <a:gd name="T9" fmla="*/ 211 h 1159"/>
              <a:gd name="T10" fmla="*/ 91 w 1508"/>
              <a:gd name="T11" fmla="*/ 304 h 1159"/>
              <a:gd name="T12" fmla="*/ 34 w 1508"/>
              <a:gd name="T13" fmla="*/ 407 h 1159"/>
              <a:gd name="T14" fmla="*/ 4 w 1508"/>
              <a:gd name="T15" fmla="*/ 521 h 1159"/>
              <a:gd name="T16" fmla="*/ 4 w 1508"/>
              <a:gd name="T17" fmla="*/ 638 h 1159"/>
              <a:gd name="T18" fmla="*/ 34 w 1508"/>
              <a:gd name="T19" fmla="*/ 752 h 1159"/>
              <a:gd name="T20" fmla="*/ 91 w 1508"/>
              <a:gd name="T21" fmla="*/ 856 h 1159"/>
              <a:gd name="T22" fmla="*/ 173 w 1508"/>
              <a:gd name="T23" fmla="*/ 948 h 1159"/>
              <a:gd name="T24" fmla="*/ 274 w 1508"/>
              <a:gd name="T25" fmla="*/ 1027 h 1159"/>
              <a:gd name="T26" fmla="*/ 395 w 1508"/>
              <a:gd name="T27" fmla="*/ 1089 h 1159"/>
              <a:gd name="T28" fmla="*/ 530 w 1508"/>
              <a:gd name="T29" fmla="*/ 1133 h 1159"/>
              <a:gd name="T30" fmla="*/ 676 w 1508"/>
              <a:gd name="T31" fmla="*/ 1157 h 1159"/>
              <a:gd name="T32" fmla="*/ 831 w 1508"/>
              <a:gd name="T33" fmla="*/ 1157 h 1159"/>
              <a:gd name="T34" fmla="*/ 978 w 1508"/>
              <a:gd name="T35" fmla="*/ 1133 h 1159"/>
              <a:gd name="T36" fmla="*/ 1113 w 1508"/>
              <a:gd name="T37" fmla="*/ 1089 h 1159"/>
              <a:gd name="T38" fmla="*/ 1233 w 1508"/>
              <a:gd name="T39" fmla="*/ 1027 h 1159"/>
              <a:gd name="T40" fmla="*/ 1335 w 1508"/>
              <a:gd name="T41" fmla="*/ 948 h 1159"/>
              <a:gd name="T42" fmla="*/ 1417 w 1508"/>
              <a:gd name="T43" fmla="*/ 856 h 1159"/>
              <a:gd name="T44" fmla="*/ 1474 w 1508"/>
              <a:gd name="T45" fmla="*/ 752 h 1159"/>
              <a:gd name="T46" fmla="*/ 1504 w 1508"/>
              <a:gd name="T47" fmla="*/ 638 h 1159"/>
              <a:gd name="T48" fmla="*/ 1504 w 1508"/>
              <a:gd name="T49" fmla="*/ 521 h 1159"/>
              <a:gd name="T50" fmla="*/ 1474 w 1508"/>
              <a:gd name="T51" fmla="*/ 407 h 1159"/>
              <a:gd name="T52" fmla="*/ 1417 w 1508"/>
              <a:gd name="T53" fmla="*/ 304 h 1159"/>
              <a:gd name="T54" fmla="*/ 1335 w 1508"/>
              <a:gd name="T55" fmla="*/ 211 h 1159"/>
              <a:gd name="T56" fmla="*/ 1233 w 1508"/>
              <a:gd name="T57" fmla="*/ 132 h 1159"/>
              <a:gd name="T58" fmla="*/ 1113 w 1508"/>
              <a:gd name="T59" fmla="*/ 70 h 1159"/>
              <a:gd name="T60" fmla="*/ 978 w 1508"/>
              <a:gd name="T61" fmla="*/ 26 h 1159"/>
              <a:gd name="T62" fmla="*/ 831 w 1508"/>
              <a:gd name="T63" fmla="*/ 3 h 1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8"/>
              <a:gd name="T97" fmla="*/ 0 h 1159"/>
              <a:gd name="T98" fmla="*/ 1508 w 1508"/>
              <a:gd name="T99" fmla="*/ 1159 h 1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8" h="1159">
                <a:moveTo>
                  <a:pt x="753" y="0"/>
                </a:moveTo>
                <a:lnTo>
                  <a:pt x="676" y="3"/>
                </a:lnTo>
                <a:lnTo>
                  <a:pt x="601" y="11"/>
                </a:lnTo>
                <a:lnTo>
                  <a:pt x="530" y="26"/>
                </a:lnTo>
                <a:lnTo>
                  <a:pt x="460" y="45"/>
                </a:lnTo>
                <a:lnTo>
                  <a:pt x="395" y="70"/>
                </a:lnTo>
                <a:lnTo>
                  <a:pt x="332" y="99"/>
                </a:lnTo>
                <a:lnTo>
                  <a:pt x="274" y="132"/>
                </a:lnTo>
                <a:lnTo>
                  <a:pt x="221" y="170"/>
                </a:lnTo>
                <a:lnTo>
                  <a:pt x="173" y="211"/>
                </a:lnTo>
                <a:lnTo>
                  <a:pt x="129" y="256"/>
                </a:lnTo>
                <a:lnTo>
                  <a:pt x="91" y="304"/>
                </a:lnTo>
                <a:lnTo>
                  <a:pt x="59" y="354"/>
                </a:lnTo>
                <a:lnTo>
                  <a:pt x="34" y="407"/>
                </a:lnTo>
                <a:lnTo>
                  <a:pt x="15" y="463"/>
                </a:lnTo>
                <a:lnTo>
                  <a:pt x="4" y="521"/>
                </a:lnTo>
                <a:lnTo>
                  <a:pt x="0" y="580"/>
                </a:lnTo>
                <a:lnTo>
                  <a:pt x="4" y="638"/>
                </a:lnTo>
                <a:lnTo>
                  <a:pt x="15" y="696"/>
                </a:lnTo>
                <a:lnTo>
                  <a:pt x="34" y="752"/>
                </a:lnTo>
                <a:lnTo>
                  <a:pt x="59" y="804"/>
                </a:lnTo>
                <a:lnTo>
                  <a:pt x="91" y="856"/>
                </a:lnTo>
                <a:lnTo>
                  <a:pt x="129" y="903"/>
                </a:lnTo>
                <a:lnTo>
                  <a:pt x="173" y="948"/>
                </a:lnTo>
                <a:lnTo>
                  <a:pt x="221" y="989"/>
                </a:lnTo>
                <a:lnTo>
                  <a:pt x="274" y="1027"/>
                </a:lnTo>
                <a:lnTo>
                  <a:pt x="332" y="1060"/>
                </a:lnTo>
                <a:lnTo>
                  <a:pt x="395" y="1089"/>
                </a:lnTo>
                <a:lnTo>
                  <a:pt x="460" y="1113"/>
                </a:lnTo>
                <a:lnTo>
                  <a:pt x="530" y="1133"/>
                </a:lnTo>
                <a:lnTo>
                  <a:pt x="601" y="1148"/>
                </a:lnTo>
                <a:lnTo>
                  <a:pt x="676" y="1157"/>
                </a:lnTo>
                <a:lnTo>
                  <a:pt x="753" y="1159"/>
                </a:lnTo>
                <a:lnTo>
                  <a:pt x="831" y="1157"/>
                </a:lnTo>
                <a:lnTo>
                  <a:pt x="906" y="1148"/>
                </a:lnTo>
                <a:lnTo>
                  <a:pt x="978" y="1133"/>
                </a:lnTo>
                <a:lnTo>
                  <a:pt x="1047" y="1113"/>
                </a:lnTo>
                <a:lnTo>
                  <a:pt x="1113" y="1089"/>
                </a:lnTo>
                <a:lnTo>
                  <a:pt x="1175" y="1060"/>
                </a:lnTo>
                <a:lnTo>
                  <a:pt x="1233" y="1027"/>
                </a:lnTo>
                <a:lnTo>
                  <a:pt x="1287" y="989"/>
                </a:lnTo>
                <a:lnTo>
                  <a:pt x="1335" y="948"/>
                </a:lnTo>
                <a:lnTo>
                  <a:pt x="1379" y="903"/>
                </a:lnTo>
                <a:lnTo>
                  <a:pt x="1417" y="856"/>
                </a:lnTo>
                <a:lnTo>
                  <a:pt x="1449" y="804"/>
                </a:lnTo>
                <a:lnTo>
                  <a:pt x="1474" y="752"/>
                </a:lnTo>
                <a:lnTo>
                  <a:pt x="1493" y="696"/>
                </a:lnTo>
                <a:lnTo>
                  <a:pt x="1504" y="638"/>
                </a:lnTo>
                <a:lnTo>
                  <a:pt x="1508" y="580"/>
                </a:lnTo>
                <a:lnTo>
                  <a:pt x="1504" y="521"/>
                </a:lnTo>
                <a:lnTo>
                  <a:pt x="1493" y="463"/>
                </a:lnTo>
                <a:lnTo>
                  <a:pt x="1474" y="407"/>
                </a:lnTo>
                <a:lnTo>
                  <a:pt x="1449" y="354"/>
                </a:lnTo>
                <a:lnTo>
                  <a:pt x="1417" y="304"/>
                </a:lnTo>
                <a:lnTo>
                  <a:pt x="1379" y="256"/>
                </a:lnTo>
                <a:lnTo>
                  <a:pt x="1335" y="211"/>
                </a:lnTo>
                <a:lnTo>
                  <a:pt x="1287" y="170"/>
                </a:lnTo>
                <a:lnTo>
                  <a:pt x="1233" y="132"/>
                </a:lnTo>
                <a:lnTo>
                  <a:pt x="1175" y="99"/>
                </a:lnTo>
                <a:lnTo>
                  <a:pt x="1113" y="70"/>
                </a:lnTo>
                <a:lnTo>
                  <a:pt x="1047" y="45"/>
                </a:lnTo>
                <a:lnTo>
                  <a:pt x="978" y="26"/>
                </a:lnTo>
                <a:lnTo>
                  <a:pt x="906" y="11"/>
                </a:lnTo>
                <a:lnTo>
                  <a:pt x="831" y="3"/>
                </a:lnTo>
                <a:lnTo>
                  <a:pt x="753" y="0"/>
                </a:lnTo>
                <a:close/>
              </a:path>
            </a:pathLst>
          </a:custGeom>
          <a:solidFill>
            <a:srgbClr val="68AA68"/>
          </a:solidFill>
          <a:ln w="9525">
            <a:noFill/>
            <a:round/>
            <a:headEnd/>
            <a:tailEnd/>
          </a:ln>
        </p:spPr>
        <p:txBody>
          <a:bodyPr/>
          <a:lstStyle/>
          <a:p>
            <a:endParaRPr lang="en-US"/>
          </a:p>
        </p:txBody>
      </p:sp>
      <p:sp>
        <p:nvSpPr>
          <p:cNvPr id="53275" name="Freeform 28"/>
          <p:cNvSpPr>
            <a:spLocks/>
          </p:cNvSpPr>
          <p:nvPr/>
        </p:nvSpPr>
        <p:spPr bwMode="auto">
          <a:xfrm>
            <a:off x="6116638" y="3016250"/>
            <a:ext cx="590550" cy="454025"/>
          </a:xfrm>
          <a:custGeom>
            <a:avLst/>
            <a:gdLst>
              <a:gd name="T0" fmla="*/ 668 w 1490"/>
              <a:gd name="T1" fmla="*/ 2 h 1144"/>
              <a:gd name="T2" fmla="*/ 523 w 1490"/>
              <a:gd name="T3" fmla="*/ 26 h 1144"/>
              <a:gd name="T4" fmla="*/ 390 w 1490"/>
              <a:gd name="T5" fmla="*/ 68 h 1144"/>
              <a:gd name="T6" fmla="*/ 271 w 1490"/>
              <a:gd name="T7" fmla="*/ 131 h 1144"/>
              <a:gd name="T8" fmla="*/ 170 w 1490"/>
              <a:gd name="T9" fmla="*/ 208 h 1144"/>
              <a:gd name="T10" fmla="*/ 90 w 1490"/>
              <a:gd name="T11" fmla="*/ 299 h 1144"/>
              <a:gd name="T12" fmla="*/ 34 w 1490"/>
              <a:gd name="T13" fmla="*/ 402 h 1144"/>
              <a:gd name="T14" fmla="*/ 4 w 1490"/>
              <a:gd name="T15" fmla="*/ 513 h 1144"/>
              <a:gd name="T16" fmla="*/ 4 w 1490"/>
              <a:gd name="T17" fmla="*/ 630 h 1144"/>
              <a:gd name="T18" fmla="*/ 34 w 1490"/>
              <a:gd name="T19" fmla="*/ 741 h 1144"/>
              <a:gd name="T20" fmla="*/ 90 w 1490"/>
              <a:gd name="T21" fmla="*/ 844 h 1144"/>
              <a:gd name="T22" fmla="*/ 170 w 1490"/>
              <a:gd name="T23" fmla="*/ 935 h 1144"/>
              <a:gd name="T24" fmla="*/ 271 w 1490"/>
              <a:gd name="T25" fmla="*/ 1012 h 1144"/>
              <a:gd name="T26" fmla="*/ 390 w 1490"/>
              <a:gd name="T27" fmla="*/ 1075 h 1144"/>
              <a:gd name="T28" fmla="*/ 523 w 1490"/>
              <a:gd name="T29" fmla="*/ 1117 h 1144"/>
              <a:gd name="T30" fmla="*/ 668 w 1490"/>
              <a:gd name="T31" fmla="*/ 1141 h 1144"/>
              <a:gd name="T32" fmla="*/ 821 w 1490"/>
              <a:gd name="T33" fmla="*/ 1141 h 1144"/>
              <a:gd name="T34" fmla="*/ 967 w 1490"/>
              <a:gd name="T35" fmla="*/ 1117 h 1144"/>
              <a:gd name="T36" fmla="*/ 1100 w 1490"/>
              <a:gd name="T37" fmla="*/ 1075 h 1144"/>
              <a:gd name="T38" fmla="*/ 1219 w 1490"/>
              <a:gd name="T39" fmla="*/ 1012 h 1144"/>
              <a:gd name="T40" fmla="*/ 1320 w 1490"/>
              <a:gd name="T41" fmla="*/ 935 h 1144"/>
              <a:gd name="T42" fmla="*/ 1400 w 1490"/>
              <a:gd name="T43" fmla="*/ 844 h 1144"/>
              <a:gd name="T44" fmla="*/ 1456 w 1490"/>
              <a:gd name="T45" fmla="*/ 741 h 1144"/>
              <a:gd name="T46" fmla="*/ 1486 w 1490"/>
              <a:gd name="T47" fmla="*/ 630 h 1144"/>
              <a:gd name="T48" fmla="*/ 1486 w 1490"/>
              <a:gd name="T49" fmla="*/ 513 h 1144"/>
              <a:gd name="T50" fmla="*/ 1456 w 1490"/>
              <a:gd name="T51" fmla="*/ 402 h 1144"/>
              <a:gd name="T52" fmla="*/ 1400 w 1490"/>
              <a:gd name="T53" fmla="*/ 299 h 1144"/>
              <a:gd name="T54" fmla="*/ 1320 w 1490"/>
              <a:gd name="T55" fmla="*/ 208 h 1144"/>
              <a:gd name="T56" fmla="*/ 1219 w 1490"/>
              <a:gd name="T57" fmla="*/ 131 h 1144"/>
              <a:gd name="T58" fmla="*/ 1100 w 1490"/>
              <a:gd name="T59" fmla="*/ 68 h 1144"/>
              <a:gd name="T60" fmla="*/ 967 w 1490"/>
              <a:gd name="T61" fmla="*/ 26 h 1144"/>
              <a:gd name="T62" fmla="*/ 821 w 1490"/>
              <a:gd name="T63" fmla="*/ 2 h 11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90"/>
              <a:gd name="T97" fmla="*/ 0 h 1144"/>
              <a:gd name="T98" fmla="*/ 1490 w 1490"/>
              <a:gd name="T99" fmla="*/ 1144 h 11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90" h="1144">
                <a:moveTo>
                  <a:pt x="744" y="0"/>
                </a:moveTo>
                <a:lnTo>
                  <a:pt x="668" y="2"/>
                </a:lnTo>
                <a:lnTo>
                  <a:pt x="595" y="11"/>
                </a:lnTo>
                <a:lnTo>
                  <a:pt x="523" y="26"/>
                </a:lnTo>
                <a:lnTo>
                  <a:pt x="455" y="45"/>
                </a:lnTo>
                <a:lnTo>
                  <a:pt x="390" y="68"/>
                </a:lnTo>
                <a:lnTo>
                  <a:pt x="328" y="97"/>
                </a:lnTo>
                <a:lnTo>
                  <a:pt x="271" y="131"/>
                </a:lnTo>
                <a:lnTo>
                  <a:pt x="219" y="167"/>
                </a:lnTo>
                <a:lnTo>
                  <a:pt x="170" y="208"/>
                </a:lnTo>
                <a:lnTo>
                  <a:pt x="127" y="252"/>
                </a:lnTo>
                <a:lnTo>
                  <a:pt x="90" y="299"/>
                </a:lnTo>
                <a:lnTo>
                  <a:pt x="59" y="349"/>
                </a:lnTo>
                <a:lnTo>
                  <a:pt x="34" y="402"/>
                </a:lnTo>
                <a:lnTo>
                  <a:pt x="15" y="457"/>
                </a:lnTo>
                <a:lnTo>
                  <a:pt x="4" y="513"/>
                </a:lnTo>
                <a:lnTo>
                  <a:pt x="0" y="572"/>
                </a:lnTo>
                <a:lnTo>
                  <a:pt x="4" y="630"/>
                </a:lnTo>
                <a:lnTo>
                  <a:pt x="15" y="686"/>
                </a:lnTo>
                <a:lnTo>
                  <a:pt x="34" y="741"/>
                </a:lnTo>
                <a:lnTo>
                  <a:pt x="59" y="794"/>
                </a:lnTo>
                <a:lnTo>
                  <a:pt x="90" y="844"/>
                </a:lnTo>
                <a:lnTo>
                  <a:pt x="127" y="891"/>
                </a:lnTo>
                <a:lnTo>
                  <a:pt x="170" y="935"/>
                </a:lnTo>
                <a:lnTo>
                  <a:pt x="219" y="976"/>
                </a:lnTo>
                <a:lnTo>
                  <a:pt x="271" y="1012"/>
                </a:lnTo>
                <a:lnTo>
                  <a:pt x="328" y="1046"/>
                </a:lnTo>
                <a:lnTo>
                  <a:pt x="390" y="1075"/>
                </a:lnTo>
                <a:lnTo>
                  <a:pt x="455" y="1099"/>
                </a:lnTo>
                <a:lnTo>
                  <a:pt x="523" y="1117"/>
                </a:lnTo>
                <a:lnTo>
                  <a:pt x="595" y="1132"/>
                </a:lnTo>
                <a:lnTo>
                  <a:pt x="668" y="1141"/>
                </a:lnTo>
                <a:lnTo>
                  <a:pt x="744" y="1144"/>
                </a:lnTo>
                <a:lnTo>
                  <a:pt x="821" y="1141"/>
                </a:lnTo>
                <a:lnTo>
                  <a:pt x="894" y="1132"/>
                </a:lnTo>
                <a:lnTo>
                  <a:pt x="967" y="1117"/>
                </a:lnTo>
                <a:lnTo>
                  <a:pt x="1035" y="1099"/>
                </a:lnTo>
                <a:lnTo>
                  <a:pt x="1100" y="1075"/>
                </a:lnTo>
                <a:lnTo>
                  <a:pt x="1161" y="1046"/>
                </a:lnTo>
                <a:lnTo>
                  <a:pt x="1219" y="1012"/>
                </a:lnTo>
                <a:lnTo>
                  <a:pt x="1271" y="976"/>
                </a:lnTo>
                <a:lnTo>
                  <a:pt x="1320" y="935"/>
                </a:lnTo>
                <a:lnTo>
                  <a:pt x="1363" y="891"/>
                </a:lnTo>
                <a:lnTo>
                  <a:pt x="1400" y="844"/>
                </a:lnTo>
                <a:lnTo>
                  <a:pt x="1431" y="794"/>
                </a:lnTo>
                <a:lnTo>
                  <a:pt x="1456" y="741"/>
                </a:lnTo>
                <a:lnTo>
                  <a:pt x="1475" y="686"/>
                </a:lnTo>
                <a:lnTo>
                  <a:pt x="1486" y="630"/>
                </a:lnTo>
                <a:lnTo>
                  <a:pt x="1490" y="572"/>
                </a:lnTo>
                <a:lnTo>
                  <a:pt x="1486" y="513"/>
                </a:lnTo>
                <a:lnTo>
                  <a:pt x="1475" y="457"/>
                </a:lnTo>
                <a:lnTo>
                  <a:pt x="1456" y="402"/>
                </a:lnTo>
                <a:lnTo>
                  <a:pt x="1431" y="349"/>
                </a:lnTo>
                <a:lnTo>
                  <a:pt x="1400" y="299"/>
                </a:lnTo>
                <a:lnTo>
                  <a:pt x="1363" y="252"/>
                </a:lnTo>
                <a:lnTo>
                  <a:pt x="1320" y="208"/>
                </a:lnTo>
                <a:lnTo>
                  <a:pt x="1271" y="167"/>
                </a:lnTo>
                <a:lnTo>
                  <a:pt x="1219" y="131"/>
                </a:lnTo>
                <a:lnTo>
                  <a:pt x="1161" y="97"/>
                </a:lnTo>
                <a:lnTo>
                  <a:pt x="1100" y="68"/>
                </a:lnTo>
                <a:lnTo>
                  <a:pt x="1035" y="45"/>
                </a:lnTo>
                <a:lnTo>
                  <a:pt x="967" y="26"/>
                </a:lnTo>
                <a:lnTo>
                  <a:pt x="894" y="11"/>
                </a:lnTo>
                <a:lnTo>
                  <a:pt x="821" y="2"/>
                </a:lnTo>
                <a:lnTo>
                  <a:pt x="744" y="0"/>
                </a:lnTo>
                <a:close/>
              </a:path>
            </a:pathLst>
          </a:custGeom>
          <a:solidFill>
            <a:srgbClr val="70AD70"/>
          </a:solidFill>
          <a:ln w="9525">
            <a:noFill/>
            <a:round/>
            <a:headEnd/>
            <a:tailEnd/>
          </a:ln>
        </p:spPr>
        <p:txBody>
          <a:bodyPr/>
          <a:lstStyle/>
          <a:p>
            <a:endParaRPr lang="en-US"/>
          </a:p>
        </p:txBody>
      </p:sp>
      <p:sp>
        <p:nvSpPr>
          <p:cNvPr id="53276" name="Freeform 29"/>
          <p:cNvSpPr>
            <a:spLocks/>
          </p:cNvSpPr>
          <p:nvPr/>
        </p:nvSpPr>
        <p:spPr bwMode="auto">
          <a:xfrm>
            <a:off x="6119813" y="3021013"/>
            <a:ext cx="584200" cy="447675"/>
          </a:xfrm>
          <a:custGeom>
            <a:avLst/>
            <a:gdLst>
              <a:gd name="T0" fmla="*/ 660 w 1472"/>
              <a:gd name="T1" fmla="*/ 3 h 1128"/>
              <a:gd name="T2" fmla="*/ 517 w 1472"/>
              <a:gd name="T3" fmla="*/ 25 h 1128"/>
              <a:gd name="T4" fmla="*/ 384 w 1472"/>
              <a:gd name="T5" fmla="*/ 68 h 1128"/>
              <a:gd name="T6" fmla="*/ 267 w 1472"/>
              <a:gd name="T7" fmla="*/ 129 h 1128"/>
              <a:gd name="T8" fmla="*/ 168 w 1472"/>
              <a:gd name="T9" fmla="*/ 205 h 1128"/>
              <a:gd name="T10" fmla="*/ 88 w 1472"/>
              <a:gd name="T11" fmla="*/ 295 h 1128"/>
              <a:gd name="T12" fmla="*/ 34 w 1472"/>
              <a:gd name="T13" fmla="*/ 396 h 1128"/>
              <a:gd name="T14" fmla="*/ 4 w 1472"/>
              <a:gd name="T15" fmla="*/ 506 h 1128"/>
              <a:gd name="T16" fmla="*/ 4 w 1472"/>
              <a:gd name="T17" fmla="*/ 621 h 1128"/>
              <a:gd name="T18" fmla="*/ 34 w 1472"/>
              <a:gd name="T19" fmla="*/ 731 h 1128"/>
              <a:gd name="T20" fmla="*/ 88 w 1472"/>
              <a:gd name="T21" fmla="*/ 832 h 1128"/>
              <a:gd name="T22" fmla="*/ 168 w 1472"/>
              <a:gd name="T23" fmla="*/ 922 h 1128"/>
              <a:gd name="T24" fmla="*/ 267 w 1472"/>
              <a:gd name="T25" fmla="*/ 999 h 1128"/>
              <a:gd name="T26" fmla="*/ 384 w 1472"/>
              <a:gd name="T27" fmla="*/ 1059 h 1128"/>
              <a:gd name="T28" fmla="*/ 517 w 1472"/>
              <a:gd name="T29" fmla="*/ 1103 h 1128"/>
              <a:gd name="T30" fmla="*/ 660 w 1472"/>
              <a:gd name="T31" fmla="*/ 1126 h 1128"/>
              <a:gd name="T32" fmla="*/ 810 w 1472"/>
              <a:gd name="T33" fmla="*/ 1126 h 1128"/>
              <a:gd name="T34" fmla="*/ 955 w 1472"/>
              <a:gd name="T35" fmla="*/ 1103 h 1128"/>
              <a:gd name="T36" fmla="*/ 1086 w 1472"/>
              <a:gd name="T37" fmla="*/ 1059 h 1128"/>
              <a:gd name="T38" fmla="*/ 1204 w 1472"/>
              <a:gd name="T39" fmla="*/ 999 h 1128"/>
              <a:gd name="T40" fmla="*/ 1304 w 1472"/>
              <a:gd name="T41" fmla="*/ 922 h 1128"/>
              <a:gd name="T42" fmla="*/ 1384 w 1472"/>
              <a:gd name="T43" fmla="*/ 832 h 1128"/>
              <a:gd name="T44" fmla="*/ 1438 w 1472"/>
              <a:gd name="T45" fmla="*/ 731 h 1128"/>
              <a:gd name="T46" fmla="*/ 1468 w 1472"/>
              <a:gd name="T47" fmla="*/ 621 h 1128"/>
              <a:gd name="T48" fmla="*/ 1468 w 1472"/>
              <a:gd name="T49" fmla="*/ 506 h 1128"/>
              <a:gd name="T50" fmla="*/ 1438 w 1472"/>
              <a:gd name="T51" fmla="*/ 396 h 1128"/>
              <a:gd name="T52" fmla="*/ 1384 w 1472"/>
              <a:gd name="T53" fmla="*/ 295 h 1128"/>
              <a:gd name="T54" fmla="*/ 1304 w 1472"/>
              <a:gd name="T55" fmla="*/ 205 h 1128"/>
              <a:gd name="T56" fmla="*/ 1204 w 1472"/>
              <a:gd name="T57" fmla="*/ 129 h 1128"/>
              <a:gd name="T58" fmla="*/ 1086 w 1472"/>
              <a:gd name="T59" fmla="*/ 68 h 1128"/>
              <a:gd name="T60" fmla="*/ 955 w 1472"/>
              <a:gd name="T61" fmla="*/ 25 h 1128"/>
              <a:gd name="T62" fmla="*/ 810 w 1472"/>
              <a:gd name="T63" fmla="*/ 3 h 11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72"/>
              <a:gd name="T97" fmla="*/ 0 h 1128"/>
              <a:gd name="T98" fmla="*/ 1472 w 1472"/>
              <a:gd name="T99" fmla="*/ 1128 h 11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72" h="1128">
                <a:moveTo>
                  <a:pt x="735" y="0"/>
                </a:moveTo>
                <a:lnTo>
                  <a:pt x="660" y="3"/>
                </a:lnTo>
                <a:lnTo>
                  <a:pt x="587" y="12"/>
                </a:lnTo>
                <a:lnTo>
                  <a:pt x="517" y="25"/>
                </a:lnTo>
                <a:lnTo>
                  <a:pt x="449" y="44"/>
                </a:lnTo>
                <a:lnTo>
                  <a:pt x="384" y="68"/>
                </a:lnTo>
                <a:lnTo>
                  <a:pt x="324" y="96"/>
                </a:lnTo>
                <a:lnTo>
                  <a:pt x="267" y="129"/>
                </a:lnTo>
                <a:lnTo>
                  <a:pt x="216" y="165"/>
                </a:lnTo>
                <a:lnTo>
                  <a:pt x="168" y="205"/>
                </a:lnTo>
                <a:lnTo>
                  <a:pt x="126" y="249"/>
                </a:lnTo>
                <a:lnTo>
                  <a:pt x="88" y="295"/>
                </a:lnTo>
                <a:lnTo>
                  <a:pt x="57" y="344"/>
                </a:lnTo>
                <a:lnTo>
                  <a:pt x="34" y="396"/>
                </a:lnTo>
                <a:lnTo>
                  <a:pt x="15" y="450"/>
                </a:lnTo>
                <a:lnTo>
                  <a:pt x="4" y="506"/>
                </a:lnTo>
                <a:lnTo>
                  <a:pt x="0" y="564"/>
                </a:lnTo>
                <a:lnTo>
                  <a:pt x="4" y="621"/>
                </a:lnTo>
                <a:lnTo>
                  <a:pt x="15" y="677"/>
                </a:lnTo>
                <a:lnTo>
                  <a:pt x="34" y="731"/>
                </a:lnTo>
                <a:lnTo>
                  <a:pt x="57" y="783"/>
                </a:lnTo>
                <a:lnTo>
                  <a:pt x="88" y="832"/>
                </a:lnTo>
                <a:lnTo>
                  <a:pt x="126" y="878"/>
                </a:lnTo>
                <a:lnTo>
                  <a:pt x="168" y="922"/>
                </a:lnTo>
                <a:lnTo>
                  <a:pt x="216" y="962"/>
                </a:lnTo>
                <a:lnTo>
                  <a:pt x="267" y="999"/>
                </a:lnTo>
                <a:lnTo>
                  <a:pt x="324" y="1032"/>
                </a:lnTo>
                <a:lnTo>
                  <a:pt x="384" y="1059"/>
                </a:lnTo>
                <a:lnTo>
                  <a:pt x="449" y="1083"/>
                </a:lnTo>
                <a:lnTo>
                  <a:pt x="517" y="1103"/>
                </a:lnTo>
                <a:lnTo>
                  <a:pt x="587" y="1117"/>
                </a:lnTo>
                <a:lnTo>
                  <a:pt x="660" y="1126"/>
                </a:lnTo>
                <a:lnTo>
                  <a:pt x="735" y="1128"/>
                </a:lnTo>
                <a:lnTo>
                  <a:pt x="810" y="1126"/>
                </a:lnTo>
                <a:lnTo>
                  <a:pt x="884" y="1117"/>
                </a:lnTo>
                <a:lnTo>
                  <a:pt x="955" y="1103"/>
                </a:lnTo>
                <a:lnTo>
                  <a:pt x="1023" y="1083"/>
                </a:lnTo>
                <a:lnTo>
                  <a:pt x="1086" y="1059"/>
                </a:lnTo>
                <a:lnTo>
                  <a:pt x="1147" y="1032"/>
                </a:lnTo>
                <a:lnTo>
                  <a:pt x="1204" y="999"/>
                </a:lnTo>
                <a:lnTo>
                  <a:pt x="1256" y="962"/>
                </a:lnTo>
                <a:lnTo>
                  <a:pt x="1304" y="922"/>
                </a:lnTo>
                <a:lnTo>
                  <a:pt x="1346" y="878"/>
                </a:lnTo>
                <a:lnTo>
                  <a:pt x="1384" y="832"/>
                </a:lnTo>
                <a:lnTo>
                  <a:pt x="1415" y="783"/>
                </a:lnTo>
                <a:lnTo>
                  <a:pt x="1438" y="731"/>
                </a:lnTo>
                <a:lnTo>
                  <a:pt x="1457" y="677"/>
                </a:lnTo>
                <a:lnTo>
                  <a:pt x="1468" y="621"/>
                </a:lnTo>
                <a:lnTo>
                  <a:pt x="1472" y="564"/>
                </a:lnTo>
                <a:lnTo>
                  <a:pt x="1468" y="506"/>
                </a:lnTo>
                <a:lnTo>
                  <a:pt x="1457" y="450"/>
                </a:lnTo>
                <a:lnTo>
                  <a:pt x="1438" y="396"/>
                </a:lnTo>
                <a:lnTo>
                  <a:pt x="1415" y="344"/>
                </a:lnTo>
                <a:lnTo>
                  <a:pt x="1384" y="295"/>
                </a:lnTo>
                <a:lnTo>
                  <a:pt x="1346" y="249"/>
                </a:lnTo>
                <a:lnTo>
                  <a:pt x="1304" y="205"/>
                </a:lnTo>
                <a:lnTo>
                  <a:pt x="1256" y="165"/>
                </a:lnTo>
                <a:lnTo>
                  <a:pt x="1204" y="129"/>
                </a:lnTo>
                <a:lnTo>
                  <a:pt x="1147" y="96"/>
                </a:lnTo>
                <a:lnTo>
                  <a:pt x="1086" y="68"/>
                </a:lnTo>
                <a:lnTo>
                  <a:pt x="1023" y="44"/>
                </a:lnTo>
                <a:lnTo>
                  <a:pt x="955" y="25"/>
                </a:lnTo>
                <a:lnTo>
                  <a:pt x="884" y="12"/>
                </a:lnTo>
                <a:lnTo>
                  <a:pt x="810" y="3"/>
                </a:lnTo>
                <a:lnTo>
                  <a:pt x="735" y="0"/>
                </a:lnTo>
                <a:close/>
              </a:path>
            </a:pathLst>
          </a:custGeom>
          <a:solidFill>
            <a:srgbClr val="7AB57A"/>
          </a:solidFill>
          <a:ln w="9525">
            <a:noFill/>
            <a:round/>
            <a:headEnd/>
            <a:tailEnd/>
          </a:ln>
        </p:spPr>
        <p:txBody>
          <a:bodyPr/>
          <a:lstStyle/>
          <a:p>
            <a:endParaRPr lang="en-US"/>
          </a:p>
        </p:txBody>
      </p:sp>
      <p:sp>
        <p:nvSpPr>
          <p:cNvPr id="53277" name="Freeform 30"/>
          <p:cNvSpPr>
            <a:spLocks/>
          </p:cNvSpPr>
          <p:nvPr/>
        </p:nvSpPr>
        <p:spPr bwMode="auto">
          <a:xfrm>
            <a:off x="6122988" y="3022600"/>
            <a:ext cx="577850" cy="441325"/>
          </a:xfrm>
          <a:custGeom>
            <a:avLst/>
            <a:gdLst>
              <a:gd name="T0" fmla="*/ 653 w 1454"/>
              <a:gd name="T1" fmla="*/ 2 h 1111"/>
              <a:gd name="T2" fmla="*/ 510 w 1454"/>
              <a:gd name="T3" fmla="*/ 25 h 1111"/>
              <a:gd name="T4" fmla="*/ 380 w 1454"/>
              <a:gd name="T5" fmla="*/ 67 h 1111"/>
              <a:gd name="T6" fmla="*/ 264 w 1454"/>
              <a:gd name="T7" fmla="*/ 127 h 1111"/>
              <a:gd name="T8" fmla="*/ 166 w 1454"/>
              <a:gd name="T9" fmla="*/ 202 h 1111"/>
              <a:gd name="T10" fmla="*/ 87 w 1454"/>
              <a:gd name="T11" fmla="*/ 291 h 1111"/>
              <a:gd name="T12" fmla="*/ 32 w 1454"/>
              <a:gd name="T13" fmla="*/ 391 h 1111"/>
              <a:gd name="T14" fmla="*/ 3 w 1454"/>
              <a:gd name="T15" fmla="*/ 498 h 1111"/>
              <a:gd name="T16" fmla="*/ 3 w 1454"/>
              <a:gd name="T17" fmla="*/ 613 h 1111"/>
              <a:gd name="T18" fmla="*/ 32 w 1454"/>
              <a:gd name="T19" fmla="*/ 720 h 1111"/>
              <a:gd name="T20" fmla="*/ 87 w 1454"/>
              <a:gd name="T21" fmla="*/ 820 h 1111"/>
              <a:gd name="T22" fmla="*/ 166 w 1454"/>
              <a:gd name="T23" fmla="*/ 909 h 1111"/>
              <a:gd name="T24" fmla="*/ 264 w 1454"/>
              <a:gd name="T25" fmla="*/ 984 h 1111"/>
              <a:gd name="T26" fmla="*/ 380 w 1454"/>
              <a:gd name="T27" fmla="*/ 1044 h 1111"/>
              <a:gd name="T28" fmla="*/ 510 w 1454"/>
              <a:gd name="T29" fmla="*/ 1086 h 1111"/>
              <a:gd name="T30" fmla="*/ 653 w 1454"/>
              <a:gd name="T31" fmla="*/ 1109 h 1111"/>
              <a:gd name="T32" fmla="*/ 801 w 1454"/>
              <a:gd name="T33" fmla="*/ 1109 h 1111"/>
              <a:gd name="T34" fmla="*/ 942 w 1454"/>
              <a:gd name="T35" fmla="*/ 1086 h 1111"/>
              <a:gd name="T36" fmla="*/ 1074 w 1454"/>
              <a:gd name="T37" fmla="*/ 1044 h 1111"/>
              <a:gd name="T38" fmla="*/ 1190 w 1454"/>
              <a:gd name="T39" fmla="*/ 984 h 1111"/>
              <a:gd name="T40" fmla="*/ 1288 w 1454"/>
              <a:gd name="T41" fmla="*/ 909 h 1111"/>
              <a:gd name="T42" fmla="*/ 1367 w 1454"/>
              <a:gd name="T43" fmla="*/ 820 h 1111"/>
              <a:gd name="T44" fmla="*/ 1422 w 1454"/>
              <a:gd name="T45" fmla="*/ 720 h 1111"/>
              <a:gd name="T46" fmla="*/ 1451 w 1454"/>
              <a:gd name="T47" fmla="*/ 613 h 1111"/>
              <a:gd name="T48" fmla="*/ 1451 w 1454"/>
              <a:gd name="T49" fmla="*/ 498 h 1111"/>
              <a:gd name="T50" fmla="*/ 1422 w 1454"/>
              <a:gd name="T51" fmla="*/ 391 h 1111"/>
              <a:gd name="T52" fmla="*/ 1367 w 1454"/>
              <a:gd name="T53" fmla="*/ 291 h 1111"/>
              <a:gd name="T54" fmla="*/ 1288 w 1454"/>
              <a:gd name="T55" fmla="*/ 202 h 1111"/>
              <a:gd name="T56" fmla="*/ 1190 w 1454"/>
              <a:gd name="T57" fmla="*/ 127 h 1111"/>
              <a:gd name="T58" fmla="*/ 1074 w 1454"/>
              <a:gd name="T59" fmla="*/ 67 h 1111"/>
              <a:gd name="T60" fmla="*/ 942 w 1454"/>
              <a:gd name="T61" fmla="*/ 25 h 1111"/>
              <a:gd name="T62" fmla="*/ 801 w 1454"/>
              <a:gd name="T63" fmla="*/ 2 h 11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54"/>
              <a:gd name="T97" fmla="*/ 0 h 1111"/>
              <a:gd name="T98" fmla="*/ 1454 w 1454"/>
              <a:gd name="T99" fmla="*/ 1111 h 11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54" h="1111">
                <a:moveTo>
                  <a:pt x="726" y="0"/>
                </a:moveTo>
                <a:lnTo>
                  <a:pt x="653" y="2"/>
                </a:lnTo>
                <a:lnTo>
                  <a:pt x="580" y="11"/>
                </a:lnTo>
                <a:lnTo>
                  <a:pt x="510" y="25"/>
                </a:lnTo>
                <a:lnTo>
                  <a:pt x="444" y="44"/>
                </a:lnTo>
                <a:lnTo>
                  <a:pt x="380" y="67"/>
                </a:lnTo>
                <a:lnTo>
                  <a:pt x="320" y="95"/>
                </a:lnTo>
                <a:lnTo>
                  <a:pt x="264" y="127"/>
                </a:lnTo>
                <a:lnTo>
                  <a:pt x="213" y="162"/>
                </a:lnTo>
                <a:lnTo>
                  <a:pt x="166" y="202"/>
                </a:lnTo>
                <a:lnTo>
                  <a:pt x="124" y="245"/>
                </a:lnTo>
                <a:lnTo>
                  <a:pt x="87" y="291"/>
                </a:lnTo>
                <a:lnTo>
                  <a:pt x="57" y="340"/>
                </a:lnTo>
                <a:lnTo>
                  <a:pt x="32" y="391"/>
                </a:lnTo>
                <a:lnTo>
                  <a:pt x="15" y="443"/>
                </a:lnTo>
                <a:lnTo>
                  <a:pt x="3" y="498"/>
                </a:lnTo>
                <a:lnTo>
                  <a:pt x="0" y="556"/>
                </a:lnTo>
                <a:lnTo>
                  <a:pt x="3" y="613"/>
                </a:lnTo>
                <a:lnTo>
                  <a:pt x="15" y="668"/>
                </a:lnTo>
                <a:lnTo>
                  <a:pt x="32" y="720"/>
                </a:lnTo>
                <a:lnTo>
                  <a:pt x="57" y="772"/>
                </a:lnTo>
                <a:lnTo>
                  <a:pt x="87" y="820"/>
                </a:lnTo>
                <a:lnTo>
                  <a:pt x="124" y="867"/>
                </a:lnTo>
                <a:lnTo>
                  <a:pt x="166" y="909"/>
                </a:lnTo>
                <a:lnTo>
                  <a:pt x="213" y="949"/>
                </a:lnTo>
                <a:lnTo>
                  <a:pt x="264" y="984"/>
                </a:lnTo>
                <a:lnTo>
                  <a:pt x="320" y="1016"/>
                </a:lnTo>
                <a:lnTo>
                  <a:pt x="380" y="1044"/>
                </a:lnTo>
                <a:lnTo>
                  <a:pt x="444" y="1068"/>
                </a:lnTo>
                <a:lnTo>
                  <a:pt x="510" y="1086"/>
                </a:lnTo>
                <a:lnTo>
                  <a:pt x="580" y="1100"/>
                </a:lnTo>
                <a:lnTo>
                  <a:pt x="653" y="1109"/>
                </a:lnTo>
                <a:lnTo>
                  <a:pt x="726" y="1111"/>
                </a:lnTo>
                <a:lnTo>
                  <a:pt x="801" y="1109"/>
                </a:lnTo>
                <a:lnTo>
                  <a:pt x="874" y="1100"/>
                </a:lnTo>
                <a:lnTo>
                  <a:pt x="942" y="1086"/>
                </a:lnTo>
                <a:lnTo>
                  <a:pt x="1010" y="1068"/>
                </a:lnTo>
                <a:lnTo>
                  <a:pt x="1074" y="1044"/>
                </a:lnTo>
                <a:lnTo>
                  <a:pt x="1133" y="1016"/>
                </a:lnTo>
                <a:lnTo>
                  <a:pt x="1190" y="984"/>
                </a:lnTo>
                <a:lnTo>
                  <a:pt x="1241" y="949"/>
                </a:lnTo>
                <a:lnTo>
                  <a:pt x="1288" y="909"/>
                </a:lnTo>
                <a:lnTo>
                  <a:pt x="1330" y="867"/>
                </a:lnTo>
                <a:lnTo>
                  <a:pt x="1367" y="820"/>
                </a:lnTo>
                <a:lnTo>
                  <a:pt x="1397" y="772"/>
                </a:lnTo>
                <a:lnTo>
                  <a:pt x="1422" y="720"/>
                </a:lnTo>
                <a:lnTo>
                  <a:pt x="1439" y="668"/>
                </a:lnTo>
                <a:lnTo>
                  <a:pt x="1451" y="613"/>
                </a:lnTo>
                <a:lnTo>
                  <a:pt x="1454" y="556"/>
                </a:lnTo>
                <a:lnTo>
                  <a:pt x="1451" y="498"/>
                </a:lnTo>
                <a:lnTo>
                  <a:pt x="1439" y="443"/>
                </a:lnTo>
                <a:lnTo>
                  <a:pt x="1422" y="391"/>
                </a:lnTo>
                <a:lnTo>
                  <a:pt x="1397" y="340"/>
                </a:lnTo>
                <a:lnTo>
                  <a:pt x="1367" y="291"/>
                </a:lnTo>
                <a:lnTo>
                  <a:pt x="1330" y="245"/>
                </a:lnTo>
                <a:lnTo>
                  <a:pt x="1288" y="202"/>
                </a:lnTo>
                <a:lnTo>
                  <a:pt x="1241" y="162"/>
                </a:lnTo>
                <a:lnTo>
                  <a:pt x="1190" y="127"/>
                </a:lnTo>
                <a:lnTo>
                  <a:pt x="1133" y="95"/>
                </a:lnTo>
                <a:lnTo>
                  <a:pt x="1074" y="67"/>
                </a:lnTo>
                <a:lnTo>
                  <a:pt x="1010" y="44"/>
                </a:lnTo>
                <a:lnTo>
                  <a:pt x="942" y="25"/>
                </a:lnTo>
                <a:lnTo>
                  <a:pt x="874" y="11"/>
                </a:lnTo>
                <a:lnTo>
                  <a:pt x="801" y="2"/>
                </a:lnTo>
                <a:lnTo>
                  <a:pt x="726" y="0"/>
                </a:lnTo>
                <a:close/>
              </a:path>
            </a:pathLst>
          </a:custGeom>
          <a:solidFill>
            <a:srgbClr val="84B784"/>
          </a:solidFill>
          <a:ln w="9525">
            <a:noFill/>
            <a:round/>
            <a:headEnd/>
            <a:tailEnd/>
          </a:ln>
        </p:spPr>
        <p:txBody>
          <a:bodyPr/>
          <a:lstStyle/>
          <a:p>
            <a:endParaRPr lang="en-US"/>
          </a:p>
        </p:txBody>
      </p:sp>
      <p:sp>
        <p:nvSpPr>
          <p:cNvPr id="53278" name="Freeform 31"/>
          <p:cNvSpPr>
            <a:spLocks/>
          </p:cNvSpPr>
          <p:nvPr/>
        </p:nvSpPr>
        <p:spPr bwMode="auto">
          <a:xfrm>
            <a:off x="6126163" y="3025775"/>
            <a:ext cx="571500" cy="434975"/>
          </a:xfrm>
          <a:custGeom>
            <a:avLst/>
            <a:gdLst>
              <a:gd name="T0" fmla="*/ 645 w 1438"/>
              <a:gd name="T1" fmla="*/ 3 h 1097"/>
              <a:gd name="T2" fmla="*/ 505 w 1438"/>
              <a:gd name="T3" fmla="*/ 25 h 1097"/>
              <a:gd name="T4" fmla="*/ 376 w 1438"/>
              <a:gd name="T5" fmla="*/ 67 h 1097"/>
              <a:gd name="T6" fmla="*/ 261 w 1438"/>
              <a:gd name="T7" fmla="*/ 125 h 1097"/>
              <a:gd name="T8" fmla="*/ 164 w 1438"/>
              <a:gd name="T9" fmla="*/ 200 h 1097"/>
              <a:gd name="T10" fmla="*/ 88 w 1438"/>
              <a:gd name="T11" fmla="*/ 288 h 1097"/>
              <a:gd name="T12" fmla="*/ 33 w 1438"/>
              <a:gd name="T13" fmla="*/ 386 h 1097"/>
              <a:gd name="T14" fmla="*/ 4 w 1438"/>
              <a:gd name="T15" fmla="*/ 492 h 1097"/>
              <a:gd name="T16" fmla="*/ 4 w 1438"/>
              <a:gd name="T17" fmla="*/ 605 h 1097"/>
              <a:gd name="T18" fmla="*/ 33 w 1438"/>
              <a:gd name="T19" fmla="*/ 711 h 1097"/>
              <a:gd name="T20" fmla="*/ 88 w 1438"/>
              <a:gd name="T21" fmla="*/ 810 h 1097"/>
              <a:gd name="T22" fmla="*/ 164 w 1438"/>
              <a:gd name="T23" fmla="*/ 897 h 1097"/>
              <a:gd name="T24" fmla="*/ 261 w 1438"/>
              <a:gd name="T25" fmla="*/ 972 h 1097"/>
              <a:gd name="T26" fmla="*/ 376 w 1438"/>
              <a:gd name="T27" fmla="*/ 1031 h 1097"/>
              <a:gd name="T28" fmla="*/ 505 w 1438"/>
              <a:gd name="T29" fmla="*/ 1072 h 1097"/>
              <a:gd name="T30" fmla="*/ 645 w 1438"/>
              <a:gd name="T31" fmla="*/ 1094 h 1097"/>
              <a:gd name="T32" fmla="*/ 792 w 1438"/>
              <a:gd name="T33" fmla="*/ 1094 h 1097"/>
              <a:gd name="T34" fmla="*/ 932 w 1438"/>
              <a:gd name="T35" fmla="*/ 1072 h 1097"/>
              <a:gd name="T36" fmla="*/ 1062 w 1438"/>
              <a:gd name="T37" fmla="*/ 1031 h 1097"/>
              <a:gd name="T38" fmla="*/ 1175 w 1438"/>
              <a:gd name="T39" fmla="*/ 972 h 1097"/>
              <a:gd name="T40" fmla="*/ 1273 w 1438"/>
              <a:gd name="T41" fmla="*/ 897 h 1097"/>
              <a:gd name="T42" fmla="*/ 1350 w 1438"/>
              <a:gd name="T43" fmla="*/ 810 h 1097"/>
              <a:gd name="T44" fmla="*/ 1405 w 1438"/>
              <a:gd name="T45" fmla="*/ 711 h 1097"/>
              <a:gd name="T46" fmla="*/ 1434 w 1438"/>
              <a:gd name="T47" fmla="*/ 605 h 1097"/>
              <a:gd name="T48" fmla="*/ 1434 w 1438"/>
              <a:gd name="T49" fmla="*/ 492 h 1097"/>
              <a:gd name="T50" fmla="*/ 1405 w 1438"/>
              <a:gd name="T51" fmla="*/ 386 h 1097"/>
              <a:gd name="T52" fmla="*/ 1350 w 1438"/>
              <a:gd name="T53" fmla="*/ 288 h 1097"/>
              <a:gd name="T54" fmla="*/ 1273 w 1438"/>
              <a:gd name="T55" fmla="*/ 200 h 1097"/>
              <a:gd name="T56" fmla="*/ 1175 w 1438"/>
              <a:gd name="T57" fmla="*/ 125 h 1097"/>
              <a:gd name="T58" fmla="*/ 1062 w 1438"/>
              <a:gd name="T59" fmla="*/ 67 h 1097"/>
              <a:gd name="T60" fmla="*/ 932 w 1438"/>
              <a:gd name="T61" fmla="*/ 25 h 1097"/>
              <a:gd name="T62" fmla="*/ 792 w 1438"/>
              <a:gd name="T63" fmla="*/ 3 h 10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38"/>
              <a:gd name="T97" fmla="*/ 0 h 1097"/>
              <a:gd name="T98" fmla="*/ 1438 w 1438"/>
              <a:gd name="T99" fmla="*/ 1097 h 109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38" h="1097">
                <a:moveTo>
                  <a:pt x="718" y="0"/>
                </a:moveTo>
                <a:lnTo>
                  <a:pt x="645" y="3"/>
                </a:lnTo>
                <a:lnTo>
                  <a:pt x="573" y="12"/>
                </a:lnTo>
                <a:lnTo>
                  <a:pt x="505" y="25"/>
                </a:lnTo>
                <a:lnTo>
                  <a:pt x="439" y="44"/>
                </a:lnTo>
                <a:lnTo>
                  <a:pt x="376" y="67"/>
                </a:lnTo>
                <a:lnTo>
                  <a:pt x="317" y="94"/>
                </a:lnTo>
                <a:lnTo>
                  <a:pt x="261" y="125"/>
                </a:lnTo>
                <a:lnTo>
                  <a:pt x="211" y="161"/>
                </a:lnTo>
                <a:lnTo>
                  <a:pt x="164" y="200"/>
                </a:lnTo>
                <a:lnTo>
                  <a:pt x="123" y="243"/>
                </a:lnTo>
                <a:lnTo>
                  <a:pt x="88" y="288"/>
                </a:lnTo>
                <a:lnTo>
                  <a:pt x="56" y="335"/>
                </a:lnTo>
                <a:lnTo>
                  <a:pt x="33" y="386"/>
                </a:lnTo>
                <a:lnTo>
                  <a:pt x="15" y="439"/>
                </a:lnTo>
                <a:lnTo>
                  <a:pt x="4" y="492"/>
                </a:lnTo>
                <a:lnTo>
                  <a:pt x="0" y="549"/>
                </a:lnTo>
                <a:lnTo>
                  <a:pt x="4" y="605"/>
                </a:lnTo>
                <a:lnTo>
                  <a:pt x="15" y="658"/>
                </a:lnTo>
                <a:lnTo>
                  <a:pt x="33" y="711"/>
                </a:lnTo>
                <a:lnTo>
                  <a:pt x="56" y="762"/>
                </a:lnTo>
                <a:lnTo>
                  <a:pt x="88" y="810"/>
                </a:lnTo>
                <a:lnTo>
                  <a:pt x="123" y="855"/>
                </a:lnTo>
                <a:lnTo>
                  <a:pt x="164" y="897"/>
                </a:lnTo>
                <a:lnTo>
                  <a:pt x="211" y="936"/>
                </a:lnTo>
                <a:lnTo>
                  <a:pt x="261" y="972"/>
                </a:lnTo>
                <a:lnTo>
                  <a:pt x="317" y="1003"/>
                </a:lnTo>
                <a:lnTo>
                  <a:pt x="376" y="1031"/>
                </a:lnTo>
                <a:lnTo>
                  <a:pt x="439" y="1053"/>
                </a:lnTo>
                <a:lnTo>
                  <a:pt x="505" y="1072"/>
                </a:lnTo>
                <a:lnTo>
                  <a:pt x="573" y="1086"/>
                </a:lnTo>
                <a:lnTo>
                  <a:pt x="645" y="1094"/>
                </a:lnTo>
                <a:lnTo>
                  <a:pt x="718" y="1097"/>
                </a:lnTo>
                <a:lnTo>
                  <a:pt x="792" y="1094"/>
                </a:lnTo>
                <a:lnTo>
                  <a:pt x="863" y="1086"/>
                </a:lnTo>
                <a:lnTo>
                  <a:pt x="932" y="1072"/>
                </a:lnTo>
                <a:lnTo>
                  <a:pt x="998" y="1053"/>
                </a:lnTo>
                <a:lnTo>
                  <a:pt x="1062" y="1031"/>
                </a:lnTo>
                <a:lnTo>
                  <a:pt x="1121" y="1003"/>
                </a:lnTo>
                <a:lnTo>
                  <a:pt x="1175" y="972"/>
                </a:lnTo>
                <a:lnTo>
                  <a:pt x="1227" y="936"/>
                </a:lnTo>
                <a:lnTo>
                  <a:pt x="1273" y="897"/>
                </a:lnTo>
                <a:lnTo>
                  <a:pt x="1315" y="855"/>
                </a:lnTo>
                <a:lnTo>
                  <a:pt x="1350" y="810"/>
                </a:lnTo>
                <a:lnTo>
                  <a:pt x="1382" y="762"/>
                </a:lnTo>
                <a:lnTo>
                  <a:pt x="1405" y="711"/>
                </a:lnTo>
                <a:lnTo>
                  <a:pt x="1423" y="658"/>
                </a:lnTo>
                <a:lnTo>
                  <a:pt x="1434" y="605"/>
                </a:lnTo>
                <a:lnTo>
                  <a:pt x="1438" y="549"/>
                </a:lnTo>
                <a:lnTo>
                  <a:pt x="1434" y="492"/>
                </a:lnTo>
                <a:lnTo>
                  <a:pt x="1423" y="439"/>
                </a:lnTo>
                <a:lnTo>
                  <a:pt x="1405" y="386"/>
                </a:lnTo>
                <a:lnTo>
                  <a:pt x="1382" y="335"/>
                </a:lnTo>
                <a:lnTo>
                  <a:pt x="1350" y="288"/>
                </a:lnTo>
                <a:lnTo>
                  <a:pt x="1315" y="243"/>
                </a:lnTo>
                <a:lnTo>
                  <a:pt x="1273" y="200"/>
                </a:lnTo>
                <a:lnTo>
                  <a:pt x="1227" y="161"/>
                </a:lnTo>
                <a:lnTo>
                  <a:pt x="1175" y="125"/>
                </a:lnTo>
                <a:lnTo>
                  <a:pt x="1121" y="94"/>
                </a:lnTo>
                <a:lnTo>
                  <a:pt x="1062" y="67"/>
                </a:lnTo>
                <a:lnTo>
                  <a:pt x="998" y="44"/>
                </a:lnTo>
                <a:lnTo>
                  <a:pt x="932" y="25"/>
                </a:lnTo>
                <a:lnTo>
                  <a:pt x="863" y="12"/>
                </a:lnTo>
                <a:lnTo>
                  <a:pt x="792" y="3"/>
                </a:lnTo>
                <a:lnTo>
                  <a:pt x="718" y="0"/>
                </a:lnTo>
                <a:close/>
              </a:path>
            </a:pathLst>
          </a:custGeom>
          <a:solidFill>
            <a:srgbClr val="8EC18E"/>
          </a:solidFill>
          <a:ln w="9525">
            <a:noFill/>
            <a:round/>
            <a:headEnd/>
            <a:tailEnd/>
          </a:ln>
        </p:spPr>
        <p:txBody>
          <a:bodyPr/>
          <a:lstStyle/>
          <a:p>
            <a:endParaRPr lang="en-US"/>
          </a:p>
        </p:txBody>
      </p:sp>
      <p:sp>
        <p:nvSpPr>
          <p:cNvPr id="53279" name="Freeform 32"/>
          <p:cNvSpPr>
            <a:spLocks/>
          </p:cNvSpPr>
          <p:nvPr/>
        </p:nvSpPr>
        <p:spPr bwMode="auto">
          <a:xfrm>
            <a:off x="6130925" y="3028950"/>
            <a:ext cx="561975" cy="430213"/>
          </a:xfrm>
          <a:custGeom>
            <a:avLst/>
            <a:gdLst>
              <a:gd name="T0" fmla="*/ 637 w 1420"/>
              <a:gd name="T1" fmla="*/ 2 h 1081"/>
              <a:gd name="T2" fmla="*/ 498 w 1420"/>
              <a:gd name="T3" fmla="*/ 24 h 1081"/>
              <a:gd name="T4" fmla="*/ 372 w 1420"/>
              <a:gd name="T5" fmla="*/ 65 h 1081"/>
              <a:gd name="T6" fmla="*/ 259 w 1420"/>
              <a:gd name="T7" fmla="*/ 123 h 1081"/>
              <a:gd name="T8" fmla="*/ 162 w 1420"/>
              <a:gd name="T9" fmla="*/ 197 h 1081"/>
              <a:gd name="T10" fmla="*/ 86 w 1420"/>
              <a:gd name="T11" fmla="*/ 283 h 1081"/>
              <a:gd name="T12" fmla="*/ 32 w 1420"/>
              <a:gd name="T13" fmla="*/ 379 h 1081"/>
              <a:gd name="T14" fmla="*/ 4 w 1420"/>
              <a:gd name="T15" fmla="*/ 486 h 1081"/>
              <a:gd name="T16" fmla="*/ 4 w 1420"/>
              <a:gd name="T17" fmla="*/ 596 h 1081"/>
              <a:gd name="T18" fmla="*/ 32 w 1420"/>
              <a:gd name="T19" fmla="*/ 702 h 1081"/>
              <a:gd name="T20" fmla="*/ 86 w 1420"/>
              <a:gd name="T21" fmla="*/ 798 h 1081"/>
              <a:gd name="T22" fmla="*/ 162 w 1420"/>
              <a:gd name="T23" fmla="*/ 884 h 1081"/>
              <a:gd name="T24" fmla="*/ 259 w 1420"/>
              <a:gd name="T25" fmla="*/ 958 h 1081"/>
              <a:gd name="T26" fmla="*/ 372 w 1420"/>
              <a:gd name="T27" fmla="*/ 1016 h 1081"/>
              <a:gd name="T28" fmla="*/ 498 w 1420"/>
              <a:gd name="T29" fmla="*/ 1058 h 1081"/>
              <a:gd name="T30" fmla="*/ 637 w 1420"/>
              <a:gd name="T31" fmla="*/ 1079 h 1081"/>
              <a:gd name="T32" fmla="*/ 782 w 1420"/>
              <a:gd name="T33" fmla="*/ 1079 h 1081"/>
              <a:gd name="T34" fmla="*/ 920 w 1420"/>
              <a:gd name="T35" fmla="*/ 1058 h 1081"/>
              <a:gd name="T36" fmla="*/ 1049 w 1420"/>
              <a:gd name="T37" fmla="*/ 1016 h 1081"/>
              <a:gd name="T38" fmla="*/ 1161 w 1420"/>
              <a:gd name="T39" fmla="*/ 958 h 1081"/>
              <a:gd name="T40" fmla="*/ 1258 w 1420"/>
              <a:gd name="T41" fmla="*/ 884 h 1081"/>
              <a:gd name="T42" fmla="*/ 1334 w 1420"/>
              <a:gd name="T43" fmla="*/ 798 h 1081"/>
              <a:gd name="T44" fmla="*/ 1388 w 1420"/>
              <a:gd name="T45" fmla="*/ 702 h 1081"/>
              <a:gd name="T46" fmla="*/ 1416 w 1420"/>
              <a:gd name="T47" fmla="*/ 596 h 1081"/>
              <a:gd name="T48" fmla="*/ 1416 w 1420"/>
              <a:gd name="T49" fmla="*/ 486 h 1081"/>
              <a:gd name="T50" fmla="*/ 1388 w 1420"/>
              <a:gd name="T51" fmla="*/ 379 h 1081"/>
              <a:gd name="T52" fmla="*/ 1334 w 1420"/>
              <a:gd name="T53" fmla="*/ 283 h 1081"/>
              <a:gd name="T54" fmla="*/ 1258 w 1420"/>
              <a:gd name="T55" fmla="*/ 197 h 1081"/>
              <a:gd name="T56" fmla="*/ 1161 w 1420"/>
              <a:gd name="T57" fmla="*/ 123 h 1081"/>
              <a:gd name="T58" fmla="*/ 1049 w 1420"/>
              <a:gd name="T59" fmla="*/ 65 h 1081"/>
              <a:gd name="T60" fmla="*/ 920 w 1420"/>
              <a:gd name="T61" fmla="*/ 24 h 1081"/>
              <a:gd name="T62" fmla="*/ 782 w 1420"/>
              <a:gd name="T63" fmla="*/ 2 h 10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20"/>
              <a:gd name="T97" fmla="*/ 0 h 1081"/>
              <a:gd name="T98" fmla="*/ 1420 w 1420"/>
              <a:gd name="T99" fmla="*/ 1081 h 10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20" h="1081">
                <a:moveTo>
                  <a:pt x="709" y="0"/>
                </a:moveTo>
                <a:lnTo>
                  <a:pt x="637" y="2"/>
                </a:lnTo>
                <a:lnTo>
                  <a:pt x="567" y="11"/>
                </a:lnTo>
                <a:lnTo>
                  <a:pt x="498" y="24"/>
                </a:lnTo>
                <a:lnTo>
                  <a:pt x="433" y="42"/>
                </a:lnTo>
                <a:lnTo>
                  <a:pt x="372" y="65"/>
                </a:lnTo>
                <a:lnTo>
                  <a:pt x="313" y="92"/>
                </a:lnTo>
                <a:lnTo>
                  <a:pt x="259" y="123"/>
                </a:lnTo>
                <a:lnTo>
                  <a:pt x="209" y="158"/>
                </a:lnTo>
                <a:lnTo>
                  <a:pt x="162" y="197"/>
                </a:lnTo>
                <a:lnTo>
                  <a:pt x="121" y="238"/>
                </a:lnTo>
                <a:lnTo>
                  <a:pt x="86" y="283"/>
                </a:lnTo>
                <a:lnTo>
                  <a:pt x="56" y="331"/>
                </a:lnTo>
                <a:lnTo>
                  <a:pt x="32" y="379"/>
                </a:lnTo>
                <a:lnTo>
                  <a:pt x="15" y="432"/>
                </a:lnTo>
                <a:lnTo>
                  <a:pt x="4" y="486"/>
                </a:lnTo>
                <a:lnTo>
                  <a:pt x="0" y="541"/>
                </a:lnTo>
                <a:lnTo>
                  <a:pt x="4" y="596"/>
                </a:lnTo>
                <a:lnTo>
                  <a:pt x="15" y="649"/>
                </a:lnTo>
                <a:lnTo>
                  <a:pt x="32" y="702"/>
                </a:lnTo>
                <a:lnTo>
                  <a:pt x="56" y="750"/>
                </a:lnTo>
                <a:lnTo>
                  <a:pt x="86" y="798"/>
                </a:lnTo>
                <a:lnTo>
                  <a:pt x="121" y="843"/>
                </a:lnTo>
                <a:lnTo>
                  <a:pt x="162" y="884"/>
                </a:lnTo>
                <a:lnTo>
                  <a:pt x="209" y="923"/>
                </a:lnTo>
                <a:lnTo>
                  <a:pt x="259" y="958"/>
                </a:lnTo>
                <a:lnTo>
                  <a:pt x="313" y="989"/>
                </a:lnTo>
                <a:lnTo>
                  <a:pt x="372" y="1016"/>
                </a:lnTo>
                <a:lnTo>
                  <a:pt x="433" y="1039"/>
                </a:lnTo>
                <a:lnTo>
                  <a:pt x="498" y="1058"/>
                </a:lnTo>
                <a:lnTo>
                  <a:pt x="567" y="1070"/>
                </a:lnTo>
                <a:lnTo>
                  <a:pt x="637" y="1079"/>
                </a:lnTo>
                <a:lnTo>
                  <a:pt x="709" y="1081"/>
                </a:lnTo>
                <a:lnTo>
                  <a:pt x="782" y="1079"/>
                </a:lnTo>
                <a:lnTo>
                  <a:pt x="853" y="1070"/>
                </a:lnTo>
                <a:lnTo>
                  <a:pt x="920" y="1058"/>
                </a:lnTo>
                <a:lnTo>
                  <a:pt x="987" y="1039"/>
                </a:lnTo>
                <a:lnTo>
                  <a:pt x="1049" y="1016"/>
                </a:lnTo>
                <a:lnTo>
                  <a:pt x="1107" y="989"/>
                </a:lnTo>
                <a:lnTo>
                  <a:pt x="1161" y="958"/>
                </a:lnTo>
                <a:lnTo>
                  <a:pt x="1213" y="923"/>
                </a:lnTo>
                <a:lnTo>
                  <a:pt x="1258" y="884"/>
                </a:lnTo>
                <a:lnTo>
                  <a:pt x="1299" y="843"/>
                </a:lnTo>
                <a:lnTo>
                  <a:pt x="1334" y="798"/>
                </a:lnTo>
                <a:lnTo>
                  <a:pt x="1364" y="750"/>
                </a:lnTo>
                <a:lnTo>
                  <a:pt x="1388" y="702"/>
                </a:lnTo>
                <a:lnTo>
                  <a:pt x="1405" y="649"/>
                </a:lnTo>
                <a:lnTo>
                  <a:pt x="1416" y="596"/>
                </a:lnTo>
                <a:lnTo>
                  <a:pt x="1420" y="541"/>
                </a:lnTo>
                <a:lnTo>
                  <a:pt x="1416" y="486"/>
                </a:lnTo>
                <a:lnTo>
                  <a:pt x="1405" y="432"/>
                </a:lnTo>
                <a:lnTo>
                  <a:pt x="1388" y="379"/>
                </a:lnTo>
                <a:lnTo>
                  <a:pt x="1364" y="331"/>
                </a:lnTo>
                <a:lnTo>
                  <a:pt x="1334" y="283"/>
                </a:lnTo>
                <a:lnTo>
                  <a:pt x="1299" y="238"/>
                </a:lnTo>
                <a:lnTo>
                  <a:pt x="1258" y="197"/>
                </a:lnTo>
                <a:lnTo>
                  <a:pt x="1213" y="158"/>
                </a:lnTo>
                <a:lnTo>
                  <a:pt x="1161" y="123"/>
                </a:lnTo>
                <a:lnTo>
                  <a:pt x="1107" y="92"/>
                </a:lnTo>
                <a:lnTo>
                  <a:pt x="1049" y="65"/>
                </a:lnTo>
                <a:lnTo>
                  <a:pt x="987" y="42"/>
                </a:lnTo>
                <a:lnTo>
                  <a:pt x="920" y="24"/>
                </a:lnTo>
                <a:lnTo>
                  <a:pt x="853" y="11"/>
                </a:lnTo>
                <a:lnTo>
                  <a:pt x="782" y="2"/>
                </a:lnTo>
                <a:lnTo>
                  <a:pt x="709" y="0"/>
                </a:lnTo>
                <a:close/>
              </a:path>
            </a:pathLst>
          </a:custGeom>
          <a:solidFill>
            <a:srgbClr val="99C499"/>
          </a:solidFill>
          <a:ln w="9525">
            <a:noFill/>
            <a:round/>
            <a:headEnd/>
            <a:tailEnd/>
          </a:ln>
        </p:spPr>
        <p:txBody>
          <a:bodyPr/>
          <a:lstStyle/>
          <a:p>
            <a:endParaRPr lang="en-US"/>
          </a:p>
        </p:txBody>
      </p:sp>
      <p:sp>
        <p:nvSpPr>
          <p:cNvPr id="53280" name="Freeform 33"/>
          <p:cNvSpPr>
            <a:spLocks/>
          </p:cNvSpPr>
          <p:nvPr/>
        </p:nvSpPr>
        <p:spPr bwMode="auto">
          <a:xfrm>
            <a:off x="6134100" y="3032125"/>
            <a:ext cx="555625" cy="423863"/>
          </a:xfrm>
          <a:custGeom>
            <a:avLst/>
            <a:gdLst>
              <a:gd name="T0" fmla="*/ 629 w 1402"/>
              <a:gd name="T1" fmla="*/ 2 h 1065"/>
              <a:gd name="T2" fmla="*/ 492 w 1402"/>
              <a:gd name="T3" fmla="*/ 23 h 1065"/>
              <a:gd name="T4" fmla="*/ 367 w 1402"/>
              <a:gd name="T5" fmla="*/ 63 h 1065"/>
              <a:gd name="T6" fmla="*/ 255 w 1402"/>
              <a:gd name="T7" fmla="*/ 121 h 1065"/>
              <a:gd name="T8" fmla="*/ 160 w 1402"/>
              <a:gd name="T9" fmla="*/ 193 h 1065"/>
              <a:gd name="T10" fmla="*/ 85 w 1402"/>
              <a:gd name="T11" fmla="*/ 278 h 1065"/>
              <a:gd name="T12" fmla="*/ 31 w 1402"/>
              <a:gd name="T13" fmla="*/ 373 h 1065"/>
              <a:gd name="T14" fmla="*/ 3 w 1402"/>
              <a:gd name="T15" fmla="*/ 477 h 1065"/>
              <a:gd name="T16" fmla="*/ 3 w 1402"/>
              <a:gd name="T17" fmla="*/ 587 h 1065"/>
              <a:gd name="T18" fmla="*/ 31 w 1402"/>
              <a:gd name="T19" fmla="*/ 690 h 1065"/>
              <a:gd name="T20" fmla="*/ 85 w 1402"/>
              <a:gd name="T21" fmla="*/ 786 h 1065"/>
              <a:gd name="T22" fmla="*/ 160 w 1402"/>
              <a:gd name="T23" fmla="*/ 871 h 1065"/>
              <a:gd name="T24" fmla="*/ 255 w 1402"/>
              <a:gd name="T25" fmla="*/ 944 h 1065"/>
              <a:gd name="T26" fmla="*/ 367 w 1402"/>
              <a:gd name="T27" fmla="*/ 1000 h 1065"/>
              <a:gd name="T28" fmla="*/ 492 w 1402"/>
              <a:gd name="T29" fmla="*/ 1041 h 1065"/>
              <a:gd name="T30" fmla="*/ 629 w 1402"/>
              <a:gd name="T31" fmla="*/ 1062 h 1065"/>
              <a:gd name="T32" fmla="*/ 773 w 1402"/>
              <a:gd name="T33" fmla="*/ 1062 h 1065"/>
              <a:gd name="T34" fmla="*/ 909 w 1402"/>
              <a:gd name="T35" fmla="*/ 1041 h 1065"/>
              <a:gd name="T36" fmla="*/ 1035 w 1402"/>
              <a:gd name="T37" fmla="*/ 1000 h 1065"/>
              <a:gd name="T38" fmla="*/ 1147 w 1402"/>
              <a:gd name="T39" fmla="*/ 944 h 1065"/>
              <a:gd name="T40" fmla="*/ 1242 w 1402"/>
              <a:gd name="T41" fmla="*/ 871 h 1065"/>
              <a:gd name="T42" fmla="*/ 1317 w 1402"/>
              <a:gd name="T43" fmla="*/ 786 h 1065"/>
              <a:gd name="T44" fmla="*/ 1371 w 1402"/>
              <a:gd name="T45" fmla="*/ 690 h 1065"/>
              <a:gd name="T46" fmla="*/ 1398 w 1402"/>
              <a:gd name="T47" fmla="*/ 587 h 1065"/>
              <a:gd name="T48" fmla="*/ 1398 w 1402"/>
              <a:gd name="T49" fmla="*/ 477 h 1065"/>
              <a:gd name="T50" fmla="*/ 1371 w 1402"/>
              <a:gd name="T51" fmla="*/ 373 h 1065"/>
              <a:gd name="T52" fmla="*/ 1317 w 1402"/>
              <a:gd name="T53" fmla="*/ 278 h 1065"/>
              <a:gd name="T54" fmla="*/ 1242 w 1402"/>
              <a:gd name="T55" fmla="*/ 193 h 1065"/>
              <a:gd name="T56" fmla="*/ 1147 w 1402"/>
              <a:gd name="T57" fmla="*/ 121 h 1065"/>
              <a:gd name="T58" fmla="*/ 1035 w 1402"/>
              <a:gd name="T59" fmla="*/ 63 h 1065"/>
              <a:gd name="T60" fmla="*/ 909 w 1402"/>
              <a:gd name="T61" fmla="*/ 23 h 1065"/>
              <a:gd name="T62" fmla="*/ 773 w 1402"/>
              <a:gd name="T63" fmla="*/ 2 h 10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02"/>
              <a:gd name="T97" fmla="*/ 0 h 1065"/>
              <a:gd name="T98" fmla="*/ 1402 w 1402"/>
              <a:gd name="T99" fmla="*/ 1065 h 10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02" h="1065">
                <a:moveTo>
                  <a:pt x="700" y="0"/>
                </a:moveTo>
                <a:lnTo>
                  <a:pt x="629" y="2"/>
                </a:lnTo>
                <a:lnTo>
                  <a:pt x="559" y="11"/>
                </a:lnTo>
                <a:lnTo>
                  <a:pt x="492" y="23"/>
                </a:lnTo>
                <a:lnTo>
                  <a:pt x="428" y="42"/>
                </a:lnTo>
                <a:lnTo>
                  <a:pt x="367" y="63"/>
                </a:lnTo>
                <a:lnTo>
                  <a:pt x="309" y="91"/>
                </a:lnTo>
                <a:lnTo>
                  <a:pt x="255" y="121"/>
                </a:lnTo>
                <a:lnTo>
                  <a:pt x="206" y="156"/>
                </a:lnTo>
                <a:lnTo>
                  <a:pt x="160" y="193"/>
                </a:lnTo>
                <a:lnTo>
                  <a:pt x="120" y="234"/>
                </a:lnTo>
                <a:lnTo>
                  <a:pt x="85" y="278"/>
                </a:lnTo>
                <a:lnTo>
                  <a:pt x="55" y="324"/>
                </a:lnTo>
                <a:lnTo>
                  <a:pt x="31" y="373"/>
                </a:lnTo>
                <a:lnTo>
                  <a:pt x="13" y="424"/>
                </a:lnTo>
                <a:lnTo>
                  <a:pt x="3" y="477"/>
                </a:lnTo>
                <a:lnTo>
                  <a:pt x="0" y="532"/>
                </a:lnTo>
                <a:lnTo>
                  <a:pt x="3" y="587"/>
                </a:lnTo>
                <a:lnTo>
                  <a:pt x="13" y="639"/>
                </a:lnTo>
                <a:lnTo>
                  <a:pt x="31" y="690"/>
                </a:lnTo>
                <a:lnTo>
                  <a:pt x="55" y="739"/>
                </a:lnTo>
                <a:lnTo>
                  <a:pt x="85" y="786"/>
                </a:lnTo>
                <a:lnTo>
                  <a:pt x="120" y="830"/>
                </a:lnTo>
                <a:lnTo>
                  <a:pt x="160" y="871"/>
                </a:lnTo>
                <a:lnTo>
                  <a:pt x="206" y="909"/>
                </a:lnTo>
                <a:lnTo>
                  <a:pt x="255" y="944"/>
                </a:lnTo>
                <a:lnTo>
                  <a:pt x="309" y="974"/>
                </a:lnTo>
                <a:lnTo>
                  <a:pt x="367" y="1000"/>
                </a:lnTo>
                <a:lnTo>
                  <a:pt x="428" y="1022"/>
                </a:lnTo>
                <a:lnTo>
                  <a:pt x="492" y="1041"/>
                </a:lnTo>
                <a:lnTo>
                  <a:pt x="559" y="1054"/>
                </a:lnTo>
                <a:lnTo>
                  <a:pt x="629" y="1062"/>
                </a:lnTo>
                <a:lnTo>
                  <a:pt x="700" y="1065"/>
                </a:lnTo>
                <a:lnTo>
                  <a:pt x="773" y="1062"/>
                </a:lnTo>
                <a:lnTo>
                  <a:pt x="841" y="1054"/>
                </a:lnTo>
                <a:lnTo>
                  <a:pt x="909" y="1041"/>
                </a:lnTo>
                <a:lnTo>
                  <a:pt x="974" y="1022"/>
                </a:lnTo>
                <a:lnTo>
                  <a:pt x="1035" y="1000"/>
                </a:lnTo>
                <a:lnTo>
                  <a:pt x="1093" y="974"/>
                </a:lnTo>
                <a:lnTo>
                  <a:pt x="1147" y="944"/>
                </a:lnTo>
                <a:lnTo>
                  <a:pt x="1197" y="909"/>
                </a:lnTo>
                <a:lnTo>
                  <a:pt x="1242" y="871"/>
                </a:lnTo>
                <a:lnTo>
                  <a:pt x="1282" y="830"/>
                </a:lnTo>
                <a:lnTo>
                  <a:pt x="1317" y="786"/>
                </a:lnTo>
                <a:lnTo>
                  <a:pt x="1347" y="739"/>
                </a:lnTo>
                <a:lnTo>
                  <a:pt x="1371" y="690"/>
                </a:lnTo>
                <a:lnTo>
                  <a:pt x="1388" y="639"/>
                </a:lnTo>
                <a:lnTo>
                  <a:pt x="1398" y="587"/>
                </a:lnTo>
                <a:lnTo>
                  <a:pt x="1402" y="532"/>
                </a:lnTo>
                <a:lnTo>
                  <a:pt x="1398" y="477"/>
                </a:lnTo>
                <a:lnTo>
                  <a:pt x="1388" y="424"/>
                </a:lnTo>
                <a:lnTo>
                  <a:pt x="1371" y="373"/>
                </a:lnTo>
                <a:lnTo>
                  <a:pt x="1347" y="324"/>
                </a:lnTo>
                <a:lnTo>
                  <a:pt x="1317" y="278"/>
                </a:lnTo>
                <a:lnTo>
                  <a:pt x="1282" y="234"/>
                </a:lnTo>
                <a:lnTo>
                  <a:pt x="1242" y="193"/>
                </a:lnTo>
                <a:lnTo>
                  <a:pt x="1197" y="156"/>
                </a:lnTo>
                <a:lnTo>
                  <a:pt x="1147" y="121"/>
                </a:lnTo>
                <a:lnTo>
                  <a:pt x="1093" y="91"/>
                </a:lnTo>
                <a:lnTo>
                  <a:pt x="1035" y="63"/>
                </a:lnTo>
                <a:lnTo>
                  <a:pt x="974" y="42"/>
                </a:lnTo>
                <a:lnTo>
                  <a:pt x="909" y="23"/>
                </a:lnTo>
                <a:lnTo>
                  <a:pt x="841" y="11"/>
                </a:lnTo>
                <a:lnTo>
                  <a:pt x="773" y="2"/>
                </a:lnTo>
                <a:lnTo>
                  <a:pt x="700" y="0"/>
                </a:lnTo>
                <a:close/>
              </a:path>
            </a:pathLst>
          </a:custGeom>
          <a:solidFill>
            <a:srgbClr val="A0C9A0"/>
          </a:solidFill>
          <a:ln w="9525">
            <a:noFill/>
            <a:round/>
            <a:headEnd/>
            <a:tailEnd/>
          </a:ln>
        </p:spPr>
        <p:txBody>
          <a:bodyPr/>
          <a:lstStyle/>
          <a:p>
            <a:endParaRPr lang="en-US"/>
          </a:p>
        </p:txBody>
      </p:sp>
      <p:sp>
        <p:nvSpPr>
          <p:cNvPr id="53281" name="Freeform 34"/>
          <p:cNvSpPr>
            <a:spLocks/>
          </p:cNvSpPr>
          <p:nvPr/>
        </p:nvSpPr>
        <p:spPr bwMode="auto">
          <a:xfrm>
            <a:off x="6137275" y="3035300"/>
            <a:ext cx="549275" cy="417513"/>
          </a:xfrm>
          <a:custGeom>
            <a:avLst/>
            <a:gdLst>
              <a:gd name="T0" fmla="*/ 622 w 1385"/>
              <a:gd name="T1" fmla="*/ 3 h 1050"/>
              <a:gd name="T2" fmla="*/ 488 w 1385"/>
              <a:gd name="T3" fmla="*/ 24 h 1050"/>
              <a:gd name="T4" fmla="*/ 363 w 1385"/>
              <a:gd name="T5" fmla="*/ 64 h 1050"/>
              <a:gd name="T6" fmla="*/ 253 w 1385"/>
              <a:gd name="T7" fmla="*/ 120 h 1050"/>
              <a:gd name="T8" fmla="*/ 159 w 1385"/>
              <a:gd name="T9" fmla="*/ 191 h 1050"/>
              <a:gd name="T10" fmla="*/ 84 w 1385"/>
              <a:gd name="T11" fmla="*/ 275 h 1050"/>
              <a:gd name="T12" fmla="*/ 32 w 1385"/>
              <a:gd name="T13" fmla="*/ 368 h 1050"/>
              <a:gd name="T14" fmla="*/ 4 w 1385"/>
              <a:gd name="T15" fmla="*/ 471 h 1050"/>
              <a:gd name="T16" fmla="*/ 4 w 1385"/>
              <a:gd name="T17" fmla="*/ 578 h 1050"/>
              <a:gd name="T18" fmla="*/ 32 w 1385"/>
              <a:gd name="T19" fmla="*/ 681 h 1050"/>
              <a:gd name="T20" fmla="*/ 84 w 1385"/>
              <a:gd name="T21" fmla="*/ 774 h 1050"/>
              <a:gd name="T22" fmla="*/ 159 w 1385"/>
              <a:gd name="T23" fmla="*/ 859 h 1050"/>
              <a:gd name="T24" fmla="*/ 253 w 1385"/>
              <a:gd name="T25" fmla="*/ 930 h 1050"/>
              <a:gd name="T26" fmla="*/ 363 w 1385"/>
              <a:gd name="T27" fmla="*/ 987 h 1050"/>
              <a:gd name="T28" fmla="*/ 488 w 1385"/>
              <a:gd name="T29" fmla="*/ 1027 h 1050"/>
              <a:gd name="T30" fmla="*/ 622 w 1385"/>
              <a:gd name="T31" fmla="*/ 1048 h 1050"/>
              <a:gd name="T32" fmla="*/ 764 w 1385"/>
              <a:gd name="T33" fmla="*/ 1048 h 1050"/>
              <a:gd name="T34" fmla="*/ 898 w 1385"/>
              <a:gd name="T35" fmla="*/ 1027 h 1050"/>
              <a:gd name="T36" fmla="*/ 1023 w 1385"/>
              <a:gd name="T37" fmla="*/ 987 h 1050"/>
              <a:gd name="T38" fmla="*/ 1133 w 1385"/>
              <a:gd name="T39" fmla="*/ 930 h 1050"/>
              <a:gd name="T40" fmla="*/ 1227 w 1385"/>
              <a:gd name="T41" fmla="*/ 859 h 1050"/>
              <a:gd name="T42" fmla="*/ 1302 w 1385"/>
              <a:gd name="T43" fmla="*/ 774 h 1050"/>
              <a:gd name="T44" fmla="*/ 1354 w 1385"/>
              <a:gd name="T45" fmla="*/ 681 h 1050"/>
              <a:gd name="T46" fmla="*/ 1382 w 1385"/>
              <a:gd name="T47" fmla="*/ 578 h 1050"/>
              <a:gd name="T48" fmla="*/ 1382 w 1385"/>
              <a:gd name="T49" fmla="*/ 471 h 1050"/>
              <a:gd name="T50" fmla="*/ 1354 w 1385"/>
              <a:gd name="T51" fmla="*/ 368 h 1050"/>
              <a:gd name="T52" fmla="*/ 1302 w 1385"/>
              <a:gd name="T53" fmla="*/ 275 h 1050"/>
              <a:gd name="T54" fmla="*/ 1227 w 1385"/>
              <a:gd name="T55" fmla="*/ 191 h 1050"/>
              <a:gd name="T56" fmla="*/ 1133 w 1385"/>
              <a:gd name="T57" fmla="*/ 120 h 1050"/>
              <a:gd name="T58" fmla="*/ 1023 w 1385"/>
              <a:gd name="T59" fmla="*/ 64 h 1050"/>
              <a:gd name="T60" fmla="*/ 898 w 1385"/>
              <a:gd name="T61" fmla="*/ 24 h 1050"/>
              <a:gd name="T62" fmla="*/ 764 w 1385"/>
              <a:gd name="T63" fmla="*/ 3 h 10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85"/>
              <a:gd name="T97" fmla="*/ 0 h 1050"/>
              <a:gd name="T98" fmla="*/ 1385 w 1385"/>
              <a:gd name="T99" fmla="*/ 1050 h 105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85" h="1050">
                <a:moveTo>
                  <a:pt x="692" y="0"/>
                </a:moveTo>
                <a:lnTo>
                  <a:pt x="622" y="3"/>
                </a:lnTo>
                <a:lnTo>
                  <a:pt x="554" y="11"/>
                </a:lnTo>
                <a:lnTo>
                  <a:pt x="488" y="24"/>
                </a:lnTo>
                <a:lnTo>
                  <a:pt x="424" y="41"/>
                </a:lnTo>
                <a:lnTo>
                  <a:pt x="363" y="64"/>
                </a:lnTo>
                <a:lnTo>
                  <a:pt x="306" y="90"/>
                </a:lnTo>
                <a:lnTo>
                  <a:pt x="253" y="120"/>
                </a:lnTo>
                <a:lnTo>
                  <a:pt x="204" y="154"/>
                </a:lnTo>
                <a:lnTo>
                  <a:pt x="159" y="191"/>
                </a:lnTo>
                <a:lnTo>
                  <a:pt x="119" y="231"/>
                </a:lnTo>
                <a:lnTo>
                  <a:pt x="84" y="275"/>
                </a:lnTo>
                <a:lnTo>
                  <a:pt x="55" y="320"/>
                </a:lnTo>
                <a:lnTo>
                  <a:pt x="32" y="368"/>
                </a:lnTo>
                <a:lnTo>
                  <a:pt x="14" y="418"/>
                </a:lnTo>
                <a:lnTo>
                  <a:pt x="4" y="471"/>
                </a:lnTo>
                <a:lnTo>
                  <a:pt x="0" y="525"/>
                </a:lnTo>
                <a:lnTo>
                  <a:pt x="4" y="578"/>
                </a:lnTo>
                <a:lnTo>
                  <a:pt x="14" y="631"/>
                </a:lnTo>
                <a:lnTo>
                  <a:pt x="32" y="681"/>
                </a:lnTo>
                <a:lnTo>
                  <a:pt x="55" y="729"/>
                </a:lnTo>
                <a:lnTo>
                  <a:pt x="84" y="774"/>
                </a:lnTo>
                <a:lnTo>
                  <a:pt x="119" y="818"/>
                </a:lnTo>
                <a:lnTo>
                  <a:pt x="159" y="859"/>
                </a:lnTo>
                <a:lnTo>
                  <a:pt x="204" y="895"/>
                </a:lnTo>
                <a:lnTo>
                  <a:pt x="253" y="930"/>
                </a:lnTo>
                <a:lnTo>
                  <a:pt x="306" y="960"/>
                </a:lnTo>
                <a:lnTo>
                  <a:pt x="363" y="987"/>
                </a:lnTo>
                <a:lnTo>
                  <a:pt x="424" y="1009"/>
                </a:lnTo>
                <a:lnTo>
                  <a:pt x="488" y="1027"/>
                </a:lnTo>
                <a:lnTo>
                  <a:pt x="554" y="1039"/>
                </a:lnTo>
                <a:lnTo>
                  <a:pt x="622" y="1048"/>
                </a:lnTo>
                <a:lnTo>
                  <a:pt x="692" y="1050"/>
                </a:lnTo>
                <a:lnTo>
                  <a:pt x="764" y="1048"/>
                </a:lnTo>
                <a:lnTo>
                  <a:pt x="832" y="1039"/>
                </a:lnTo>
                <a:lnTo>
                  <a:pt x="898" y="1027"/>
                </a:lnTo>
                <a:lnTo>
                  <a:pt x="962" y="1009"/>
                </a:lnTo>
                <a:lnTo>
                  <a:pt x="1023" y="987"/>
                </a:lnTo>
                <a:lnTo>
                  <a:pt x="1081" y="960"/>
                </a:lnTo>
                <a:lnTo>
                  <a:pt x="1133" y="930"/>
                </a:lnTo>
                <a:lnTo>
                  <a:pt x="1183" y="895"/>
                </a:lnTo>
                <a:lnTo>
                  <a:pt x="1227" y="859"/>
                </a:lnTo>
                <a:lnTo>
                  <a:pt x="1267" y="818"/>
                </a:lnTo>
                <a:lnTo>
                  <a:pt x="1302" y="774"/>
                </a:lnTo>
                <a:lnTo>
                  <a:pt x="1331" y="729"/>
                </a:lnTo>
                <a:lnTo>
                  <a:pt x="1354" y="681"/>
                </a:lnTo>
                <a:lnTo>
                  <a:pt x="1372" y="631"/>
                </a:lnTo>
                <a:lnTo>
                  <a:pt x="1382" y="578"/>
                </a:lnTo>
                <a:lnTo>
                  <a:pt x="1385" y="525"/>
                </a:lnTo>
                <a:lnTo>
                  <a:pt x="1382" y="471"/>
                </a:lnTo>
                <a:lnTo>
                  <a:pt x="1372" y="418"/>
                </a:lnTo>
                <a:lnTo>
                  <a:pt x="1354" y="368"/>
                </a:lnTo>
                <a:lnTo>
                  <a:pt x="1331" y="320"/>
                </a:lnTo>
                <a:lnTo>
                  <a:pt x="1302" y="275"/>
                </a:lnTo>
                <a:lnTo>
                  <a:pt x="1267" y="231"/>
                </a:lnTo>
                <a:lnTo>
                  <a:pt x="1227" y="191"/>
                </a:lnTo>
                <a:lnTo>
                  <a:pt x="1183" y="154"/>
                </a:lnTo>
                <a:lnTo>
                  <a:pt x="1133" y="120"/>
                </a:lnTo>
                <a:lnTo>
                  <a:pt x="1081" y="90"/>
                </a:lnTo>
                <a:lnTo>
                  <a:pt x="1023" y="64"/>
                </a:lnTo>
                <a:lnTo>
                  <a:pt x="962" y="41"/>
                </a:lnTo>
                <a:lnTo>
                  <a:pt x="898" y="24"/>
                </a:lnTo>
                <a:lnTo>
                  <a:pt x="832" y="11"/>
                </a:lnTo>
                <a:lnTo>
                  <a:pt x="764" y="3"/>
                </a:lnTo>
                <a:lnTo>
                  <a:pt x="692" y="0"/>
                </a:lnTo>
                <a:close/>
              </a:path>
            </a:pathLst>
          </a:custGeom>
          <a:solidFill>
            <a:srgbClr val="AACEAA"/>
          </a:solidFill>
          <a:ln w="9525">
            <a:noFill/>
            <a:round/>
            <a:headEnd/>
            <a:tailEnd/>
          </a:ln>
        </p:spPr>
        <p:txBody>
          <a:bodyPr/>
          <a:lstStyle/>
          <a:p>
            <a:endParaRPr lang="en-US"/>
          </a:p>
        </p:txBody>
      </p:sp>
      <p:sp>
        <p:nvSpPr>
          <p:cNvPr id="53282" name="Freeform 35"/>
          <p:cNvSpPr>
            <a:spLocks/>
          </p:cNvSpPr>
          <p:nvPr/>
        </p:nvSpPr>
        <p:spPr bwMode="auto">
          <a:xfrm>
            <a:off x="6140450" y="3038475"/>
            <a:ext cx="542925" cy="411163"/>
          </a:xfrm>
          <a:custGeom>
            <a:avLst/>
            <a:gdLst>
              <a:gd name="T0" fmla="*/ 613 w 1368"/>
              <a:gd name="T1" fmla="*/ 2 h 1034"/>
              <a:gd name="T2" fmla="*/ 481 w 1368"/>
              <a:gd name="T3" fmla="*/ 23 h 1034"/>
              <a:gd name="T4" fmla="*/ 359 w 1368"/>
              <a:gd name="T5" fmla="*/ 62 h 1034"/>
              <a:gd name="T6" fmla="*/ 250 w 1368"/>
              <a:gd name="T7" fmla="*/ 118 h 1034"/>
              <a:gd name="T8" fmla="*/ 156 w 1368"/>
              <a:gd name="T9" fmla="*/ 188 h 1034"/>
              <a:gd name="T10" fmla="*/ 83 w 1368"/>
              <a:gd name="T11" fmla="*/ 271 h 1034"/>
              <a:gd name="T12" fmla="*/ 31 w 1368"/>
              <a:gd name="T13" fmla="*/ 363 h 1034"/>
              <a:gd name="T14" fmla="*/ 4 w 1368"/>
              <a:gd name="T15" fmla="*/ 464 h 1034"/>
              <a:gd name="T16" fmla="*/ 4 w 1368"/>
              <a:gd name="T17" fmla="*/ 569 h 1034"/>
              <a:gd name="T18" fmla="*/ 31 w 1368"/>
              <a:gd name="T19" fmla="*/ 670 h 1034"/>
              <a:gd name="T20" fmla="*/ 83 w 1368"/>
              <a:gd name="T21" fmla="*/ 763 h 1034"/>
              <a:gd name="T22" fmla="*/ 156 w 1368"/>
              <a:gd name="T23" fmla="*/ 845 h 1034"/>
              <a:gd name="T24" fmla="*/ 250 w 1368"/>
              <a:gd name="T25" fmla="*/ 916 h 1034"/>
              <a:gd name="T26" fmla="*/ 359 w 1368"/>
              <a:gd name="T27" fmla="*/ 971 h 1034"/>
              <a:gd name="T28" fmla="*/ 481 w 1368"/>
              <a:gd name="T29" fmla="*/ 1010 h 1034"/>
              <a:gd name="T30" fmla="*/ 613 w 1368"/>
              <a:gd name="T31" fmla="*/ 1031 h 1034"/>
              <a:gd name="T32" fmla="*/ 753 w 1368"/>
              <a:gd name="T33" fmla="*/ 1031 h 1034"/>
              <a:gd name="T34" fmla="*/ 887 w 1368"/>
              <a:gd name="T35" fmla="*/ 1010 h 1034"/>
              <a:gd name="T36" fmla="*/ 1009 w 1368"/>
              <a:gd name="T37" fmla="*/ 971 h 1034"/>
              <a:gd name="T38" fmla="*/ 1119 w 1368"/>
              <a:gd name="T39" fmla="*/ 916 h 1034"/>
              <a:gd name="T40" fmla="*/ 1212 w 1368"/>
              <a:gd name="T41" fmla="*/ 845 h 1034"/>
              <a:gd name="T42" fmla="*/ 1285 w 1368"/>
              <a:gd name="T43" fmla="*/ 763 h 1034"/>
              <a:gd name="T44" fmla="*/ 1337 w 1368"/>
              <a:gd name="T45" fmla="*/ 670 h 1034"/>
              <a:gd name="T46" fmla="*/ 1364 w 1368"/>
              <a:gd name="T47" fmla="*/ 569 h 1034"/>
              <a:gd name="T48" fmla="*/ 1364 w 1368"/>
              <a:gd name="T49" fmla="*/ 464 h 1034"/>
              <a:gd name="T50" fmla="*/ 1337 w 1368"/>
              <a:gd name="T51" fmla="*/ 363 h 1034"/>
              <a:gd name="T52" fmla="*/ 1285 w 1368"/>
              <a:gd name="T53" fmla="*/ 271 h 1034"/>
              <a:gd name="T54" fmla="*/ 1212 w 1368"/>
              <a:gd name="T55" fmla="*/ 188 h 1034"/>
              <a:gd name="T56" fmla="*/ 1119 w 1368"/>
              <a:gd name="T57" fmla="*/ 118 h 1034"/>
              <a:gd name="T58" fmla="*/ 1009 w 1368"/>
              <a:gd name="T59" fmla="*/ 62 h 1034"/>
              <a:gd name="T60" fmla="*/ 887 w 1368"/>
              <a:gd name="T61" fmla="*/ 23 h 1034"/>
              <a:gd name="T62" fmla="*/ 753 w 1368"/>
              <a:gd name="T63" fmla="*/ 2 h 10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8"/>
              <a:gd name="T97" fmla="*/ 0 h 1034"/>
              <a:gd name="T98" fmla="*/ 1368 w 1368"/>
              <a:gd name="T99" fmla="*/ 1034 h 10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8" h="1034">
                <a:moveTo>
                  <a:pt x="683" y="0"/>
                </a:moveTo>
                <a:lnTo>
                  <a:pt x="613" y="2"/>
                </a:lnTo>
                <a:lnTo>
                  <a:pt x="546" y="10"/>
                </a:lnTo>
                <a:lnTo>
                  <a:pt x="481" y="23"/>
                </a:lnTo>
                <a:lnTo>
                  <a:pt x="419" y="41"/>
                </a:lnTo>
                <a:lnTo>
                  <a:pt x="359" y="62"/>
                </a:lnTo>
                <a:lnTo>
                  <a:pt x="302" y="88"/>
                </a:lnTo>
                <a:lnTo>
                  <a:pt x="250" y="118"/>
                </a:lnTo>
                <a:lnTo>
                  <a:pt x="201" y="151"/>
                </a:lnTo>
                <a:lnTo>
                  <a:pt x="156" y="188"/>
                </a:lnTo>
                <a:lnTo>
                  <a:pt x="118" y="228"/>
                </a:lnTo>
                <a:lnTo>
                  <a:pt x="83" y="271"/>
                </a:lnTo>
                <a:lnTo>
                  <a:pt x="54" y="316"/>
                </a:lnTo>
                <a:lnTo>
                  <a:pt x="31" y="363"/>
                </a:lnTo>
                <a:lnTo>
                  <a:pt x="14" y="413"/>
                </a:lnTo>
                <a:lnTo>
                  <a:pt x="4" y="464"/>
                </a:lnTo>
                <a:lnTo>
                  <a:pt x="0" y="517"/>
                </a:lnTo>
                <a:lnTo>
                  <a:pt x="4" y="569"/>
                </a:lnTo>
                <a:lnTo>
                  <a:pt x="14" y="621"/>
                </a:lnTo>
                <a:lnTo>
                  <a:pt x="31" y="670"/>
                </a:lnTo>
                <a:lnTo>
                  <a:pt x="54" y="718"/>
                </a:lnTo>
                <a:lnTo>
                  <a:pt x="83" y="763"/>
                </a:lnTo>
                <a:lnTo>
                  <a:pt x="118" y="806"/>
                </a:lnTo>
                <a:lnTo>
                  <a:pt x="156" y="845"/>
                </a:lnTo>
                <a:lnTo>
                  <a:pt x="201" y="882"/>
                </a:lnTo>
                <a:lnTo>
                  <a:pt x="250" y="916"/>
                </a:lnTo>
                <a:lnTo>
                  <a:pt x="302" y="945"/>
                </a:lnTo>
                <a:lnTo>
                  <a:pt x="359" y="971"/>
                </a:lnTo>
                <a:lnTo>
                  <a:pt x="419" y="994"/>
                </a:lnTo>
                <a:lnTo>
                  <a:pt x="481" y="1010"/>
                </a:lnTo>
                <a:lnTo>
                  <a:pt x="546" y="1024"/>
                </a:lnTo>
                <a:lnTo>
                  <a:pt x="613" y="1031"/>
                </a:lnTo>
                <a:lnTo>
                  <a:pt x="683" y="1034"/>
                </a:lnTo>
                <a:lnTo>
                  <a:pt x="753" y="1031"/>
                </a:lnTo>
                <a:lnTo>
                  <a:pt x="822" y="1024"/>
                </a:lnTo>
                <a:lnTo>
                  <a:pt x="887" y="1010"/>
                </a:lnTo>
                <a:lnTo>
                  <a:pt x="949" y="994"/>
                </a:lnTo>
                <a:lnTo>
                  <a:pt x="1009" y="971"/>
                </a:lnTo>
                <a:lnTo>
                  <a:pt x="1067" y="945"/>
                </a:lnTo>
                <a:lnTo>
                  <a:pt x="1119" y="916"/>
                </a:lnTo>
                <a:lnTo>
                  <a:pt x="1168" y="882"/>
                </a:lnTo>
                <a:lnTo>
                  <a:pt x="1212" y="845"/>
                </a:lnTo>
                <a:lnTo>
                  <a:pt x="1252" y="806"/>
                </a:lnTo>
                <a:lnTo>
                  <a:pt x="1285" y="763"/>
                </a:lnTo>
                <a:lnTo>
                  <a:pt x="1314" y="718"/>
                </a:lnTo>
                <a:lnTo>
                  <a:pt x="1337" y="670"/>
                </a:lnTo>
                <a:lnTo>
                  <a:pt x="1354" y="621"/>
                </a:lnTo>
                <a:lnTo>
                  <a:pt x="1364" y="569"/>
                </a:lnTo>
                <a:lnTo>
                  <a:pt x="1368" y="517"/>
                </a:lnTo>
                <a:lnTo>
                  <a:pt x="1364" y="464"/>
                </a:lnTo>
                <a:lnTo>
                  <a:pt x="1354" y="413"/>
                </a:lnTo>
                <a:lnTo>
                  <a:pt x="1337" y="363"/>
                </a:lnTo>
                <a:lnTo>
                  <a:pt x="1314" y="316"/>
                </a:lnTo>
                <a:lnTo>
                  <a:pt x="1285" y="271"/>
                </a:lnTo>
                <a:lnTo>
                  <a:pt x="1252" y="228"/>
                </a:lnTo>
                <a:lnTo>
                  <a:pt x="1212" y="188"/>
                </a:lnTo>
                <a:lnTo>
                  <a:pt x="1168" y="151"/>
                </a:lnTo>
                <a:lnTo>
                  <a:pt x="1119" y="118"/>
                </a:lnTo>
                <a:lnTo>
                  <a:pt x="1067" y="88"/>
                </a:lnTo>
                <a:lnTo>
                  <a:pt x="1009" y="62"/>
                </a:lnTo>
                <a:lnTo>
                  <a:pt x="949" y="41"/>
                </a:lnTo>
                <a:lnTo>
                  <a:pt x="887" y="23"/>
                </a:lnTo>
                <a:lnTo>
                  <a:pt x="822" y="10"/>
                </a:lnTo>
                <a:lnTo>
                  <a:pt x="753" y="2"/>
                </a:lnTo>
                <a:lnTo>
                  <a:pt x="683" y="0"/>
                </a:lnTo>
                <a:close/>
              </a:path>
            </a:pathLst>
          </a:custGeom>
          <a:solidFill>
            <a:srgbClr val="B2D3B2"/>
          </a:solidFill>
          <a:ln w="9525">
            <a:noFill/>
            <a:round/>
            <a:headEnd/>
            <a:tailEnd/>
          </a:ln>
        </p:spPr>
        <p:txBody>
          <a:bodyPr/>
          <a:lstStyle/>
          <a:p>
            <a:endParaRPr lang="en-US"/>
          </a:p>
        </p:txBody>
      </p:sp>
      <p:sp>
        <p:nvSpPr>
          <p:cNvPr id="53283" name="Freeform 36"/>
          <p:cNvSpPr>
            <a:spLocks/>
          </p:cNvSpPr>
          <p:nvPr/>
        </p:nvSpPr>
        <p:spPr bwMode="auto">
          <a:xfrm>
            <a:off x="6143625" y="3041650"/>
            <a:ext cx="536575" cy="404813"/>
          </a:xfrm>
          <a:custGeom>
            <a:avLst/>
            <a:gdLst>
              <a:gd name="T0" fmla="*/ 606 w 1350"/>
              <a:gd name="T1" fmla="*/ 3 h 1019"/>
              <a:gd name="T2" fmla="*/ 475 w 1350"/>
              <a:gd name="T3" fmla="*/ 23 h 1019"/>
              <a:gd name="T4" fmla="*/ 353 w 1350"/>
              <a:gd name="T5" fmla="*/ 61 h 1019"/>
              <a:gd name="T6" fmla="*/ 246 w 1350"/>
              <a:gd name="T7" fmla="*/ 116 h 1019"/>
              <a:gd name="T8" fmla="*/ 154 w 1350"/>
              <a:gd name="T9" fmla="*/ 186 h 1019"/>
              <a:gd name="T10" fmla="*/ 81 w 1350"/>
              <a:gd name="T11" fmla="*/ 267 h 1019"/>
              <a:gd name="T12" fmla="*/ 30 w 1350"/>
              <a:gd name="T13" fmla="*/ 358 h 1019"/>
              <a:gd name="T14" fmla="*/ 4 w 1350"/>
              <a:gd name="T15" fmla="*/ 457 h 1019"/>
              <a:gd name="T16" fmla="*/ 4 w 1350"/>
              <a:gd name="T17" fmla="*/ 562 h 1019"/>
              <a:gd name="T18" fmla="*/ 30 w 1350"/>
              <a:gd name="T19" fmla="*/ 661 h 1019"/>
              <a:gd name="T20" fmla="*/ 81 w 1350"/>
              <a:gd name="T21" fmla="*/ 752 h 1019"/>
              <a:gd name="T22" fmla="*/ 154 w 1350"/>
              <a:gd name="T23" fmla="*/ 833 h 1019"/>
              <a:gd name="T24" fmla="*/ 246 w 1350"/>
              <a:gd name="T25" fmla="*/ 903 h 1019"/>
              <a:gd name="T26" fmla="*/ 353 w 1350"/>
              <a:gd name="T27" fmla="*/ 958 h 1019"/>
              <a:gd name="T28" fmla="*/ 475 w 1350"/>
              <a:gd name="T29" fmla="*/ 997 h 1019"/>
              <a:gd name="T30" fmla="*/ 606 w 1350"/>
              <a:gd name="T31" fmla="*/ 1017 h 1019"/>
              <a:gd name="T32" fmla="*/ 743 w 1350"/>
              <a:gd name="T33" fmla="*/ 1017 h 1019"/>
              <a:gd name="T34" fmla="*/ 875 w 1350"/>
              <a:gd name="T35" fmla="*/ 997 h 1019"/>
              <a:gd name="T36" fmla="*/ 997 w 1350"/>
              <a:gd name="T37" fmla="*/ 958 h 1019"/>
              <a:gd name="T38" fmla="*/ 1104 w 1350"/>
              <a:gd name="T39" fmla="*/ 903 h 1019"/>
              <a:gd name="T40" fmla="*/ 1196 w 1350"/>
              <a:gd name="T41" fmla="*/ 833 h 1019"/>
              <a:gd name="T42" fmla="*/ 1269 w 1350"/>
              <a:gd name="T43" fmla="*/ 752 h 1019"/>
              <a:gd name="T44" fmla="*/ 1320 w 1350"/>
              <a:gd name="T45" fmla="*/ 661 h 1019"/>
              <a:gd name="T46" fmla="*/ 1346 w 1350"/>
              <a:gd name="T47" fmla="*/ 562 h 1019"/>
              <a:gd name="T48" fmla="*/ 1346 w 1350"/>
              <a:gd name="T49" fmla="*/ 457 h 1019"/>
              <a:gd name="T50" fmla="*/ 1320 w 1350"/>
              <a:gd name="T51" fmla="*/ 358 h 1019"/>
              <a:gd name="T52" fmla="*/ 1269 w 1350"/>
              <a:gd name="T53" fmla="*/ 267 h 1019"/>
              <a:gd name="T54" fmla="*/ 1196 w 1350"/>
              <a:gd name="T55" fmla="*/ 186 h 1019"/>
              <a:gd name="T56" fmla="*/ 1104 w 1350"/>
              <a:gd name="T57" fmla="*/ 116 h 1019"/>
              <a:gd name="T58" fmla="*/ 997 w 1350"/>
              <a:gd name="T59" fmla="*/ 61 h 1019"/>
              <a:gd name="T60" fmla="*/ 875 w 1350"/>
              <a:gd name="T61" fmla="*/ 23 h 1019"/>
              <a:gd name="T62" fmla="*/ 743 w 1350"/>
              <a:gd name="T63" fmla="*/ 3 h 10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50"/>
              <a:gd name="T97" fmla="*/ 0 h 1019"/>
              <a:gd name="T98" fmla="*/ 1350 w 1350"/>
              <a:gd name="T99" fmla="*/ 1019 h 10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50" h="1019">
                <a:moveTo>
                  <a:pt x="674" y="0"/>
                </a:moveTo>
                <a:lnTo>
                  <a:pt x="606" y="3"/>
                </a:lnTo>
                <a:lnTo>
                  <a:pt x="538" y="10"/>
                </a:lnTo>
                <a:lnTo>
                  <a:pt x="475" y="23"/>
                </a:lnTo>
                <a:lnTo>
                  <a:pt x="412" y="40"/>
                </a:lnTo>
                <a:lnTo>
                  <a:pt x="353" y="61"/>
                </a:lnTo>
                <a:lnTo>
                  <a:pt x="297" y="87"/>
                </a:lnTo>
                <a:lnTo>
                  <a:pt x="246" y="116"/>
                </a:lnTo>
                <a:lnTo>
                  <a:pt x="197" y="150"/>
                </a:lnTo>
                <a:lnTo>
                  <a:pt x="154" y="186"/>
                </a:lnTo>
                <a:lnTo>
                  <a:pt x="115" y="225"/>
                </a:lnTo>
                <a:lnTo>
                  <a:pt x="81" y="267"/>
                </a:lnTo>
                <a:lnTo>
                  <a:pt x="52" y="311"/>
                </a:lnTo>
                <a:lnTo>
                  <a:pt x="30" y="358"/>
                </a:lnTo>
                <a:lnTo>
                  <a:pt x="14" y="407"/>
                </a:lnTo>
                <a:lnTo>
                  <a:pt x="4" y="457"/>
                </a:lnTo>
                <a:lnTo>
                  <a:pt x="0" y="510"/>
                </a:lnTo>
                <a:lnTo>
                  <a:pt x="4" y="562"/>
                </a:lnTo>
                <a:lnTo>
                  <a:pt x="14" y="612"/>
                </a:lnTo>
                <a:lnTo>
                  <a:pt x="30" y="661"/>
                </a:lnTo>
                <a:lnTo>
                  <a:pt x="52" y="708"/>
                </a:lnTo>
                <a:lnTo>
                  <a:pt x="81" y="752"/>
                </a:lnTo>
                <a:lnTo>
                  <a:pt x="115" y="794"/>
                </a:lnTo>
                <a:lnTo>
                  <a:pt x="154" y="833"/>
                </a:lnTo>
                <a:lnTo>
                  <a:pt x="197" y="869"/>
                </a:lnTo>
                <a:lnTo>
                  <a:pt x="246" y="903"/>
                </a:lnTo>
                <a:lnTo>
                  <a:pt x="297" y="932"/>
                </a:lnTo>
                <a:lnTo>
                  <a:pt x="353" y="958"/>
                </a:lnTo>
                <a:lnTo>
                  <a:pt x="412" y="979"/>
                </a:lnTo>
                <a:lnTo>
                  <a:pt x="475" y="997"/>
                </a:lnTo>
                <a:lnTo>
                  <a:pt x="538" y="1009"/>
                </a:lnTo>
                <a:lnTo>
                  <a:pt x="606" y="1017"/>
                </a:lnTo>
                <a:lnTo>
                  <a:pt x="674" y="1019"/>
                </a:lnTo>
                <a:lnTo>
                  <a:pt x="743" y="1017"/>
                </a:lnTo>
                <a:lnTo>
                  <a:pt x="810" y="1009"/>
                </a:lnTo>
                <a:lnTo>
                  <a:pt x="875" y="997"/>
                </a:lnTo>
                <a:lnTo>
                  <a:pt x="938" y="979"/>
                </a:lnTo>
                <a:lnTo>
                  <a:pt x="997" y="958"/>
                </a:lnTo>
                <a:lnTo>
                  <a:pt x="1053" y="932"/>
                </a:lnTo>
                <a:lnTo>
                  <a:pt x="1104" y="903"/>
                </a:lnTo>
                <a:lnTo>
                  <a:pt x="1153" y="869"/>
                </a:lnTo>
                <a:lnTo>
                  <a:pt x="1196" y="833"/>
                </a:lnTo>
                <a:lnTo>
                  <a:pt x="1235" y="794"/>
                </a:lnTo>
                <a:lnTo>
                  <a:pt x="1269" y="752"/>
                </a:lnTo>
                <a:lnTo>
                  <a:pt x="1298" y="708"/>
                </a:lnTo>
                <a:lnTo>
                  <a:pt x="1320" y="661"/>
                </a:lnTo>
                <a:lnTo>
                  <a:pt x="1336" y="612"/>
                </a:lnTo>
                <a:lnTo>
                  <a:pt x="1346" y="562"/>
                </a:lnTo>
                <a:lnTo>
                  <a:pt x="1350" y="510"/>
                </a:lnTo>
                <a:lnTo>
                  <a:pt x="1346" y="457"/>
                </a:lnTo>
                <a:lnTo>
                  <a:pt x="1336" y="407"/>
                </a:lnTo>
                <a:lnTo>
                  <a:pt x="1320" y="358"/>
                </a:lnTo>
                <a:lnTo>
                  <a:pt x="1298" y="311"/>
                </a:lnTo>
                <a:lnTo>
                  <a:pt x="1269" y="267"/>
                </a:lnTo>
                <a:lnTo>
                  <a:pt x="1235" y="225"/>
                </a:lnTo>
                <a:lnTo>
                  <a:pt x="1196" y="186"/>
                </a:lnTo>
                <a:lnTo>
                  <a:pt x="1153" y="150"/>
                </a:lnTo>
                <a:lnTo>
                  <a:pt x="1104" y="116"/>
                </a:lnTo>
                <a:lnTo>
                  <a:pt x="1053" y="87"/>
                </a:lnTo>
                <a:lnTo>
                  <a:pt x="997" y="61"/>
                </a:lnTo>
                <a:lnTo>
                  <a:pt x="938" y="40"/>
                </a:lnTo>
                <a:lnTo>
                  <a:pt x="875" y="23"/>
                </a:lnTo>
                <a:lnTo>
                  <a:pt x="810" y="10"/>
                </a:lnTo>
                <a:lnTo>
                  <a:pt x="743" y="3"/>
                </a:lnTo>
                <a:lnTo>
                  <a:pt x="674" y="0"/>
                </a:lnTo>
                <a:close/>
              </a:path>
            </a:pathLst>
          </a:custGeom>
          <a:solidFill>
            <a:srgbClr val="BCD8BC"/>
          </a:solidFill>
          <a:ln w="9525">
            <a:noFill/>
            <a:round/>
            <a:headEnd/>
            <a:tailEnd/>
          </a:ln>
        </p:spPr>
        <p:txBody>
          <a:bodyPr/>
          <a:lstStyle/>
          <a:p>
            <a:endParaRPr lang="en-US"/>
          </a:p>
        </p:txBody>
      </p:sp>
      <p:sp>
        <p:nvSpPr>
          <p:cNvPr id="53284" name="Freeform 37"/>
          <p:cNvSpPr>
            <a:spLocks/>
          </p:cNvSpPr>
          <p:nvPr/>
        </p:nvSpPr>
        <p:spPr bwMode="auto">
          <a:xfrm>
            <a:off x="6146800" y="3044825"/>
            <a:ext cx="530225" cy="398463"/>
          </a:xfrm>
          <a:custGeom>
            <a:avLst/>
            <a:gdLst>
              <a:gd name="T0" fmla="*/ 598 w 1332"/>
              <a:gd name="T1" fmla="*/ 2 h 1004"/>
              <a:gd name="T2" fmla="*/ 468 w 1332"/>
              <a:gd name="T3" fmla="*/ 22 h 1004"/>
              <a:gd name="T4" fmla="*/ 348 w 1332"/>
              <a:gd name="T5" fmla="*/ 61 h 1004"/>
              <a:gd name="T6" fmla="*/ 242 w 1332"/>
              <a:gd name="T7" fmla="*/ 114 h 1004"/>
              <a:gd name="T8" fmla="*/ 152 w 1332"/>
              <a:gd name="T9" fmla="*/ 183 h 1004"/>
              <a:gd name="T10" fmla="*/ 80 w 1332"/>
              <a:gd name="T11" fmla="*/ 263 h 1004"/>
              <a:gd name="T12" fmla="*/ 30 w 1332"/>
              <a:gd name="T13" fmla="*/ 353 h 1004"/>
              <a:gd name="T14" fmla="*/ 3 w 1332"/>
              <a:gd name="T15" fmla="*/ 450 h 1004"/>
              <a:gd name="T16" fmla="*/ 3 w 1332"/>
              <a:gd name="T17" fmla="*/ 553 h 1004"/>
              <a:gd name="T18" fmla="*/ 30 w 1332"/>
              <a:gd name="T19" fmla="*/ 651 h 1004"/>
              <a:gd name="T20" fmla="*/ 80 w 1332"/>
              <a:gd name="T21" fmla="*/ 741 h 1004"/>
              <a:gd name="T22" fmla="*/ 152 w 1332"/>
              <a:gd name="T23" fmla="*/ 821 h 1004"/>
              <a:gd name="T24" fmla="*/ 242 w 1332"/>
              <a:gd name="T25" fmla="*/ 889 h 1004"/>
              <a:gd name="T26" fmla="*/ 348 w 1332"/>
              <a:gd name="T27" fmla="*/ 942 h 1004"/>
              <a:gd name="T28" fmla="*/ 468 w 1332"/>
              <a:gd name="T29" fmla="*/ 981 h 1004"/>
              <a:gd name="T30" fmla="*/ 598 w 1332"/>
              <a:gd name="T31" fmla="*/ 1001 h 1004"/>
              <a:gd name="T32" fmla="*/ 734 w 1332"/>
              <a:gd name="T33" fmla="*/ 1001 h 1004"/>
              <a:gd name="T34" fmla="*/ 864 w 1332"/>
              <a:gd name="T35" fmla="*/ 981 h 1004"/>
              <a:gd name="T36" fmla="*/ 984 w 1332"/>
              <a:gd name="T37" fmla="*/ 942 h 1004"/>
              <a:gd name="T38" fmla="*/ 1090 w 1332"/>
              <a:gd name="T39" fmla="*/ 889 h 1004"/>
              <a:gd name="T40" fmla="*/ 1180 w 1332"/>
              <a:gd name="T41" fmla="*/ 821 h 1004"/>
              <a:gd name="T42" fmla="*/ 1252 w 1332"/>
              <a:gd name="T43" fmla="*/ 741 h 1004"/>
              <a:gd name="T44" fmla="*/ 1302 w 1332"/>
              <a:gd name="T45" fmla="*/ 651 h 1004"/>
              <a:gd name="T46" fmla="*/ 1329 w 1332"/>
              <a:gd name="T47" fmla="*/ 553 h 1004"/>
              <a:gd name="T48" fmla="*/ 1329 w 1332"/>
              <a:gd name="T49" fmla="*/ 450 h 1004"/>
              <a:gd name="T50" fmla="*/ 1302 w 1332"/>
              <a:gd name="T51" fmla="*/ 353 h 1004"/>
              <a:gd name="T52" fmla="*/ 1252 w 1332"/>
              <a:gd name="T53" fmla="*/ 263 h 1004"/>
              <a:gd name="T54" fmla="*/ 1180 w 1332"/>
              <a:gd name="T55" fmla="*/ 183 h 1004"/>
              <a:gd name="T56" fmla="*/ 1090 w 1332"/>
              <a:gd name="T57" fmla="*/ 114 h 1004"/>
              <a:gd name="T58" fmla="*/ 984 w 1332"/>
              <a:gd name="T59" fmla="*/ 61 h 1004"/>
              <a:gd name="T60" fmla="*/ 864 w 1332"/>
              <a:gd name="T61" fmla="*/ 22 h 1004"/>
              <a:gd name="T62" fmla="*/ 734 w 1332"/>
              <a:gd name="T63" fmla="*/ 2 h 10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32"/>
              <a:gd name="T97" fmla="*/ 0 h 1004"/>
              <a:gd name="T98" fmla="*/ 1332 w 1332"/>
              <a:gd name="T99" fmla="*/ 1004 h 10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32" h="1004">
                <a:moveTo>
                  <a:pt x="665" y="0"/>
                </a:moveTo>
                <a:lnTo>
                  <a:pt x="598" y="2"/>
                </a:lnTo>
                <a:lnTo>
                  <a:pt x="532" y="10"/>
                </a:lnTo>
                <a:lnTo>
                  <a:pt x="468" y="22"/>
                </a:lnTo>
                <a:lnTo>
                  <a:pt x="407" y="39"/>
                </a:lnTo>
                <a:lnTo>
                  <a:pt x="348" y="61"/>
                </a:lnTo>
                <a:lnTo>
                  <a:pt x="293" y="86"/>
                </a:lnTo>
                <a:lnTo>
                  <a:pt x="242" y="114"/>
                </a:lnTo>
                <a:lnTo>
                  <a:pt x="195" y="147"/>
                </a:lnTo>
                <a:lnTo>
                  <a:pt x="152" y="183"/>
                </a:lnTo>
                <a:lnTo>
                  <a:pt x="113" y="222"/>
                </a:lnTo>
                <a:lnTo>
                  <a:pt x="80" y="263"/>
                </a:lnTo>
                <a:lnTo>
                  <a:pt x="52" y="307"/>
                </a:lnTo>
                <a:lnTo>
                  <a:pt x="30" y="353"/>
                </a:lnTo>
                <a:lnTo>
                  <a:pt x="13" y="400"/>
                </a:lnTo>
                <a:lnTo>
                  <a:pt x="3" y="450"/>
                </a:lnTo>
                <a:lnTo>
                  <a:pt x="0" y="502"/>
                </a:lnTo>
                <a:lnTo>
                  <a:pt x="3" y="553"/>
                </a:lnTo>
                <a:lnTo>
                  <a:pt x="13" y="603"/>
                </a:lnTo>
                <a:lnTo>
                  <a:pt x="30" y="651"/>
                </a:lnTo>
                <a:lnTo>
                  <a:pt x="52" y="696"/>
                </a:lnTo>
                <a:lnTo>
                  <a:pt x="80" y="741"/>
                </a:lnTo>
                <a:lnTo>
                  <a:pt x="113" y="783"/>
                </a:lnTo>
                <a:lnTo>
                  <a:pt x="152" y="821"/>
                </a:lnTo>
                <a:lnTo>
                  <a:pt x="195" y="856"/>
                </a:lnTo>
                <a:lnTo>
                  <a:pt x="242" y="889"/>
                </a:lnTo>
                <a:lnTo>
                  <a:pt x="293" y="917"/>
                </a:lnTo>
                <a:lnTo>
                  <a:pt x="348" y="942"/>
                </a:lnTo>
                <a:lnTo>
                  <a:pt x="407" y="964"/>
                </a:lnTo>
                <a:lnTo>
                  <a:pt x="468" y="981"/>
                </a:lnTo>
                <a:lnTo>
                  <a:pt x="532" y="994"/>
                </a:lnTo>
                <a:lnTo>
                  <a:pt x="598" y="1001"/>
                </a:lnTo>
                <a:lnTo>
                  <a:pt x="665" y="1004"/>
                </a:lnTo>
                <a:lnTo>
                  <a:pt x="734" y="1001"/>
                </a:lnTo>
                <a:lnTo>
                  <a:pt x="800" y="994"/>
                </a:lnTo>
                <a:lnTo>
                  <a:pt x="864" y="981"/>
                </a:lnTo>
                <a:lnTo>
                  <a:pt x="925" y="964"/>
                </a:lnTo>
                <a:lnTo>
                  <a:pt x="984" y="942"/>
                </a:lnTo>
                <a:lnTo>
                  <a:pt x="1039" y="917"/>
                </a:lnTo>
                <a:lnTo>
                  <a:pt x="1090" y="889"/>
                </a:lnTo>
                <a:lnTo>
                  <a:pt x="1137" y="856"/>
                </a:lnTo>
                <a:lnTo>
                  <a:pt x="1180" y="821"/>
                </a:lnTo>
                <a:lnTo>
                  <a:pt x="1219" y="783"/>
                </a:lnTo>
                <a:lnTo>
                  <a:pt x="1252" y="741"/>
                </a:lnTo>
                <a:lnTo>
                  <a:pt x="1280" y="696"/>
                </a:lnTo>
                <a:lnTo>
                  <a:pt x="1302" y="651"/>
                </a:lnTo>
                <a:lnTo>
                  <a:pt x="1319" y="603"/>
                </a:lnTo>
                <a:lnTo>
                  <a:pt x="1329" y="553"/>
                </a:lnTo>
                <a:lnTo>
                  <a:pt x="1332" y="502"/>
                </a:lnTo>
                <a:lnTo>
                  <a:pt x="1329" y="450"/>
                </a:lnTo>
                <a:lnTo>
                  <a:pt x="1319" y="400"/>
                </a:lnTo>
                <a:lnTo>
                  <a:pt x="1302" y="353"/>
                </a:lnTo>
                <a:lnTo>
                  <a:pt x="1280" y="307"/>
                </a:lnTo>
                <a:lnTo>
                  <a:pt x="1252" y="263"/>
                </a:lnTo>
                <a:lnTo>
                  <a:pt x="1219" y="222"/>
                </a:lnTo>
                <a:lnTo>
                  <a:pt x="1180" y="183"/>
                </a:lnTo>
                <a:lnTo>
                  <a:pt x="1137" y="147"/>
                </a:lnTo>
                <a:lnTo>
                  <a:pt x="1090" y="114"/>
                </a:lnTo>
                <a:lnTo>
                  <a:pt x="1039" y="86"/>
                </a:lnTo>
                <a:lnTo>
                  <a:pt x="984" y="61"/>
                </a:lnTo>
                <a:lnTo>
                  <a:pt x="925" y="39"/>
                </a:lnTo>
                <a:lnTo>
                  <a:pt x="864" y="22"/>
                </a:lnTo>
                <a:lnTo>
                  <a:pt x="800" y="10"/>
                </a:lnTo>
                <a:lnTo>
                  <a:pt x="734" y="2"/>
                </a:lnTo>
                <a:lnTo>
                  <a:pt x="665" y="0"/>
                </a:lnTo>
                <a:close/>
              </a:path>
            </a:pathLst>
          </a:custGeom>
          <a:solidFill>
            <a:srgbClr val="C6DDC6"/>
          </a:solidFill>
          <a:ln w="9525">
            <a:noFill/>
            <a:round/>
            <a:headEnd/>
            <a:tailEnd/>
          </a:ln>
        </p:spPr>
        <p:txBody>
          <a:bodyPr/>
          <a:lstStyle/>
          <a:p>
            <a:endParaRPr lang="en-US"/>
          </a:p>
        </p:txBody>
      </p:sp>
      <p:sp>
        <p:nvSpPr>
          <p:cNvPr id="53285" name="Freeform 38"/>
          <p:cNvSpPr>
            <a:spLocks/>
          </p:cNvSpPr>
          <p:nvPr/>
        </p:nvSpPr>
        <p:spPr bwMode="auto">
          <a:xfrm>
            <a:off x="6151563" y="3048000"/>
            <a:ext cx="520700" cy="392113"/>
          </a:xfrm>
          <a:custGeom>
            <a:avLst/>
            <a:gdLst>
              <a:gd name="T0" fmla="*/ 590 w 1316"/>
              <a:gd name="T1" fmla="*/ 3 h 988"/>
              <a:gd name="T2" fmla="*/ 463 w 1316"/>
              <a:gd name="T3" fmla="*/ 23 h 988"/>
              <a:gd name="T4" fmla="*/ 344 w 1316"/>
              <a:gd name="T5" fmla="*/ 60 h 988"/>
              <a:gd name="T6" fmla="*/ 240 w 1316"/>
              <a:gd name="T7" fmla="*/ 113 h 988"/>
              <a:gd name="T8" fmla="*/ 150 w 1316"/>
              <a:gd name="T9" fmla="*/ 180 h 988"/>
              <a:gd name="T10" fmla="*/ 80 w 1316"/>
              <a:gd name="T11" fmla="*/ 259 h 988"/>
              <a:gd name="T12" fmla="*/ 30 w 1316"/>
              <a:gd name="T13" fmla="*/ 347 h 988"/>
              <a:gd name="T14" fmla="*/ 4 w 1316"/>
              <a:gd name="T15" fmla="*/ 444 h 988"/>
              <a:gd name="T16" fmla="*/ 4 w 1316"/>
              <a:gd name="T17" fmla="*/ 544 h 988"/>
              <a:gd name="T18" fmla="*/ 30 w 1316"/>
              <a:gd name="T19" fmla="*/ 640 h 988"/>
              <a:gd name="T20" fmla="*/ 80 w 1316"/>
              <a:gd name="T21" fmla="*/ 728 h 988"/>
              <a:gd name="T22" fmla="*/ 150 w 1316"/>
              <a:gd name="T23" fmla="*/ 808 h 988"/>
              <a:gd name="T24" fmla="*/ 240 w 1316"/>
              <a:gd name="T25" fmla="*/ 874 h 988"/>
              <a:gd name="T26" fmla="*/ 344 w 1316"/>
              <a:gd name="T27" fmla="*/ 928 h 988"/>
              <a:gd name="T28" fmla="*/ 463 w 1316"/>
              <a:gd name="T29" fmla="*/ 966 h 988"/>
              <a:gd name="T30" fmla="*/ 590 w 1316"/>
              <a:gd name="T31" fmla="*/ 986 h 988"/>
              <a:gd name="T32" fmla="*/ 725 w 1316"/>
              <a:gd name="T33" fmla="*/ 986 h 988"/>
              <a:gd name="T34" fmla="*/ 853 w 1316"/>
              <a:gd name="T35" fmla="*/ 966 h 988"/>
              <a:gd name="T36" fmla="*/ 971 w 1316"/>
              <a:gd name="T37" fmla="*/ 928 h 988"/>
              <a:gd name="T38" fmla="*/ 1076 w 1316"/>
              <a:gd name="T39" fmla="*/ 874 h 988"/>
              <a:gd name="T40" fmla="*/ 1166 w 1316"/>
              <a:gd name="T41" fmla="*/ 808 h 988"/>
              <a:gd name="T42" fmla="*/ 1236 w 1316"/>
              <a:gd name="T43" fmla="*/ 728 h 988"/>
              <a:gd name="T44" fmla="*/ 1286 w 1316"/>
              <a:gd name="T45" fmla="*/ 640 h 988"/>
              <a:gd name="T46" fmla="*/ 1312 w 1316"/>
              <a:gd name="T47" fmla="*/ 544 h 988"/>
              <a:gd name="T48" fmla="*/ 1312 w 1316"/>
              <a:gd name="T49" fmla="*/ 444 h 988"/>
              <a:gd name="T50" fmla="*/ 1286 w 1316"/>
              <a:gd name="T51" fmla="*/ 347 h 988"/>
              <a:gd name="T52" fmla="*/ 1236 w 1316"/>
              <a:gd name="T53" fmla="*/ 259 h 988"/>
              <a:gd name="T54" fmla="*/ 1166 w 1316"/>
              <a:gd name="T55" fmla="*/ 180 h 988"/>
              <a:gd name="T56" fmla="*/ 1076 w 1316"/>
              <a:gd name="T57" fmla="*/ 113 h 988"/>
              <a:gd name="T58" fmla="*/ 971 w 1316"/>
              <a:gd name="T59" fmla="*/ 60 h 988"/>
              <a:gd name="T60" fmla="*/ 853 w 1316"/>
              <a:gd name="T61" fmla="*/ 23 h 988"/>
              <a:gd name="T62" fmla="*/ 725 w 1316"/>
              <a:gd name="T63" fmla="*/ 3 h 9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16"/>
              <a:gd name="T97" fmla="*/ 0 h 988"/>
              <a:gd name="T98" fmla="*/ 1316 w 1316"/>
              <a:gd name="T99" fmla="*/ 988 h 9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16" h="988">
                <a:moveTo>
                  <a:pt x="657" y="0"/>
                </a:moveTo>
                <a:lnTo>
                  <a:pt x="590" y="3"/>
                </a:lnTo>
                <a:lnTo>
                  <a:pt x="525" y="10"/>
                </a:lnTo>
                <a:lnTo>
                  <a:pt x="463" y="23"/>
                </a:lnTo>
                <a:lnTo>
                  <a:pt x="401" y="39"/>
                </a:lnTo>
                <a:lnTo>
                  <a:pt x="344" y="60"/>
                </a:lnTo>
                <a:lnTo>
                  <a:pt x="290" y="84"/>
                </a:lnTo>
                <a:lnTo>
                  <a:pt x="240" y="113"/>
                </a:lnTo>
                <a:lnTo>
                  <a:pt x="193" y="145"/>
                </a:lnTo>
                <a:lnTo>
                  <a:pt x="150" y="180"/>
                </a:lnTo>
                <a:lnTo>
                  <a:pt x="113" y="218"/>
                </a:lnTo>
                <a:lnTo>
                  <a:pt x="80" y="259"/>
                </a:lnTo>
                <a:lnTo>
                  <a:pt x="52" y="301"/>
                </a:lnTo>
                <a:lnTo>
                  <a:pt x="30" y="347"/>
                </a:lnTo>
                <a:lnTo>
                  <a:pt x="14" y="394"/>
                </a:lnTo>
                <a:lnTo>
                  <a:pt x="4" y="444"/>
                </a:lnTo>
                <a:lnTo>
                  <a:pt x="0" y="494"/>
                </a:lnTo>
                <a:lnTo>
                  <a:pt x="4" y="544"/>
                </a:lnTo>
                <a:lnTo>
                  <a:pt x="14" y="593"/>
                </a:lnTo>
                <a:lnTo>
                  <a:pt x="30" y="640"/>
                </a:lnTo>
                <a:lnTo>
                  <a:pt x="52" y="686"/>
                </a:lnTo>
                <a:lnTo>
                  <a:pt x="80" y="728"/>
                </a:lnTo>
                <a:lnTo>
                  <a:pt x="113" y="770"/>
                </a:lnTo>
                <a:lnTo>
                  <a:pt x="150" y="808"/>
                </a:lnTo>
                <a:lnTo>
                  <a:pt x="193" y="843"/>
                </a:lnTo>
                <a:lnTo>
                  <a:pt x="240" y="874"/>
                </a:lnTo>
                <a:lnTo>
                  <a:pt x="290" y="903"/>
                </a:lnTo>
                <a:lnTo>
                  <a:pt x="344" y="928"/>
                </a:lnTo>
                <a:lnTo>
                  <a:pt x="401" y="949"/>
                </a:lnTo>
                <a:lnTo>
                  <a:pt x="463" y="966"/>
                </a:lnTo>
                <a:lnTo>
                  <a:pt x="525" y="978"/>
                </a:lnTo>
                <a:lnTo>
                  <a:pt x="590" y="986"/>
                </a:lnTo>
                <a:lnTo>
                  <a:pt x="657" y="988"/>
                </a:lnTo>
                <a:lnTo>
                  <a:pt x="725" y="986"/>
                </a:lnTo>
                <a:lnTo>
                  <a:pt x="790" y="978"/>
                </a:lnTo>
                <a:lnTo>
                  <a:pt x="853" y="966"/>
                </a:lnTo>
                <a:lnTo>
                  <a:pt x="913" y="949"/>
                </a:lnTo>
                <a:lnTo>
                  <a:pt x="971" y="928"/>
                </a:lnTo>
                <a:lnTo>
                  <a:pt x="1026" y="903"/>
                </a:lnTo>
                <a:lnTo>
                  <a:pt x="1076" y="874"/>
                </a:lnTo>
                <a:lnTo>
                  <a:pt x="1123" y="843"/>
                </a:lnTo>
                <a:lnTo>
                  <a:pt x="1166" y="808"/>
                </a:lnTo>
                <a:lnTo>
                  <a:pt x="1203" y="770"/>
                </a:lnTo>
                <a:lnTo>
                  <a:pt x="1236" y="728"/>
                </a:lnTo>
                <a:lnTo>
                  <a:pt x="1264" y="686"/>
                </a:lnTo>
                <a:lnTo>
                  <a:pt x="1286" y="640"/>
                </a:lnTo>
                <a:lnTo>
                  <a:pt x="1302" y="593"/>
                </a:lnTo>
                <a:lnTo>
                  <a:pt x="1312" y="544"/>
                </a:lnTo>
                <a:lnTo>
                  <a:pt x="1316" y="494"/>
                </a:lnTo>
                <a:lnTo>
                  <a:pt x="1312" y="444"/>
                </a:lnTo>
                <a:lnTo>
                  <a:pt x="1302" y="394"/>
                </a:lnTo>
                <a:lnTo>
                  <a:pt x="1286" y="347"/>
                </a:lnTo>
                <a:lnTo>
                  <a:pt x="1264" y="301"/>
                </a:lnTo>
                <a:lnTo>
                  <a:pt x="1236" y="259"/>
                </a:lnTo>
                <a:lnTo>
                  <a:pt x="1203" y="218"/>
                </a:lnTo>
                <a:lnTo>
                  <a:pt x="1166" y="180"/>
                </a:lnTo>
                <a:lnTo>
                  <a:pt x="1123" y="145"/>
                </a:lnTo>
                <a:lnTo>
                  <a:pt x="1076" y="113"/>
                </a:lnTo>
                <a:lnTo>
                  <a:pt x="1026" y="84"/>
                </a:lnTo>
                <a:lnTo>
                  <a:pt x="971" y="60"/>
                </a:lnTo>
                <a:lnTo>
                  <a:pt x="913" y="39"/>
                </a:lnTo>
                <a:lnTo>
                  <a:pt x="853" y="23"/>
                </a:lnTo>
                <a:lnTo>
                  <a:pt x="790" y="10"/>
                </a:lnTo>
                <a:lnTo>
                  <a:pt x="725" y="3"/>
                </a:lnTo>
                <a:lnTo>
                  <a:pt x="657" y="0"/>
                </a:lnTo>
                <a:close/>
              </a:path>
            </a:pathLst>
          </a:custGeom>
          <a:solidFill>
            <a:srgbClr val="D1E5D1"/>
          </a:solidFill>
          <a:ln w="9525">
            <a:noFill/>
            <a:round/>
            <a:headEnd/>
            <a:tailEnd/>
          </a:ln>
        </p:spPr>
        <p:txBody>
          <a:bodyPr/>
          <a:lstStyle/>
          <a:p>
            <a:endParaRPr lang="en-US"/>
          </a:p>
        </p:txBody>
      </p:sp>
      <p:sp>
        <p:nvSpPr>
          <p:cNvPr id="53286" name="Freeform 39"/>
          <p:cNvSpPr>
            <a:spLocks/>
          </p:cNvSpPr>
          <p:nvPr/>
        </p:nvSpPr>
        <p:spPr bwMode="auto">
          <a:xfrm>
            <a:off x="6154738" y="3051175"/>
            <a:ext cx="514350" cy="385763"/>
          </a:xfrm>
          <a:custGeom>
            <a:avLst/>
            <a:gdLst>
              <a:gd name="T0" fmla="*/ 582 w 1298"/>
              <a:gd name="T1" fmla="*/ 2 h 971"/>
              <a:gd name="T2" fmla="*/ 456 w 1298"/>
              <a:gd name="T3" fmla="*/ 21 h 971"/>
              <a:gd name="T4" fmla="*/ 340 w 1298"/>
              <a:gd name="T5" fmla="*/ 58 h 971"/>
              <a:gd name="T6" fmla="*/ 236 w 1298"/>
              <a:gd name="T7" fmla="*/ 111 h 971"/>
              <a:gd name="T8" fmla="*/ 149 w 1298"/>
              <a:gd name="T9" fmla="*/ 176 h 971"/>
              <a:gd name="T10" fmla="*/ 79 w 1298"/>
              <a:gd name="T11" fmla="*/ 255 h 971"/>
              <a:gd name="T12" fmla="*/ 29 w 1298"/>
              <a:gd name="T13" fmla="*/ 341 h 971"/>
              <a:gd name="T14" fmla="*/ 4 w 1298"/>
              <a:gd name="T15" fmla="*/ 436 h 971"/>
              <a:gd name="T16" fmla="*/ 4 w 1298"/>
              <a:gd name="T17" fmla="*/ 536 h 971"/>
              <a:gd name="T18" fmla="*/ 29 w 1298"/>
              <a:gd name="T19" fmla="*/ 630 h 971"/>
              <a:gd name="T20" fmla="*/ 79 w 1298"/>
              <a:gd name="T21" fmla="*/ 717 h 971"/>
              <a:gd name="T22" fmla="*/ 149 w 1298"/>
              <a:gd name="T23" fmla="*/ 795 h 971"/>
              <a:gd name="T24" fmla="*/ 236 w 1298"/>
              <a:gd name="T25" fmla="*/ 860 h 971"/>
              <a:gd name="T26" fmla="*/ 340 w 1298"/>
              <a:gd name="T27" fmla="*/ 913 h 971"/>
              <a:gd name="T28" fmla="*/ 456 w 1298"/>
              <a:gd name="T29" fmla="*/ 950 h 971"/>
              <a:gd name="T30" fmla="*/ 582 w 1298"/>
              <a:gd name="T31" fmla="*/ 969 h 971"/>
              <a:gd name="T32" fmla="*/ 715 w 1298"/>
              <a:gd name="T33" fmla="*/ 969 h 971"/>
              <a:gd name="T34" fmla="*/ 842 w 1298"/>
              <a:gd name="T35" fmla="*/ 950 h 971"/>
              <a:gd name="T36" fmla="*/ 958 w 1298"/>
              <a:gd name="T37" fmla="*/ 913 h 971"/>
              <a:gd name="T38" fmla="*/ 1062 w 1298"/>
              <a:gd name="T39" fmla="*/ 860 h 971"/>
              <a:gd name="T40" fmla="*/ 1149 w 1298"/>
              <a:gd name="T41" fmla="*/ 795 h 971"/>
              <a:gd name="T42" fmla="*/ 1219 w 1298"/>
              <a:gd name="T43" fmla="*/ 717 h 971"/>
              <a:gd name="T44" fmla="*/ 1269 w 1298"/>
              <a:gd name="T45" fmla="*/ 630 h 971"/>
              <a:gd name="T46" fmla="*/ 1294 w 1298"/>
              <a:gd name="T47" fmla="*/ 536 h 971"/>
              <a:gd name="T48" fmla="*/ 1294 w 1298"/>
              <a:gd name="T49" fmla="*/ 436 h 971"/>
              <a:gd name="T50" fmla="*/ 1269 w 1298"/>
              <a:gd name="T51" fmla="*/ 341 h 971"/>
              <a:gd name="T52" fmla="*/ 1219 w 1298"/>
              <a:gd name="T53" fmla="*/ 255 h 971"/>
              <a:gd name="T54" fmla="*/ 1149 w 1298"/>
              <a:gd name="T55" fmla="*/ 176 h 971"/>
              <a:gd name="T56" fmla="*/ 1062 w 1298"/>
              <a:gd name="T57" fmla="*/ 111 h 971"/>
              <a:gd name="T58" fmla="*/ 958 w 1298"/>
              <a:gd name="T59" fmla="*/ 58 h 971"/>
              <a:gd name="T60" fmla="*/ 842 w 1298"/>
              <a:gd name="T61" fmla="*/ 21 h 971"/>
              <a:gd name="T62" fmla="*/ 715 w 1298"/>
              <a:gd name="T63" fmla="*/ 2 h 9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98"/>
              <a:gd name="T97" fmla="*/ 0 h 971"/>
              <a:gd name="T98" fmla="*/ 1298 w 1298"/>
              <a:gd name="T99" fmla="*/ 971 h 9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98" h="971">
                <a:moveTo>
                  <a:pt x="648" y="0"/>
                </a:moveTo>
                <a:lnTo>
                  <a:pt x="582" y="2"/>
                </a:lnTo>
                <a:lnTo>
                  <a:pt x="518" y="10"/>
                </a:lnTo>
                <a:lnTo>
                  <a:pt x="456" y="21"/>
                </a:lnTo>
                <a:lnTo>
                  <a:pt x="396" y="38"/>
                </a:lnTo>
                <a:lnTo>
                  <a:pt x="340" y="58"/>
                </a:lnTo>
                <a:lnTo>
                  <a:pt x="286" y="82"/>
                </a:lnTo>
                <a:lnTo>
                  <a:pt x="236" y="111"/>
                </a:lnTo>
                <a:lnTo>
                  <a:pt x="190" y="142"/>
                </a:lnTo>
                <a:lnTo>
                  <a:pt x="149" y="176"/>
                </a:lnTo>
                <a:lnTo>
                  <a:pt x="111" y="213"/>
                </a:lnTo>
                <a:lnTo>
                  <a:pt x="79" y="255"/>
                </a:lnTo>
                <a:lnTo>
                  <a:pt x="51" y="297"/>
                </a:lnTo>
                <a:lnTo>
                  <a:pt x="29" y="341"/>
                </a:lnTo>
                <a:lnTo>
                  <a:pt x="14" y="388"/>
                </a:lnTo>
                <a:lnTo>
                  <a:pt x="4" y="436"/>
                </a:lnTo>
                <a:lnTo>
                  <a:pt x="0" y="486"/>
                </a:lnTo>
                <a:lnTo>
                  <a:pt x="4" y="536"/>
                </a:lnTo>
                <a:lnTo>
                  <a:pt x="14" y="583"/>
                </a:lnTo>
                <a:lnTo>
                  <a:pt x="29" y="630"/>
                </a:lnTo>
                <a:lnTo>
                  <a:pt x="51" y="674"/>
                </a:lnTo>
                <a:lnTo>
                  <a:pt x="79" y="717"/>
                </a:lnTo>
                <a:lnTo>
                  <a:pt x="111" y="758"/>
                </a:lnTo>
                <a:lnTo>
                  <a:pt x="149" y="795"/>
                </a:lnTo>
                <a:lnTo>
                  <a:pt x="190" y="829"/>
                </a:lnTo>
                <a:lnTo>
                  <a:pt x="236" y="860"/>
                </a:lnTo>
                <a:lnTo>
                  <a:pt x="286" y="889"/>
                </a:lnTo>
                <a:lnTo>
                  <a:pt x="340" y="913"/>
                </a:lnTo>
                <a:lnTo>
                  <a:pt x="396" y="933"/>
                </a:lnTo>
                <a:lnTo>
                  <a:pt x="456" y="950"/>
                </a:lnTo>
                <a:lnTo>
                  <a:pt x="518" y="961"/>
                </a:lnTo>
                <a:lnTo>
                  <a:pt x="582" y="969"/>
                </a:lnTo>
                <a:lnTo>
                  <a:pt x="648" y="971"/>
                </a:lnTo>
                <a:lnTo>
                  <a:pt x="715" y="969"/>
                </a:lnTo>
                <a:lnTo>
                  <a:pt x="779" y="961"/>
                </a:lnTo>
                <a:lnTo>
                  <a:pt x="842" y="950"/>
                </a:lnTo>
                <a:lnTo>
                  <a:pt x="901" y="933"/>
                </a:lnTo>
                <a:lnTo>
                  <a:pt x="958" y="913"/>
                </a:lnTo>
                <a:lnTo>
                  <a:pt x="1012" y="889"/>
                </a:lnTo>
                <a:lnTo>
                  <a:pt x="1062" y="860"/>
                </a:lnTo>
                <a:lnTo>
                  <a:pt x="1108" y="829"/>
                </a:lnTo>
                <a:lnTo>
                  <a:pt x="1149" y="795"/>
                </a:lnTo>
                <a:lnTo>
                  <a:pt x="1187" y="758"/>
                </a:lnTo>
                <a:lnTo>
                  <a:pt x="1219" y="717"/>
                </a:lnTo>
                <a:lnTo>
                  <a:pt x="1247" y="674"/>
                </a:lnTo>
                <a:lnTo>
                  <a:pt x="1269" y="630"/>
                </a:lnTo>
                <a:lnTo>
                  <a:pt x="1284" y="583"/>
                </a:lnTo>
                <a:lnTo>
                  <a:pt x="1294" y="536"/>
                </a:lnTo>
                <a:lnTo>
                  <a:pt x="1298" y="486"/>
                </a:lnTo>
                <a:lnTo>
                  <a:pt x="1294" y="436"/>
                </a:lnTo>
                <a:lnTo>
                  <a:pt x="1284" y="388"/>
                </a:lnTo>
                <a:lnTo>
                  <a:pt x="1269" y="341"/>
                </a:lnTo>
                <a:lnTo>
                  <a:pt x="1247" y="297"/>
                </a:lnTo>
                <a:lnTo>
                  <a:pt x="1219" y="255"/>
                </a:lnTo>
                <a:lnTo>
                  <a:pt x="1187" y="213"/>
                </a:lnTo>
                <a:lnTo>
                  <a:pt x="1149" y="176"/>
                </a:lnTo>
                <a:lnTo>
                  <a:pt x="1108" y="142"/>
                </a:lnTo>
                <a:lnTo>
                  <a:pt x="1062" y="111"/>
                </a:lnTo>
                <a:lnTo>
                  <a:pt x="1012" y="82"/>
                </a:lnTo>
                <a:lnTo>
                  <a:pt x="958" y="58"/>
                </a:lnTo>
                <a:lnTo>
                  <a:pt x="901" y="38"/>
                </a:lnTo>
                <a:lnTo>
                  <a:pt x="842" y="21"/>
                </a:lnTo>
                <a:lnTo>
                  <a:pt x="779" y="10"/>
                </a:lnTo>
                <a:lnTo>
                  <a:pt x="715" y="2"/>
                </a:lnTo>
                <a:lnTo>
                  <a:pt x="648" y="0"/>
                </a:lnTo>
                <a:close/>
              </a:path>
            </a:pathLst>
          </a:custGeom>
          <a:solidFill>
            <a:srgbClr val="DBEADB"/>
          </a:solidFill>
          <a:ln w="9525">
            <a:noFill/>
            <a:round/>
            <a:headEnd/>
            <a:tailEnd/>
          </a:ln>
        </p:spPr>
        <p:txBody>
          <a:bodyPr/>
          <a:lstStyle/>
          <a:p>
            <a:endParaRPr lang="en-US"/>
          </a:p>
        </p:txBody>
      </p:sp>
      <p:sp>
        <p:nvSpPr>
          <p:cNvPr id="53287" name="Freeform 40"/>
          <p:cNvSpPr>
            <a:spLocks/>
          </p:cNvSpPr>
          <p:nvPr/>
        </p:nvSpPr>
        <p:spPr bwMode="auto">
          <a:xfrm>
            <a:off x="6157913" y="3054350"/>
            <a:ext cx="508000" cy="379413"/>
          </a:xfrm>
          <a:custGeom>
            <a:avLst/>
            <a:gdLst>
              <a:gd name="T0" fmla="*/ 574 w 1280"/>
              <a:gd name="T1" fmla="*/ 3 h 957"/>
              <a:gd name="T2" fmla="*/ 450 w 1280"/>
              <a:gd name="T3" fmla="*/ 21 h 957"/>
              <a:gd name="T4" fmla="*/ 335 w 1280"/>
              <a:gd name="T5" fmla="*/ 58 h 957"/>
              <a:gd name="T6" fmla="*/ 233 w 1280"/>
              <a:gd name="T7" fmla="*/ 110 h 957"/>
              <a:gd name="T8" fmla="*/ 146 w 1280"/>
              <a:gd name="T9" fmla="*/ 175 h 957"/>
              <a:gd name="T10" fmla="*/ 77 w 1280"/>
              <a:gd name="T11" fmla="*/ 251 h 957"/>
              <a:gd name="T12" fmla="*/ 29 w 1280"/>
              <a:gd name="T13" fmla="*/ 336 h 957"/>
              <a:gd name="T14" fmla="*/ 4 w 1280"/>
              <a:gd name="T15" fmla="*/ 430 h 957"/>
              <a:gd name="T16" fmla="*/ 4 w 1280"/>
              <a:gd name="T17" fmla="*/ 527 h 957"/>
              <a:gd name="T18" fmla="*/ 29 w 1280"/>
              <a:gd name="T19" fmla="*/ 621 h 957"/>
              <a:gd name="T20" fmla="*/ 77 w 1280"/>
              <a:gd name="T21" fmla="*/ 706 h 957"/>
              <a:gd name="T22" fmla="*/ 146 w 1280"/>
              <a:gd name="T23" fmla="*/ 782 h 957"/>
              <a:gd name="T24" fmla="*/ 233 w 1280"/>
              <a:gd name="T25" fmla="*/ 847 h 957"/>
              <a:gd name="T26" fmla="*/ 335 w 1280"/>
              <a:gd name="T27" fmla="*/ 899 h 957"/>
              <a:gd name="T28" fmla="*/ 450 w 1280"/>
              <a:gd name="T29" fmla="*/ 936 h 957"/>
              <a:gd name="T30" fmla="*/ 574 w 1280"/>
              <a:gd name="T31" fmla="*/ 954 h 957"/>
              <a:gd name="T32" fmla="*/ 706 w 1280"/>
              <a:gd name="T33" fmla="*/ 954 h 957"/>
              <a:gd name="T34" fmla="*/ 830 w 1280"/>
              <a:gd name="T35" fmla="*/ 936 h 957"/>
              <a:gd name="T36" fmla="*/ 945 w 1280"/>
              <a:gd name="T37" fmla="*/ 899 h 957"/>
              <a:gd name="T38" fmla="*/ 1048 w 1280"/>
              <a:gd name="T39" fmla="*/ 847 h 957"/>
              <a:gd name="T40" fmla="*/ 1134 w 1280"/>
              <a:gd name="T41" fmla="*/ 782 h 957"/>
              <a:gd name="T42" fmla="*/ 1203 w 1280"/>
              <a:gd name="T43" fmla="*/ 706 h 957"/>
              <a:gd name="T44" fmla="*/ 1251 w 1280"/>
              <a:gd name="T45" fmla="*/ 621 h 957"/>
              <a:gd name="T46" fmla="*/ 1276 w 1280"/>
              <a:gd name="T47" fmla="*/ 527 h 957"/>
              <a:gd name="T48" fmla="*/ 1276 w 1280"/>
              <a:gd name="T49" fmla="*/ 430 h 957"/>
              <a:gd name="T50" fmla="*/ 1251 w 1280"/>
              <a:gd name="T51" fmla="*/ 336 h 957"/>
              <a:gd name="T52" fmla="*/ 1203 w 1280"/>
              <a:gd name="T53" fmla="*/ 251 h 957"/>
              <a:gd name="T54" fmla="*/ 1134 w 1280"/>
              <a:gd name="T55" fmla="*/ 175 h 957"/>
              <a:gd name="T56" fmla="*/ 1048 w 1280"/>
              <a:gd name="T57" fmla="*/ 110 h 957"/>
              <a:gd name="T58" fmla="*/ 945 w 1280"/>
              <a:gd name="T59" fmla="*/ 58 h 957"/>
              <a:gd name="T60" fmla="*/ 830 w 1280"/>
              <a:gd name="T61" fmla="*/ 21 h 957"/>
              <a:gd name="T62" fmla="*/ 706 w 1280"/>
              <a:gd name="T63" fmla="*/ 3 h 95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80"/>
              <a:gd name="T97" fmla="*/ 0 h 957"/>
              <a:gd name="T98" fmla="*/ 1280 w 1280"/>
              <a:gd name="T99" fmla="*/ 957 h 95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80" h="957">
                <a:moveTo>
                  <a:pt x="639" y="0"/>
                </a:moveTo>
                <a:lnTo>
                  <a:pt x="574" y="3"/>
                </a:lnTo>
                <a:lnTo>
                  <a:pt x="511" y="10"/>
                </a:lnTo>
                <a:lnTo>
                  <a:pt x="450" y="21"/>
                </a:lnTo>
                <a:lnTo>
                  <a:pt x="391" y="38"/>
                </a:lnTo>
                <a:lnTo>
                  <a:pt x="335" y="58"/>
                </a:lnTo>
                <a:lnTo>
                  <a:pt x="282" y="83"/>
                </a:lnTo>
                <a:lnTo>
                  <a:pt x="233" y="110"/>
                </a:lnTo>
                <a:lnTo>
                  <a:pt x="187" y="140"/>
                </a:lnTo>
                <a:lnTo>
                  <a:pt x="146" y="175"/>
                </a:lnTo>
                <a:lnTo>
                  <a:pt x="110" y="211"/>
                </a:lnTo>
                <a:lnTo>
                  <a:pt x="77" y="251"/>
                </a:lnTo>
                <a:lnTo>
                  <a:pt x="50" y="292"/>
                </a:lnTo>
                <a:lnTo>
                  <a:pt x="29" y="336"/>
                </a:lnTo>
                <a:lnTo>
                  <a:pt x="12" y="382"/>
                </a:lnTo>
                <a:lnTo>
                  <a:pt x="4" y="430"/>
                </a:lnTo>
                <a:lnTo>
                  <a:pt x="0" y="479"/>
                </a:lnTo>
                <a:lnTo>
                  <a:pt x="4" y="527"/>
                </a:lnTo>
                <a:lnTo>
                  <a:pt x="12" y="575"/>
                </a:lnTo>
                <a:lnTo>
                  <a:pt x="29" y="621"/>
                </a:lnTo>
                <a:lnTo>
                  <a:pt x="50" y="665"/>
                </a:lnTo>
                <a:lnTo>
                  <a:pt x="77" y="706"/>
                </a:lnTo>
                <a:lnTo>
                  <a:pt x="110" y="746"/>
                </a:lnTo>
                <a:lnTo>
                  <a:pt x="146" y="782"/>
                </a:lnTo>
                <a:lnTo>
                  <a:pt x="187" y="817"/>
                </a:lnTo>
                <a:lnTo>
                  <a:pt x="233" y="847"/>
                </a:lnTo>
                <a:lnTo>
                  <a:pt x="282" y="874"/>
                </a:lnTo>
                <a:lnTo>
                  <a:pt x="335" y="899"/>
                </a:lnTo>
                <a:lnTo>
                  <a:pt x="391" y="919"/>
                </a:lnTo>
                <a:lnTo>
                  <a:pt x="450" y="936"/>
                </a:lnTo>
                <a:lnTo>
                  <a:pt x="511" y="947"/>
                </a:lnTo>
                <a:lnTo>
                  <a:pt x="574" y="954"/>
                </a:lnTo>
                <a:lnTo>
                  <a:pt x="639" y="957"/>
                </a:lnTo>
                <a:lnTo>
                  <a:pt x="706" y="954"/>
                </a:lnTo>
                <a:lnTo>
                  <a:pt x="769" y="947"/>
                </a:lnTo>
                <a:lnTo>
                  <a:pt x="830" y="936"/>
                </a:lnTo>
                <a:lnTo>
                  <a:pt x="889" y="919"/>
                </a:lnTo>
                <a:lnTo>
                  <a:pt x="945" y="899"/>
                </a:lnTo>
                <a:lnTo>
                  <a:pt x="998" y="874"/>
                </a:lnTo>
                <a:lnTo>
                  <a:pt x="1048" y="847"/>
                </a:lnTo>
                <a:lnTo>
                  <a:pt x="1093" y="817"/>
                </a:lnTo>
                <a:lnTo>
                  <a:pt x="1134" y="782"/>
                </a:lnTo>
                <a:lnTo>
                  <a:pt x="1171" y="746"/>
                </a:lnTo>
                <a:lnTo>
                  <a:pt x="1203" y="706"/>
                </a:lnTo>
                <a:lnTo>
                  <a:pt x="1230" y="665"/>
                </a:lnTo>
                <a:lnTo>
                  <a:pt x="1251" y="621"/>
                </a:lnTo>
                <a:lnTo>
                  <a:pt x="1268" y="575"/>
                </a:lnTo>
                <a:lnTo>
                  <a:pt x="1276" y="527"/>
                </a:lnTo>
                <a:lnTo>
                  <a:pt x="1280" y="479"/>
                </a:lnTo>
                <a:lnTo>
                  <a:pt x="1276" y="430"/>
                </a:lnTo>
                <a:lnTo>
                  <a:pt x="1268" y="382"/>
                </a:lnTo>
                <a:lnTo>
                  <a:pt x="1251" y="336"/>
                </a:lnTo>
                <a:lnTo>
                  <a:pt x="1230" y="292"/>
                </a:lnTo>
                <a:lnTo>
                  <a:pt x="1203" y="251"/>
                </a:lnTo>
                <a:lnTo>
                  <a:pt x="1171" y="211"/>
                </a:lnTo>
                <a:lnTo>
                  <a:pt x="1134" y="175"/>
                </a:lnTo>
                <a:lnTo>
                  <a:pt x="1093" y="140"/>
                </a:lnTo>
                <a:lnTo>
                  <a:pt x="1048" y="110"/>
                </a:lnTo>
                <a:lnTo>
                  <a:pt x="998" y="83"/>
                </a:lnTo>
                <a:lnTo>
                  <a:pt x="945" y="58"/>
                </a:lnTo>
                <a:lnTo>
                  <a:pt x="889" y="38"/>
                </a:lnTo>
                <a:lnTo>
                  <a:pt x="830" y="21"/>
                </a:lnTo>
                <a:lnTo>
                  <a:pt x="769" y="10"/>
                </a:lnTo>
                <a:lnTo>
                  <a:pt x="706" y="3"/>
                </a:lnTo>
                <a:lnTo>
                  <a:pt x="639" y="0"/>
                </a:lnTo>
                <a:close/>
              </a:path>
            </a:pathLst>
          </a:custGeom>
          <a:solidFill>
            <a:srgbClr val="E0EDE0"/>
          </a:solidFill>
          <a:ln w="9525">
            <a:noFill/>
            <a:round/>
            <a:headEnd/>
            <a:tailEnd/>
          </a:ln>
        </p:spPr>
        <p:txBody>
          <a:bodyPr/>
          <a:lstStyle/>
          <a:p>
            <a:endParaRPr lang="en-US"/>
          </a:p>
        </p:txBody>
      </p:sp>
      <p:sp>
        <p:nvSpPr>
          <p:cNvPr id="53288" name="Freeform 41"/>
          <p:cNvSpPr>
            <a:spLocks/>
          </p:cNvSpPr>
          <p:nvPr/>
        </p:nvSpPr>
        <p:spPr bwMode="auto">
          <a:xfrm>
            <a:off x="6161088" y="3057525"/>
            <a:ext cx="501650" cy="373063"/>
          </a:xfrm>
          <a:custGeom>
            <a:avLst/>
            <a:gdLst>
              <a:gd name="T0" fmla="*/ 567 w 1262"/>
              <a:gd name="T1" fmla="*/ 2 h 941"/>
              <a:gd name="T2" fmla="*/ 443 w 1262"/>
              <a:gd name="T3" fmla="*/ 21 h 941"/>
              <a:gd name="T4" fmla="*/ 331 w 1262"/>
              <a:gd name="T5" fmla="*/ 57 h 941"/>
              <a:gd name="T6" fmla="*/ 229 w 1262"/>
              <a:gd name="T7" fmla="*/ 107 h 941"/>
              <a:gd name="T8" fmla="*/ 145 w 1262"/>
              <a:gd name="T9" fmla="*/ 171 h 941"/>
              <a:gd name="T10" fmla="*/ 76 w 1262"/>
              <a:gd name="T11" fmla="*/ 246 h 941"/>
              <a:gd name="T12" fmla="*/ 28 w 1262"/>
              <a:gd name="T13" fmla="*/ 331 h 941"/>
              <a:gd name="T14" fmla="*/ 3 w 1262"/>
              <a:gd name="T15" fmla="*/ 422 h 941"/>
              <a:gd name="T16" fmla="*/ 3 w 1262"/>
              <a:gd name="T17" fmla="*/ 519 h 941"/>
              <a:gd name="T18" fmla="*/ 28 w 1262"/>
              <a:gd name="T19" fmla="*/ 610 h 941"/>
              <a:gd name="T20" fmla="*/ 76 w 1262"/>
              <a:gd name="T21" fmla="*/ 695 h 941"/>
              <a:gd name="T22" fmla="*/ 145 w 1262"/>
              <a:gd name="T23" fmla="*/ 770 h 941"/>
              <a:gd name="T24" fmla="*/ 229 w 1262"/>
              <a:gd name="T25" fmla="*/ 834 h 941"/>
              <a:gd name="T26" fmla="*/ 331 w 1262"/>
              <a:gd name="T27" fmla="*/ 884 h 941"/>
              <a:gd name="T28" fmla="*/ 443 w 1262"/>
              <a:gd name="T29" fmla="*/ 920 h 941"/>
              <a:gd name="T30" fmla="*/ 567 w 1262"/>
              <a:gd name="T31" fmla="*/ 939 h 941"/>
              <a:gd name="T32" fmla="*/ 695 w 1262"/>
              <a:gd name="T33" fmla="*/ 939 h 941"/>
              <a:gd name="T34" fmla="*/ 819 w 1262"/>
              <a:gd name="T35" fmla="*/ 920 h 941"/>
              <a:gd name="T36" fmla="*/ 931 w 1262"/>
              <a:gd name="T37" fmla="*/ 884 h 941"/>
              <a:gd name="T38" fmla="*/ 1033 w 1262"/>
              <a:gd name="T39" fmla="*/ 834 h 941"/>
              <a:gd name="T40" fmla="*/ 1119 w 1262"/>
              <a:gd name="T41" fmla="*/ 770 h 941"/>
              <a:gd name="T42" fmla="*/ 1186 w 1262"/>
              <a:gd name="T43" fmla="*/ 695 h 941"/>
              <a:gd name="T44" fmla="*/ 1234 w 1262"/>
              <a:gd name="T45" fmla="*/ 610 h 941"/>
              <a:gd name="T46" fmla="*/ 1259 w 1262"/>
              <a:gd name="T47" fmla="*/ 519 h 941"/>
              <a:gd name="T48" fmla="*/ 1259 w 1262"/>
              <a:gd name="T49" fmla="*/ 422 h 941"/>
              <a:gd name="T50" fmla="*/ 1234 w 1262"/>
              <a:gd name="T51" fmla="*/ 331 h 941"/>
              <a:gd name="T52" fmla="*/ 1186 w 1262"/>
              <a:gd name="T53" fmla="*/ 246 h 941"/>
              <a:gd name="T54" fmla="*/ 1119 w 1262"/>
              <a:gd name="T55" fmla="*/ 171 h 941"/>
              <a:gd name="T56" fmla="*/ 1033 w 1262"/>
              <a:gd name="T57" fmla="*/ 107 h 941"/>
              <a:gd name="T58" fmla="*/ 931 w 1262"/>
              <a:gd name="T59" fmla="*/ 57 h 941"/>
              <a:gd name="T60" fmla="*/ 819 w 1262"/>
              <a:gd name="T61" fmla="*/ 21 h 941"/>
              <a:gd name="T62" fmla="*/ 695 w 1262"/>
              <a:gd name="T63" fmla="*/ 2 h 9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62"/>
              <a:gd name="T97" fmla="*/ 0 h 941"/>
              <a:gd name="T98" fmla="*/ 1262 w 1262"/>
              <a:gd name="T99" fmla="*/ 941 h 9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62" h="941">
                <a:moveTo>
                  <a:pt x="630" y="0"/>
                </a:moveTo>
                <a:lnTo>
                  <a:pt x="567" y="2"/>
                </a:lnTo>
                <a:lnTo>
                  <a:pt x="503" y="10"/>
                </a:lnTo>
                <a:lnTo>
                  <a:pt x="443" y="21"/>
                </a:lnTo>
                <a:lnTo>
                  <a:pt x="386" y="37"/>
                </a:lnTo>
                <a:lnTo>
                  <a:pt x="331" y="57"/>
                </a:lnTo>
                <a:lnTo>
                  <a:pt x="278" y="80"/>
                </a:lnTo>
                <a:lnTo>
                  <a:pt x="229" y="107"/>
                </a:lnTo>
                <a:lnTo>
                  <a:pt x="185" y="137"/>
                </a:lnTo>
                <a:lnTo>
                  <a:pt x="145" y="171"/>
                </a:lnTo>
                <a:lnTo>
                  <a:pt x="107" y="207"/>
                </a:lnTo>
                <a:lnTo>
                  <a:pt x="76" y="246"/>
                </a:lnTo>
                <a:lnTo>
                  <a:pt x="50" y="287"/>
                </a:lnTo>
                <a:lnTo>
                  <a:pt x="28" y="331"/>
                </a:lnTo>
                <a:lnTo>
                  <a:pt x="12" y="376"/>
                </a:lnTo>
                <a:lnTo>
                  <a:pt x="3" y="422"/>
                </a:lnTo>
                <a:lnTo>
                  <a:pt x="0" y="471"/>
                </a:lnTo>
                <a:lnTo>
                  <a:pt x="3" y="519"/>
                </a:lnTo>
                <a:lnTo>
                  <a:pt x="12" y="565"/>
                </a:lnTo>
                <a:lnTo>
                  <a:pt x="28" y="610"/>
                </a:lnTo>
                <a:lnTo>
                  <a:pt x="50" y="654"/>
                </a:lnTo>
                <a:lnTo>
                  <a:pt x="76" y="695"/>
                </a:lnTo>
                <a:lnTo>
                  <a:pt x="107" y="734"/>
                </a:lnTo>
                <a:lnTo>
                  <a:pt x="145" y="770"/>
                </a:lnTo>
                <a:lnTo>
                  <a:pt x="185" y="803"/>
                </a:lnTo>
                <a:lnTo>
                  <a:pt x="229" y="834"/>
                </a:lnTo>
                <a:lnTo>
                  <a:pt x="278" y="861"/>
                </a:lnTo>
                <a:lnTo>
                  <a:pt x="331" y="884"/>
                </a:lnTo>
                <a:lnTo>
                  <a:pt x="386" y="904"/>
                </a:lnTo>
                <a:lnTo>
                  <a:pt x="443" y="920"/>
                </a:lnTo>
                <a:lnTo>
                  <a:pt x="503" y="931"/>
                </a:lnTo>
                <a:lnTo>
                  <a:pt x="567" y="939"/>
                </a:lnTo>
                <a:lnTo>
                  <a:pt x="630" y="941"/>
                </a:lnTo>
                <a:lnTo>
                  <a:pt x="695" y="939"/>
                </a:lnTo>
                <a:lnTo>
                  <a:pt x="758" y="931"/>
                </a:lnTo>
                <a:lnTo>
                  <a:pt x="819" y="920"/>
                </a:lnTo>
                <a:lnTo>
                  <a:pt x="876" y="904"/>
                </a:lnTo>
                <a:lnTo>
                  <a:pt x="931" y="884"/>
                </a:lnTo>
                <a:lnTo>
                  <a:pt x="984" y="861"/>
                </a:lnTo>
                <a:lnTo>
                  <a:pt x="1033" y="834"/>
                </a:lnTo>
                <a:lnTo>
                  <a:pt x="1077" y="803"/>
                </a:lnTo>
                <a:lnTo>
                  <a:pt x="1119" y="770"/>
                </a:lnTo>
                <a:lnTo>
                  <a:pt x="1155" y="734"/>
                </a:lnTo>
                <a:lnTo>
                  <a:pt x="1186" y="695"/>
                </a:lnTo>
                <a:lnTo>
                  <a:pt x="1212" y="654"/>
                </a:lnTo>
                <a:lnTo>
                  <a:pt x="1234" y="610"/>
                </a:lnTo>
                <a:lnTo>
                  <a:pt x="1250" y="565"/>
                </a:lnTo>
                <a:lnTo>
                  <a:pt x="1259" y="519"/>
                </a:lnTo>
                <a:lnTo>
                  <a:pt x="1262" y="471"/>
                </a:lnTo>
                <a:lnTo>
                  <a:pt x="1259" y="422"/>
                </a:lnTo>
                <a:lnTo>
                  <a:pt x="1250" y="376"/>
                </a:lnTo>
                <a:lnTo>
                  <a:pt x="1234" y="331"/>
                </a:lnTo>
                <a:lnTo>
                  <a:pt x="1212" y="287"/>
                </a:lnTo>
                <a:lnTo>
                  <a:pt x="1186" y="246"/>
                </a:lnTo>
                <a:lnTo>
                  <a:pt x="1155" y="207"/>
                </a:lnTo>
                <a:lnTo>
                  <a:pt x="1119" y="171"/>
                </a:lnTo>
                <a:lnTo>
                  <a:pt x="1077" y="137"/>
                </a:lnTo>
                <a:lnTo>
                  <a:pt x="1033" y="107"/>
                </a:lnTo>
                <a:lnTo>
                  <a:pt x="984" y="80"/>
                </a:lnTo>
                <a:lnTo>
                  <a:pt x="931" y="57"/>
                </a:lnTo>
                <a:lnTo>
                  <a:pt x="876" y="37"/>
                </a:lnTo>
                <a:lnTo>
                  <a:pt x="819" y="21"/>
                </a:lnTo>
                <a:lnTo>
                  <a:pt x="758" y="10"/>
                </a:lnTo>
                <a:lnTo>
                  <a:pt x="695" y="2"/>
                </a:lnTo>
                <a:lnTo>
                  <a:pt x="630" y="0"/>
                </a:lnTo>
                <a:close/>
              </a:path>
            </a:pathLst>
          </a:custGeom>
          <a:solidFill>
            <a:srgbClr val="EDF4ED"/>
          </a:solidFill>
          <a:ln w="9525">
            <a:noFill/>
            <a:round/>
            <a:headEnd/>
            <a:tailEnd/>
          </a:ln>
        </p:spPr>
        <p:txBody>
          <a:bodyPr/>
          <a:lstStyle/>
          <a:p>
            <a:endParaRPr lang="en-US"/>
          </a:p>
        </p:txBody>
      </p:sp>
      <p:sp>
        <p:nvSpPr>
          <p:cNvPr id="53289" name="Freeform 42"/>
          <p:cNvSpPr>
            <a:spLocks/>
          </p:cNvSpPr>
          <p:nvPr/>
        </p:nvSpPr>
        <p:spPr bwMode="auto">
          <a:xfrm>
            <a:off x="6164263" y="3060700"/>
            <a:ext cx="495300" cy="366713"/>
          </a:xfrm>
          <a:custGeom>
            <a:avLst/>
            <a:gdLst>
              <a:gd name="T0" fmla="*/ 559 w 1246"/>
              <a:gd name="T1" fmla="*/ 3 h 926"/>
              <a:gd name="T2" fmla="*/ 438 w 1246"/>
              <a:gd name="T3" fmla="*/ 22 h 926"/>
              <a:gd name="T4" fmla="*/ 326 w 1246"/>
              <a:gd name="T5" fmla="*/ 57 h 926"/>
              <a:gd name="T6" fmla="*/ 228 w 1246"/>
              <a:gd name="T7" fmla="*/ 107 h 926"/>
              <a:gd name="T8" fmla="*/ 143 w 1246"/>
              <a:gd name="T9" fmla="*/ 169 h 926"/>
              <a:gd name="T10" fmla="*/ 75 w 1246"/>
              <a:gd name="T11" fmla="*/ 243 h 926"/>
              <a:gd name="T12" fmla="*/ 28 w 1246"/>
              <a:gd name="T13" fmla="*/ 325 h 926"/>
              <a:gd name="T14" fmla="*/ 4 w 1246"/>
              <a:gd name="T15" fmla="*/ 415 h 926"/>
              <a:gd name="T16" fmla="*/ 4 w 1246"/>
              <a:gd name="T17" fmla="*/ 510 h 926"/>
              <a:gd name="T18" fmla="*/ 28 w 1246"/>
              <a:gd name="T19" fmla="*/ 600 h 926"/>
              <a:gd name="T20" fmla="*/ 75 w 1246"/>
              <a:gd name="T21" fmla="*/ 684 h 926"/>
              <a:gd name="T22" fmla="*/ 143 w 1246"/>
              <a:gd name="T23" fmla="*/ 757 h 926"/>
              <a:gd name="T24" fmla="*/ 228 w 1246"/>
              <a:gd name="T25" fmla="*/ 820 h 926"/>
              <a:gd name="T26" fmla="*/ 326 w 1246"/>
              <a:gd name="T27" fmla="*/ 870 h 926"/>
              <a:gd name="T28" fmla="*/ 438 w 1246"/>
              <a:gd name="T29" fmla="*/ 905 h 926"/>
              <a:gd name="T30" fmla="*/ 559 w 1246"/>
              <a:gd name="T31" fmla="*/ 923 h 926"/>
              <a:gd name="T32" fmla="*/ 686 w 1246"/>
              <a:gd name="T33" fmla="*/ 923 h 926"/>
              <a:gd name="T34" fmla="*/ 808 w 1246"/>
              <a:gd name="T35" fmla="*/ 905 h 926"/>
              <a:gd name="T36" fmla="*/ 920 w 1246"/>
              <a:gd name="T37" fmla="*/ 870 h 926"/>
              <a:gd name="T38" fmla="*/ 1020 w 1246"/>
              <a:gd name="T39" fmla="*/ 820 h 926"/>
              <a:gd name="T40" fmla="*/ 1103 w 1246"/>
              <a:gd name="T41" fmla="*/ 757 h 926"/>
              <a:gd name="T42" fmla="*/ 1171 w 1246"/>
              <a:gd name="T43" fmla="*/ 684 h 926"/>
              <a:gd name="T44" fmla="*/ 1218 w 1246"/>
              <a:gd name="T45" fmla="*/ 600 h 926"/>
              <a:gd name="T46" fmla="*/ 1242 w 1246"/>
              <a:gd name="T47" fmla="*/ 510 h 926"/>
              <a:gd name="T48" fmla="*/ 1242 w 1246"/>
              <a:gd name="T49" fmla="*/ 415 h 926"/>
              <a:gd name="T50" fmla="*/ 1218 w 1246"/>
              <a:gd name="T51" fmla="*/ 325 h 926"/>
              <a:gd name="T52" fmla="*/ 1171 w 1246"/>
              <a:gd name="T53" fmla="*/ 243 h 926"/>
              <a:gd name="T54" fmla="*/ 1103 w 1246"/>
              <a:gd name="T55" fmla="*/ 169 h 926"/>
              <a:gd name="T56" fmla="*/ 1020 w 1246"/>
              <a:gd name="T57" fmla="*/ 107 h 926"/>
              <a:gd name="T58" fmla="*/ 920 w 1246"/>
              <a:gd name="T59" fmla="*/ 57 h 926"/>
              <a:gd name="T60" fmla="*/ 808 w 1246"/>
              <a:gd name="T61" fmla="*/ 22 h 926"/>
              <a:gd name="T62" fmla="*/ 686 w 1246"/>
              <a:gd name="T63" fmla="*/ 3 h 9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46"/>
              <a:gd name="T97" fmla="*/ 0 h 926"/>
              <a:gd name="T98" fmla="*/ 1246 w 1246"/>
              <a:gd name="T99" fmla="*/ 926 h 9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46" h="926">
                <a:moveTo>
                  <a:pt x="622" y="0"/>
                </a:moveTo>
                <a:lnTo>
                  <a:pt x="559" y="3"/>
                </a:lnTo>
                <a:lnTo>
                  <a:pt x="497" y="10"/>
                </a:lnTo>
                <a:lnTo>
                  <a:pt x="438" y="22"/>
                </a:lnTo>
                <a:lnTo>
                  <a:pt x="381" y="37"/>
                </a:lnTo>
                <a:lnTo>
                  <a:pt x="326" y="57"/>
                </a:lnTo>
                <a:lnTo>
                  <a:pt x="275" y="79"/>
                </a:lnTo>
                <a:lnTo>
                  <a:pt x="228" y="107"/>
                </a:lnTo>
                <a:lnTo>
                  <a:pt x="183" y="135"/>
                </a:lnTo>
                <a:lnTo>
                  <a:pt x="143" y="169"/>
                </a:lnTo>
                <a:lnTo>
                  <a:pt x="107" y="204"/>
                </a:lnTo>
                <a:lnTo>
                  <a:pt x="75" y="243"/>
                </a:lnTo>
                <a:lnTo>
                  <a:pt x="49" y="283"/>
                </a:lnTo>
                <a:lnTo>
                  <a:pt x="28" y="325"/>
                </a:lnTo>
                <a:lnTo>
                  <a:pt x="13" y="370"/>
                </a:lnTo>
                <a:lnTo>
                  <a:pt x="4" y="415"/>
                </a:lnTo>
                <a:lnTo>
                  <a:pt x="0" y="463"/>
                </a:lnTo>
                <a:lnTo>
                  <a:pt x="4" y="510"/>
                </a:lnTo>
                <a:lnTo>
                  <a:pt x="13" y="556"/>
                </a:lnTo>
                <a:lnTo>
                  <a:pt x="28" y="600"/>
                </a:lnTo>
                <a:lnTo>
                  <a:pt x="49" y="642"/>
                </a:lnTo>
                <a:lnTo>
                  <a:pt x="75" y="684"/>
                </a:lnTo>
                <a:lnTo>
                  <a:pt x="107" y="721"/>
                </a:lnTo>
                <a:lnTo>
                  <a:pt x="143" y="757"/>
                </a:lnTo>
                <a:lnTo>
                  <a:pt x="183" y="790"/>
                </a:lnTo>
                <a:lnTo>
                  <a:pt x="228" y="820"/>
                </a:lnTo>
                <a:lnTo>
                  <a:pt x="275" y="847"/>
                </a:lnTo>
                <a:lnTo>
                  <a:pt x="326" y="870"/>
                </a:lnTo>
                <a:lnTo>
                  <a:pt x="381" y="890"/>
                </a:lnTo>
                <a:lnTo>
                  <a:pt x="438" y="905"/>
                </a:lnTo>
                <a:lnTo>
                  <a:pt x="497" y="916"/>
                </a:lnTo>
                <a:lnTo>
                  <a:pt x="559" y="923"/>
                </a:lnTo>
                <a:lnTo>
                  <a:pt x="622" y="926"/>
                </a:lnTo>
                <a:lnTo>
                  <a:pt x="686" y="923"/>
                </a:lnTo>
                <a:lnTo>
                  <a:pt x="749" y="916"/>
                </a:lnTo>
                <a:lnTo>
                  <a:pt x="808" y="905"/>
                </a:lnTo>
                <a:lnTo>
                  <a:pt x="865" y="890"/>
                </a:lnTo>
                <a:lnTo>
                  <a:pt x="920" y="870"/>
                </a:lnTo>
                <a:lnTo>
                  <a:pt x="971" y="847"/>
                </a:lnTo>
                <a:lnTo>
                  <a:pt x="1020" y="820"/>
                </a:lnTo>
                <a:lnTo>
                  <a:pt x="1063" y="790"/>
                </a:lnTo>
                <a:lnTo>
                  <a:pt x="1103" y="757"/>
                </a:lnTo>
                <a:lnTo>
                  <a:pt x="1139" y="721"/>
                </a:lnTo>
                <a:lnTo>
                  <a:pt x="1171" y="684"/>
                </a:lnTo>
                <a:lnTo>
                  <a:pt x="1197" y="642"/>
                </a:lnTo>
                <a:lnTo>
                  <a:pt x="1218" y="600"/>
                </a:lnTo>
                <a:lnTo>
                  <a:pt x="1233" y="556"/>
                </a:lnTo>
                <a:lnTo>
                  <a:pt x="1242" y="510"/>
                </a:lnTo>
                <a:lnTo>
                  <a:pt x="1246" y="463"/>
                </a:lnTo>
                <a:lnTo>
                  <a:pt x="1242" y="415"/>
                </a:lnTo>
                <a:lnTo>
                  <a:pt x="1233" y="370"/>
                </a:lnTo>
                <a:lnTo>
                  <a:pt x="1218" y="325"/>
                </a:lnTo>
                <a:lnTo>
                  <a:pt x="1197" y="283"/>
                </a:lnTo>
                <a:lnTo>
                  <a:pt x="1171" y="243"/>
                </a:lnTo>
                <a:lnTo>
                  <a:pt x="1139" y="204"/>
                </a:lnTo>
                <a:lnTo>
                  <a:pt x="1103" y="169"/>
                </a:lnTo>
                <a:lnTo>
                  <a:pt x="1063" y="135"/>
                </a:lnTo>
                <a:lnTo>
                  <a:pt x="1020" y="107"/>
                </a:lnTo>
                <a:lnTo>
                  <a:pt x="971" y="79"/>
                </a:lnTo>
                <a:lnTo>
                  <a:pt x="920" y="57"/>
                </a:lnTo>
                <a:lnTo>
                  <a:pt x="865" y="37"/>
                </a:lnTo>
                <a:lnTo>
                  <a:pt x="808" y="22"/>
                </a:lnTo>
                <a:lnTo>
                  <a:pt x="749" y="10"/>
                </a:lnTo>
                <a:lnTo>
                  <a:pt x="686" y="3"/>
                </a:lnTo>
                <a:lnTo>
                  <a:pt x="622" y="0"/>
                </a:lnTo>
                <a:close/>
              </a:path>
            </a:pathLst>
          </a:custGeom>
          <a:solidFill>
            <a:srgbClr val="F4F9F4"/>
          </a:solidFill>
          <a:ln w="9525">
            <a:noFill/>
            <a:round/>
            <a:headEnd/>
            <a:tailEnd/>
          </a:ln>
        </p:spPr>
        <p:txBody>
          <a:bodyPr/>
          <a:lstStyle/>
          <a:p>
            <a:endParaRPr lang="en-US"/>
          </a:p>
        </p:txBody>
      </p:sp>
      <p:sp>
        <p:nvSpPr>
          <p:cNvPr id="53290" name="Freeform 43"/>
          <p:cNvSpPr>
            <a:spLocks/>
          </p:cNvSpPr>
          <p:nvPr/>
        </p:nvSpPr>
        <p:spPr bwMode="auto">
          <a:xfrm>
            <a:off x="6169025" y="3063875"/>
            <a:ext cx="485775" cy="360363"/>
          </a:xfrm>
          <a:custGeom>
            <a:avLst/>
            <a:gdLst>
              <a:gd name="T0" fmla="*/ 551 w 1228"/>
              <a:gd name="T1" fmla="*/ 2 h 910"/>
              <a:gd name="T2" fmla="*/ 431 w 1228"/>
              <a:gd name="T3" fmla="*/ 20 h 910"/>
              <a:gd name="T4" fmla="*/ 321 w 1228"/>
              <a:gd name="T5" fmla="*/ 55 h 910"/>
              <a:gd name="T6" fmla="*/ 224 w 1228"/>
              <a:gd name="T7" fmla="*/ 104 h 910"/>
              <a:gd name="T8" fmla="*/ 140 w 1228"/>
              <a:gd name="T9" fmla="*/ 165 h 910"/>
              <a:gd name="T10" fmla="*/ 74 w 1228"/>
              <a:gd name="T11" fmla="*/ 239 h 910"/>
              <a:gd name="T12" fmla="*/ 28 w 1228"/>
              <a:gd name="T13" fmla="*/ 320 h 910"/>
              <a:gd name="T14" fmla="*/ 4 w 1228"/>
              <a:gd name="T15" fmla="*/ 408 h 910"/>
              <a:gd name="T16" fmla="*/ 4 w 1228"/>
              <a:gd name="T17" fmla="*/ 501 h 910"/>
              <a:gd name="T18" fmla="*/ 28 w 1228"/>
              <a:gd name="T19" fmla="*/ 589 h 910"/>
              <a:gd name="T20" fmla="*/ 74 w 1228"/>
              <a:gd name="T21" fmla="*/ 672 h 910"/>
              <a:gd name="T22" fmla="*/ 140 w 1228"/>
              <a:gd name="T23" fmla="*/ 744 h 910"/>
              <a:gd name="T24" fmla="*/ 224 w 1228"/>
              <a:gd name="T25" fmla="*/ 806 h 910"/>
              <a:gd name="T26" fmla="*/ 321 w 1228"/>
              <a:gd name="T27" fmla="*/ 855 h 910"/>
              <a:gd name="T28" fmla="*/ 431 w 1228"/>
              <a:gd name="T29" fmla="*/ 890 h 910"/>
              <a:gd name="T30" fmla="*/ 551 w 1228"/>
              <a:gd name="T31" fmla="*/ 908 h 910"/>
              <a:gd name="T32" fmla="*/ 676 w 1228"/>
              <a:gd name="T33" fmla="*/ 908 h 910"/>
              <a:gd name="T34" fmla="*/ 796 w 1228"/>
              <a:gd name="T35" fmla="*/ 890 h 910"/>
              <a:gd name="T36" fmla="*/ 907 w 1228"/>
              <a:gd name="T37" fmla="*/ 855 h 910"/>
              <a:gd name="T38" fmla="*/ 1004 w 1228"/>
              <a:gd name="T39" fmla="*/ 806 h 910"/>
              <a:gd name="T40" fmla="*/ 1088 w 1228"/>
              <a:gd name="T41" fmla="*/ 744 h 910"/>
              <a:gd name="T42" fmla="*/ 1154 w 1228"/>
              <a:gd name="T43" fmla="*/ 672 h 910"/>
              <a:gd name="T44" fmla="*/ 1200 w 1228"/>
              <a:gd name="T45" fmla="*/ 589 h 910"/>
              <a:gd name="T46" fmla="*/ 1224 w 1228"/>
              <a:gd name="T47" fmla="*/ 501 h 910"/>
              <a:gd name="T48" fmla="*/ 1224 w 1228"/>
              <a:gd name="T49" fmla="*/ 408 h 910"/>
              <a:gd name="T50" fmla="*/ 1200 w 1228"/>
              <a:gd name="T51" fmla="*/ 320 h 910"/>
              <a:gd name="T52" fmla="*/ 1154 w 1228"/>
              <a:gd name="T53" fmla="*/ 239 h 910"/>
              <a:gd name="T54" fmla="*/ 1088 w 1228"/>
              <a:gd name="T55" fmla="*/ 165 h 910"/>
              <a:gd name="T56" fmla="*/ 1004 w 1228"/>
              <a:gd name="T57" fmla="*/ 104 h 910"/>
              <a:gd name="T58" fmla="*/ 907 w 1228"/>
              <a:gd name="T59" fmla="*/ 55 h 910"/>
              <a:gd name="T60" fmla="*/ 796 w 1228"/>
              <a:gd name="T61" fmla="*/ 20 h 910"/>
              <a:gd name="T62" fmla="*/ 676 w 1228"/>
              <a:gd name="T63" fmla="*/ 2 h 9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28"/>
              <a:gd name="T97" fmla="*/ 0 h 910"/>
              <a:gd name="T98" fmla="*/ 1228 w 1228"/>
              <a:gd name="T99" fmla="*/ 910 h 9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28" h="910">
                <a:moveTo>
                  <a:pt x="613" y="0"/>
                </a:moveTo>
                <a:lnTo>
                  <a:pt x="551" y="2"/>
                </a:lnTo>
                <a:lnTo>
                  <a:pt x="490" y="9"/>
                </a:lnTo>
                <a:lnTo>
                  <a:pt x="431" y="20"/>
                </a:lnTo>
                <a:lnTo>
                  <a:pt x="375" y="36"/>
                </a:lnTo>
                <a:lnTo>
                  <a:pt x="321" y="55"/>
                </a:lnTo>
                <a:lnTo>
                  <a:pt x="271" y="77"/>
                </a:lnTo>
                <a:lnTo>
                  <a:pt x="224" y="104"/>
                </a:lnTo>
                <a:lnTo>
                  <a:pt x="180" y="134"/>
                </a:lnTo>
                <a:lnTo>
                  <a:pt x="140" y="165"/>
                </a:lnTo>
                <a:lnTo>
                  <a:pt x="105" y="200"/>
                </a:lnTo>
                <a:lnTo>
                  <a:pt x="74" y="239"/>
                </a:lnTo>
                <a:lnTo>
                  <a:pt x="49" y="277"/>
                </a:lnTo>
                <a:lnTo>
                  <a:pt x="28" y="320"/>
                </a:lnTo>
                <a:lnTo>
                  <a:pt x="13" y="363"/>
                </a:lnTo>
                <a:lnTo>
                  <a:pt x="4" y="408"/>
                </a:lnTo>
                <a:lnTo>
                  <a:pt x="0" y="455"/>
                </a:lnTo>
                <a:lnTo>
                  <a:pt x="4" y="501"/>
                </a:lnTo>
                <a:lnTo>
                  <a:pt x="13" y="546"/>
                </a:lnTo>
                <a:lnTo>
                  <a:pt x="28" y="589"/>
                </a:lnTo>
                <a:lnTo>
                  <a:pt x="49" y="632"/>
                </a:lnTo>
                <a:lnTo>
                  <a:pt x="74" y="672"/>
                </a:lnTo>
                <a:lnTo>
                  <a:pt x="105" y="709"/>
                </a:lnTo>
                <a:lnTo>
                  <a:pt x="140" y="744"/>
                </a:lnTo>
                <a:lnTo>
                  <a:pt x="180" y="777"/>
                </a:lnTo>
                <a:lnTo>
                  <a:pt x="224" y="806"/>
                </a:lnTo>
                <a:lnTo>
                  <a:pt x="271" y="833"/>
                </a:lnTo>
                <a:lnTo>
                  <a:pt x="321" y="855"/>
                </a:lnTo>
                <a:lnTo>
                  <a:pt x="375" y="874"/>
                </a:lnTo>
                <a:lnTo>
                  <a:pt x="431" y="890"/>
                </a:lnTo>
                <a:lnTo>
                  <a:pt x="490" y="902"/>
                </a:lnTo>
                <a:lnTo>
                  <a:pt x="551" y="908"/>
                </a:lnTo>
                <a:lnTo>
                  <a:pt x="613" y="910"/>
                </a:lnTo>
                <a:lnTo>
                  <a:pt x="676" y="908"/>
                </a:lnTo>
                <a:lnTo>
                  <a:pt x="737" y="902"/>
                </a:lnTo>
                <a:lnTo>
                  <a:pt x="796" y="890"/>
                </a:lnTo>
                <a:lnTo>
                  <a:pt x="853" y="874"/>
                </a:lnTo>
                <a:lnTo>
                  <a:pt x="907" y="855"/>
                </a:lnTo>
                <a:lnTo>
                  <a:pt x="957" y="833"/>
                </a:lnTo>
                <a:lnTo>
                  <a:pt x="1004" y="806"/>
                </a:lnTo>
                <a:lnTo>
                  <a:pt x="1048" y="777"/>
                </a:lnTo>
                <a:lnTo>
                  <a:pt x="1088" y="744"/>
                </a:lnTo>
                <a:lnTo>
                  <a:pt x="1123" y="709"/>
                </a:lnTo>
                <a:lnTo>
                  <a:pt x="1154" y="672"/>
                </a:lnTo>
                <a:lnTo>
                  <a:pt x="1179" y="632"/>
                </a:lnTo>
                <a:lnTo>
                  <a:pt x="1200" y="589"/>
                </a:lnTo>
                <a:lnTo>
                  <a:pt x="1215" y="546"/>
                </a:lnTo>
                <a:lnTo>
                  <a:pt x="1224" y="501"/>
                </a:lnTo>
                <a:lnTo>
                  <a:pt x="1228" y="455"/>
                </a:lnTo>
                <a:lnTo>
                  <a:pt x="1224" y="408"/>
                </a:lnTo>
                <a:lnTo>
                  <a:pt x="1215" y="363"/>
                </a:lnTo>
                <a:lnTo>
                  <a:pt x="1200" y="320"/>
                </a:lnTo>
                <a:lnTo>
                  <a:pt x="1179" y="277"/>
                </a:lnTo>
                <a:lnTo>
                  <a:pt x="1154" y="239"/>
                </a:lnTo>
                <a:lnTo>
                  <a:pt x="1123" y="200"/>
                </a:lnTo>
                <a:lnTo>
                  <a:pt x="1088" y="165"/>
                </a:lnTo>
                <a:lnTo>
                  <a:pt x="1048" y="134"/>
                </a:lnTo>
                <a:lnTo>
                  <a:pt x="1004" y="104"/>
                </a:lnTo>
                <a:lnTo>
                  <a:pt x="957" y="77"/>
                </a:lnTo>
                <a:lnTo>
                  <a:pt x="907" y="55"/>
                </a:lnTo>
                <a:lnTo>
                  <a:pt x="853" y="36"/>
                </a:lnTo>
                <a:lnTo>
                  <a:pt x="796" y="20"/>
                </a:lnTo>
                <a:lnTo>
                  <a:pt x="737" y="9"/>
                </a:lnTo>
                <a:lnTo>
                  <a:pt x="676" y="2"/>
                </a:lnTo>
                <a:lnTo>
                  <a:pt x="613" y="0"/>
                </a:lnTo>
                <a:close/>
              </a:path>
            </a:pathLst>
          </a:custGeom>
          <a:solidFill>
            <a:srgbClr val="FFFFFF"/>
          </a:solidFill>
          <a:ln w="9525">
            <a:noFill/>
            <a:round/>
            <a:headEnd/>
            <a:tailEnd/>
          </a:ln>
        </p:spPr>
        <p:txBody>
          <a:bodyPr/>
          <a:lstStyle/>
          <a:p>
            <a:endParaRPr lang="en-US"/>
          </a:p>
        </p:txBody>
      </p:sp>
      <p:sp>
        <p:nvSpPr>
          <p:cNvPr id="53291" name="Freeform 44"/>
          <p:cNvSpPr>
            <a:spLocks/>
          </p:cNvSpPr>
          <p:nvPr/>
        </p:nvSpPr>
        <p:spPr bwMode="auto">
          <a:xfrm>
            <a:off x="6124575" y="3051175"/>
            <a:ext cx="571500" cy="398463"/>
          </a:xfrm>
          <a:custGeom>
            <a:avLst/>
            <a:gdLst>
              <a:gd name="T0" fmla="*/ 1420 w 1441"/>
              <a:gd name="T1" fmla="*/ 451 h 1004"/>
              <a:gd name="T2" fmla="*/ 1390 w 1441"/>
              <a:gd name="T3" fmla="*/ 421 h 1004"/>
              <a:gd name="T4" fmla="*/ 1378 w 1441"/>
              <a:gd name="T5" fmla="*/ 376 h 1004"/>
              <a:gd name="T6" fmla="*/ 1346 w 1441"/>
              <a:gd name="T7" fmla="*/ 337 h 1004"/>
              <a:gd name="T8" fmla="*/ 1363 w 1441"/>
              <a:gd name="T9" fmla="*/ 246 h 1004"/>
              <a:gd name="T10" fmla="*/ 1283 w 1441"/>
              <a:gd name="T11" fmla="*/ 172 h 1004"/>
              <a:gd name="T12" fmla="*/ 1181 w 1441"/>
              <a:gd name="T13" fmla="*/ 116 h 1004"/>
              <a:gd name="T14" fmla="*/ 1090 w 1441"/>
              <a:gd name="T15" fmla="*/ 53 h 1004"/>
              <a:gd name="T16" fmla="*/ 1037 w 1441"/>
              <a:gd name="T17" fmla="*/ 51 h 1004"/>
              <a:gd name="T18" fmla="*/ 982 w 1441"/>
              <a:gd name="T19" fmla="*/ 11 h 1004"/>
              <a:gd name="T20" fmla="*/ 922 w 1441"/>
              <a:gd name="T21" fmla="*/ 1 h 1004"/>
              <a:gd name="T22" fmla="*/ 875 w 1441"/>
              <a:gd name="T23" fmla="*/ 22 h 1004"/>
              <a:gd name="T24" fmla="*/ 848 w 1441"/>
              <a:gd name="T25" fmla="*/ 21 h 1004"/>
              <a:gd name="T26" fmla="*/ 819 w 1441"/>
              <a:gd name="T27" fmla="*/ 16 h 1004"/>
              <a:gd name="T28" fmla="*/ 776 w 1441"/>
              <a:gd name="T29" fmla="*/ 31 h 1004"/>
              <a:gd name="T30" fmla="*/ 738 w 1441"/>
              <a:gd name="T31" fmla="*/ 100 h 1004"/>
              <a:gd name="T32" fmla="*/ 719 w 1441"/>
              <a:gd name="T33" fmla="*/ 121 h 1004"/>
              <a:gd name="T34" fmla="*/ 702 w 1441"/>
              <a:gd name="T35" fmla="*/ 100 h 1004"/>
              <a:gd name="T36" fmla="*/ 664 w 1441"/>
              <a:gd name="T37" fmla="*/ 31 h 1004"/>
              <a:gd name="T38" fmla="*/ 622 w 1441"/>
              <a:gd name="T39" fmla="*/ 16 h 1004"/>
              <a:gd name="T40" fmla="*/ 593 w 1441"/>
              <a:gd name="T41" fmla="*/ 21 h 1004"/>
              <a:gd name="T42" fmla="*/ 566 w 1441"/>
              <a:gd name="T43" fmla="*/ 22 h 1004"/>
              <a:gd name="T44" fmla="*/ 518 w 1441"/>
              <a:gd name="T45" fmla="*/ 1 h 1004"/>
              <a:gd name="T46" fmla="*/ 458 w 1441"/>
              <a:gd name="T47" fmla="*/ 11 h 1004"/>
              <a:gd name="T48" fmla="*/ 403 w 1441"/>
              <a:gd name="T49" fmla="*/ 51 h 1004"/>
              <a:gd name="T50" fmla="*/ 350 w 1441"/>
              <a:gd name="T51" fmla="*/ 53 h 1004"/>
              <a:gd name="T52" fmla="*/ 259 w 1441"/>
              <a:gd name="T53" fmla="*/ 116 h 1004"/>
              <a:gd name="T54" fmla="*/ 157 w 1441"/>
              <a:gd name="T55" fmla="*/ 172 h 1004"/>
              <a:gd name="T56" fmla="*/ 77 w 1441"/>
              <a:gd name="T57" fmla="*/ 246 h 1004"/>
              <a:gd name="T58" fmla="*/ 94 w 1441"/>
              <a:gd name="T59" fmla="*/ 337 h 1004"/>
              <a:gd name="T60" fmla="*/ 62 w 1441"/>
              <a:gd name="T61" fmla="*/ 376 h 1004"/>
              <a:gd name="T62" fmla="*/ 51 w 1441"/>
              <a:gd name="T63" fmla="*/ 421 h 1004"/>
              <a:gd name="T64" fmla="*/ 21 w 1441"/>
              <a:gd name="T65" fmla="*/ 451 h 1004"/>
              <a:gd name="T66" fmla="*/ 0 w 1441"/>
              <a:gd name="T67" fmla="*/ 492 h 1004"/>
              <a:gd name="T68" fmla="*/ 27 w 1441"/>
              <a:gd name="T69" fmla="*/ 562 h 1004"/>
              <a:gd name="T70" fmla="*/ 87 w 1441"/>
              <a:gd name="T71" fmla="*/ 669 h 1004"/>
              <a:gd name="T72" fmla="*/ 231 w 1441"/>
              <a:gd name="T73" fmla="*/ 785 h 1004"/>
              <a:gd name="T74" fmla="*/ 315 w 1441"/>
              <a:gd name="T75" fmla="*/ 918 h 1004"/>
              <a:gd name="T76" fmla="*/ 470 w 1441"/>
              <a:gd name="T77" fmla="*/ 1001 h 1004"/>
              <a:gd name="T78" fmla="*/ 591 w 1441"/>
              <a:gd name="T79" fmla="*/ 971 h 1004"/>
              <a:gd name="T80" fmla="*/ 662 w 1441"/>
              <a:gd name="T81" fmla="*/ 946 h 1004"/>
              <a:gd name="T82" fmla="*/ 706 w 1441"/>
              <a:gd name="T83" fmla="*/ 914 h 1004"/>
              <a:gd name="T84" fmla="*/ 729 w 1441"/>
              <a:gd name="T85" fmla="*/ 914 h 1004"/>
              <a:gd name="T86" fmla="*/ 767 w 1441"/>
              <a:gd name="T87" fmla="*/ 940 h 1004"/>
              <a:gd name="T88" fmla="*/ 837 w 1441"/>
              <a:gd name="T89" fmla="*/ 951 h 1004"/>
              <a:gd name="T90" fmla="*/ 942 w 1441"/>
              <a:gd name="T91" fmla="*/ 1004 h 1004"/>
              <a:gd name="T92" fmla="*/ 1098 w 1441"/>
              <a:gd name="T93" fmla="*/ 941 h 1004"/>
              <a:gd name="T94" fmla="*/ 1201 w 1441"/>
              <a:gd name="T95" fmla="*/ 813 h 1004"/>
              <a:gd name="T96" fmla="*/ 1331 w 1441"/>
              <a:gd name="T97" fmla="*/ 695 h 1004"/>
              <a:gd name="T98" fmla="*/ 1400 w 1441"/>
              <a:gd name="T99" fmla="*/ 575 h 1004"/>
              <a:gd name="T100" fmla="*/ 1441 w 1441"/>
              <a:gd name="T101" fmla="*/ 506 h 10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41"/>
              <a:gd name="T154" fmla="*/ 0 h 1004"/>
              <a:gd name="T155" fmla="*/ 1441 w 1441"/>
              <a:gd name="T156" fmla="*/ 1004 h 100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41" h="1004">
                <a:moveTo>
                  <a:pt x="1437" y="478"/>
                </a:moveTo>
                <a:lnTo>
                  <a:pt x="1435" y="471"/>
                </a:lnTo>
                <a:lnTo>
                  <a:pt x="1430" y="463"/>
                </a:lnTo>
                <a:lnTo>
                  <a:pt x="1425" y="457"/>
                </a:lnTo>
                <a:lnTo>
                  <a:pt x="1420" y="451"/>
                </a:lnTo>
                <a:lnTo>
                  <a:pt x="1412" y="444"/>
                </a:lnTo>
                <a:lnTo>
                  <a:pt x="1405" y="439"/>
                </a:lnTo>
                <a:lnTo>
                  <a:pt x="1398" y="434"/>
                </a:lnTo>
                <a:lnTo>
                  <a:pt x="1389" y="429"/>
                </a:lnTo>
                <a:lnTo>
                  <a:pt x="1390" y="421"/>
                </a:lnTo>
                <a:lnTo>
                  <a:pt x="1389" y="412"/>
                </a:lnTo>
                <a:lnTo>
                  <a:pt x="1388" y="402"/>
                </a:lnTo>
                <a:lnTo>
                  <a:pt x="1385" y="393"/>
                </a:lnTo>
                <a:lnTo>
                  <a:pt x="1381" y="384"/>
                </a:lnTo>
                <a:lnTo>
                  <a:pt x="1378" y="376"/>
                </a:lnTo>
                <a:lnTo>
                  <a:pt x="1373" y="368"/>
                </a:lnTo>
                <a:lnTo>
                  <a:pt x="1368" y="359"/>
                </a:lnTo>
                <a:lnTo>
                  <a:pt x="1361" y="352"/>
                </a:lnTo>
                <a:lnTo>
                  <a:pt x="1354" y="344"/>
                </a:lnTo>
                <a:lnTo>
                  <a:pt x="1346" y="337"/>
                </a:lnTo>
                <a:lnTo>
                  <a:pt x="1338" y="331"/>
                </a:lnTo>
                <a:lnTo>
                  <a:pt x="1354" y="311"/>
                </a:lnTo>
                <a:lnTo>
                  <a:pt x="1364" y="290"/>
                </a:lnTo>
                <a:lnTo>
                  <a:pt x="1368" y="268"/>
                </a:lnTo>
                <a:lnTo>
                  <a:pt x="1363" y="246"/>
                </a:lnTo>
                <a:lnTo>
                  <a:pt x="1354" y="227"/>
                </a:lnTo>
                <a:lnTo>
                  <a:pt x="1341" y="211"/>
                </a:lnTo>
                <a:lnTo>
                  <a:pt x="1324" y="196"/>
                </a:lnTo>
                <a:lnTo>
                  <a:pt x="1304" y="183"/>
                </a:lnTo>
                <a:lnTo>
                  <a:pt x="1283" y="172"/>
                </a:lnTo>
                <a:lnTo>
                  <a:pt x="1258" y="163"/>
                </a:lnTo>
                <a:lnTo>
                  <a:pt x="1233" y="157"/>
                </a:lnTo>
                <a:lnTo>
                  <a:pt x="1208" y="152"/>
                </a:lnTo>
                <a:lnTo>
                  <a:pt x="1195" y="133"/>
                </a:lnTo>
                <a:lnTo>
                  <a:pt x="1181" y="116"/>
                </a:lnTo>
                <a:lnTo>
                  <a:pt x="1166" y="100"/>
                </a:lnTo>
                <a:lnTo>
                  <a:pt x="1149" y="83"/>
                </a:lnTo>
                <a:lnTo>
                  <a:pt x="1130" y="71"/>
                </a:lnTo>
                <a:lnTo>
                  <a:pt x="1112" y="61"/>
                </a:lnTo>
                <a:lnTo>
                  <a:pt x="1090" y="53"/>
                </a:lnTo>
                <a:lnTo>
                  <a:pt x="1069" y="50"/>
                </a:lnTo>
                <a:lnTo>
                  <a:pt x="1060" y="50"/>
                </a:lnTo>
                <a:lnTo>
                  <a:pt x="1053" y="50"/>
                </a:lnTo>
                <a:lnTo>
                  <a:pt x="1045" y="50"/>
                </a:lnTo>
                <a:lnTo>
                  <a:pt x="1037" y="51"/>
                </a:lnTo>
                <a:lnTo>
                  <a:pt x="1027" y="41"/>
                </a:lnTo>
                <a:lnTo>
                  <a:pt x="1017" y="32"/>
                </a:lnTo>
                <a:lnTo>
                  <a:pt x="1005" y="23"/>
                </a:lnTo>
                <a:lnTo>
                  <a:pt x="994" y="17"/>
                </a:lnTo>
                <a:lnTo>
                  <a:pt x="982" y="11"/>
                </a:lnTo>
                <a:lnTo>
                  <a:pt x="969" y="6"/>
                </a:lnTo>
                <a:lnTo>
                  <a:pt x="957" y="4"/>
                </a:lnTo>
                <a:lnTo>
                  <a:pt x="944" y="1"/>
                </a:lnTo>
                <a:lnTo>
                  <a:pt x="933" y="0"/>
                </a:lnTo>
                <a:lnTo>
                  <a:pt x="922" y="1"/>
                </a:lnTo>
                <a:lnTo>
                  <a:pt x="912" y="2"/>
                </a:lnTo>
                <a:lnTo>
                  <a:pt x="902" y="6"/>
                </a:lnTo>
                <a:lnTo>
                  <a:pt x="893" y="10"/>
                </a:lnTo>
                <a:lnTo>
                  <a:pt x="883" y="15"/>
                </a:lnTo>
                <a:lnTo>
                  <a:pt x="875" y="22"/>
                </a:lnTo>
                <a:lnTo>
                  <a:pt x="868" y="30"/>
                </a:lnTo>
                <a:lnTo>
                  <a:pt x="863" y="27"/>
                </a:lnTo>
                <a:lnTo>
                  <a:pt x="858" y="25"/>
                </a:lnTo>
                <a:lnTo>
                  <a:pt x="853" y="22"/>
                </a:lnTo>
                <a:lnTo>
                  <a:pt x="848" y="21"/>
                </a:lnTo>
                <a:lnTo>
                  <a:pt x="843" y="18"/>
                </a:lnTo>
                <a:lnTo>
                  <a:pt x="838" y="17"/>
                </a:lnTo>
                <a:lnTo>
                  <a:pt x="833" y="17"/>
                </a:lnTo>
                <a:lnTo>
                  <a:pt x="828" y="16"/>
                </a:lnTo>
                <a:lnTo>
                  <a:pt x="819" y="16"/>
                </a:lnTo>
                <a:lnTo>
                  <a:pt x="809" y="16"/>
                </a:lnTo>
                <a:lnTo>
                  <a:pt x="801" y="18"/>
                </a:lnTo>
                <a:lnTo>
                  <a:pt x="792" y="21"/>
                </a:lnTo>
                <a:lnTo>
                  <a:pt x="784" y="25"/>
                </a:lnTo>
                <a:lnTo>
                  <a:pt x="776" y="31"/>
                </a:lnTo>
                <a:lnTo>
                  <a:pt x="768" y="36"/>
                </a:lnTo>
                <a:lnTo>
                  <a:pt x="762" y="43"/>
                </a:lnTo>
                <a:lnTo>
                  <a:pt x="751" y="61"/>
                </a:lnTo>
                <a:lnTo>
                  <a:pt x="743" y="80"/>
                </a:lnTo>
                <a:lnTo>
                  <a:pt x="738" y="100"/>
                </a:lnTo>
                <a:lnTo>
                  <a:pt x="737" y="122"/>
                </a:lnTo>
                <a:lnTo>
                  <a:pt x="733" y="121"/>
                </a:lnTo>
                <a:lnTo>
                  <a:pt x="728" y="121"/>
                </a:lnTo>
                <a:lnTo>
                  <a:pt x="724" y="121"/>
                </a:lnTo>
                <a:lnTo>
                  <a:pt x="719" y="121"/>
                </a:lnTo>
                <a:lnTo>
                  <a:pt x="716" y="121"/>
                </a:lnTo>
                <a:lnTo>
                  <a:pt x="712" y="121"/>
                </a:lnTo>
                <a:lnTo>
                  <a:pt x="707" y="121"/>
                </a:lnTo>
                <a:lnTo>
                  <a:pt x="703" y="122"/>
                </a:lnTo>
                <a:lnTo>
                  <a:pt x="702" y="100"/>
                </a:lnTo>
                <a:lnTo>
                  <a:pt x="697" y="80"/>
                </a:lnTo>
                <a:lnTo>
                  <a:pt x="689" y="61"/>
                </a:lnTo>
                <a:lnTo>
                  <a:pt x="678" y="43"/>
                </a:lnTo>
                <a:lnTo>
                  <a:pt x="672" y="36"/>
                </a:lnTo>
                <a:lnTo>
                  <a:pt x="664" y="31"/>
                </a:lnTo>
                <a:lnTo>
                  <a:pt x="657" y="25"/>
                </a:lnTo>
                <a:lnTo>
                  <a:pt x="648" y="21"/>
                </a:lnTo>
                <a:lnTo>
                  <a:pt x="641" y="18"/>
                </a:lnTo>
                <a:lnTo>
                  <a:pt x="632" y="16"/>
                </a:lnTo>
                <a:lnTo>
                  <a:pt x="622" y="16"/>
                </a:lnTo>
                <a:lnTo>
                  <a:pt x="613" y="16"/>
                </a:lnTo>
                <a:lnTo>
                  <a:pt x="608" y="17"/>
                </a:lnTo>
                <a:lnTo>
                  <a:pt x="603" y="17"/>
                </a:lnTo>
                <a:lnTo>
                  <a:pt x="598" y="18"/>
                </a:lnTo>
                <a:lnTo>
                  <a:pt x="593" y="21"/>
                </a:lnTo>
                <a:lnTo>
                  <a:pt x="588" y="22"/>
                </a:lnTo>
                <a:lnTo>
                  <a:pt x="583" y="25"/>
                </a:lnTo>
                <a:lnTo>
                  <a:pt x="578" y="27"/>
                </a:lnTo>
                <a:lnTo>
                  <a:pt x="573" y="30"/>
                </a:lnTo>
                <a:lnTo>
                  <a:pt x="566" y="22"/>
                </a:lnTo>
                <a:lnTo>
                  <a:pt x="557" y="15"/>
                </a:lnTo>
                <a:lnTo>
                  <a:pt x="548" y="10"/>
                </a:lnTo>
                <a:lnTo>
                  <a:pt x="538" y="6"/>
                </a:lnTo>
                <a:lnTo>
                  <a:pt x="528" y="2"/>
                </a:lnTo>
                <a:lnTo>
                  <a:pt x="518" y="1"/>
                </a:lnTo>
                <a:lnTo>
                  <a:pt x="507" y="0"/>
                </a:lnTo>
                <a:lnTo>
                  <a:pt x="496" y="1"/>
                </a:lnTo>
                <a:lnTo>
                  <a:pt x="483" y="4"/>
                </a:lnTo>
                <a:lnTo>
                  <a:pt x="471" y="6"/>
                </a:lnTo>
                <a:lnTo>
                  <a:pt x="458" y="11"/>
                </a:lnTo>
                <a:lnTo>
                  <a:pt x="447" y="17"/>
                </a:lnTo>
                <a:lnTo>
                  <a:pt x="436" y="23"/>
                </a:lnTo>
                <a:lnTo>
                  <a:pt x="425" y="32"/>
                </a:lnTo>
                <a:lnTo>
                  <a:pt x="413" y="41"/>
                </a:lnTo>
                <a:lnTo>
                  <a:pt x="403" y="51"/>
                </a:lnTo>
                <a:lnTo>
                  <a:pt x="396" y="50"/>
                </a:lnTo>
                <a:lnTo>
                  <a:pt x="387" y="50"/>
                </a:lnTo>
                <a:lnTo>
                  <a:pt x="380" y="50"/>
                </a:lnTo>
                <a:lnTo>
                  <a:pt x="371" y="50"/>
                </a:lnTo>
                <a:lnTo>
                  <a:pt x="350" y="53"/>
                </a:lnTo>
                <a:lnTo>
                  <a:pt x="328" y="61"/>
                </a:lnTo>
                <a:lnTo>
                  <a:pt x="310" y="71"/>
                </a:lnTo>
                <a:lnTo>
                  <a:pt x="291" y="83"/>
                </a:lnTo>
                <a:lnTo>
                  <a:pt x="274" y="100"/>
                </a:lnTo>
                <a:lnTo>
                  <a:pt x="259" y="116"/>
                </a:lnTo>
                <a:lnTo>
                  <a:pt x="245" y="133"/>
                </a:lnTo>
                <a:lnTo>
                  <a:pt x="232" y="152"/>
                </a:lnTo>
                <a:lnTo>
                  <a:pt x="207" y="157"/>
                </a:lnTo>
                <a:lnTo>
                  <a:pt x="182" y="163"/>
                </a:lnTo>
                <a:lnTo>
                  <a:pt x="157" y="172"/>
                </a:lnTo>
                <a:lnTo>
                  <a:pt x="136" y="183"/>
                </a:lnTo>
                <a:lnTo>
                  <a:pt x="116" y="196"/>
                </a:lnTo>
                <a:lnTo>
                  <a:pt x="99" y="211"/>
                </a:lnTo>
                <a:lnTo>
                  <a:pt x="86" y="227"/>
                </a:lnTo>
                <a:lnTo>
                  <a:pt x="77" y="246"/>
                </a:lnTo>
                <a:lnTo>
                  <a:pt x="74" y="268"/>
                </a:lnTo>
                <a:lnTo>
                  <a:pt x="77" y="290"/>
                </a:lnTo>
                <a:lnTo>
                  <a:pt x="86" y="311"/>
                </a:lnTo>
                <a:lnTo>
                  <a:pt x="102" y="331"/>
                </a:lnTo>
                <a:lnTo>
                  <a:pt x="94" y="337"/>
                </a:lnTo>
                <a:lnTo>
                  <a:pt x="86" y="344"/>
                </a:lnTo>
                <a:lnTo>
                  <a:pt x="79" y="352"/>
                </a:lnTo>
                <a:lnTo>
                  <a:pt x="72" y="359"/>
                </a:lnTo>
                <a:lnTo>
                  <a:pt x="67" y="368"/>
                </a:lnTo>
                <a:lnTo>
                  <a:pt x="62" y="376"/>
                </a:lnTo>
                <a:lnTo>
                  <a:pt x="59" y="384"/>
                </a:lnTo>
                <a:lnTo>
                  <a:pt x="55" y="393"/>
                </a:lnTo>
                <a:lnTo>
                  <a:pt x="52" y="402"/>
                </a:lnTo>
                <a:lnTo>
                  <a:pt x="51" y="412"/>
                </a:lnTo>
                <a:lnTo>
                  <a:pt x="51" y="421"/>
                </a:lnTo>
                <a:lnTo>
                  <a:pt x="51" y="429"/>
                </a:lnTo>
                <a:lnTo>
                  <a:pt x="42" y="434"/>
                </a:lnTo>
                <a:lnTo>
                  <a:pt x="35" y="439"/>
                </a:lnTo>
                <a:lnTo>
                  <a:pt x="27" y="444"/>
                </a:lnTo>
                <a:lnTo>
                  <a:pt x="21" y="451"/>
                </a:lnTo>
                <a:lnTo>
                  <a:pt x="15" y="457"/>
                </a:lnTo>
                <a:lnTo>
                  <a:pt x="10" y="463"/>
                </a:lnTo>
                <a:lnTo>
                  <a:pt x="6" y="471"/>
                </a:lnTo>
                <a:lnTo>
                  <a:pt x="3" y="478"/>
                </a:lnTo>
                <a:lnTo>
                  <a:pt x="0" y="492"/>
                </a:lnTo>
                <a:lnTo>
                  <a:pt x="0" y="506"/>
                </a:lnTo>
                <a:lnTo>
                  <a:pt x="3" y="519"/>
                </a:lnTo>
                <a:lnTo>
                  <a:pt x="9" y="534"/>
                </a:lnTo>
                <a:lnTo>
                  <a:pt x="16" y="548"/>
                </a:lnTo>
                <a:lnTo>
                  <a:pt x="27" y="562"/>
                </a:lnTo>
                <a:lnTo>
                  <a:pt x="41" y="575"/>
                </a:lnTo>
                <a:lnTo>
                  <a:pt x="56" y="588"/>
                </a:lnTo>
                <a:lnTo>
                  <a:pt x="61" y="614"/>
                </a:lnTo>
                <a:lnTo>
                  <a:pt x="71" y="642"/>
                </a:lnTo>
                <a:lnTo>
                  <a:pt x="87" y="669"/>
                </a:lnTo>
                <a:lnTo>
                  <a:pt x="109" y="695"/>
                </a:lnTo>
                <a:lnTo>
                  <a:pt x="134" y="722"/>
                </a:lnTo>
                <a:lnTo>
                  <a:pt x="162" y="745"/>
                </a:lnTo>
                <a:lnTo>
                  <a:pt x="195" y="767"/>
                </a:lnTo>
                <a:lnTo>
                  <a:pt x="231" y="785"/>
                </a:lnTo>
                <a:lnTo>
                  <a:pt x="239" y="813"/>
                </a:lnTo>
                <a:lnTo>
                  <a:pt x="252" y="840"/>
                </a:lnTo>
                <a:lnTo>
                  <a:pt x="269" y="868"/>
                </a:lnTo>
                <a:lnTo>
                  <a:pt x="290" y="893"/>
                </a:lnTo>
                <a:lnTo>
                  <a:pt x="315" y="918"/>
                </a:lnTo>
                <a:lnTo>
                  <a:pt x="342" y="941"/>
                </a:lnTo>
                <a:lnTo>
                  <a:pt x="373" y="961"/>
                </a:lnTo>
                <a:lnTo>
                  <a:pt x="406" y="979"/>
                </a:lnTo>
                <a:lnTo>
                  <a:pt x="438" y="993"/>
                </a:lnTo>
                <a:lnTo>
                  <a:pt x="470" y="1001"/>
                </a:lnTo>
                <a:lnTo>
                  <a:pt x="498" y="1004"/>
                </a:lnTo>
                <a:lnTo>
                  <a:pt x="526" y="1003"/>
                </a:lnTo>
                <a:lnTo>
                  <a:pt x="551" y="998"/>
                </a:lnTo>
                <a:lnTo>
                  <a:pt x="572" y="986"/>
                </a:lnTo>
                <a:lnTo>
                  <a:pt x="591" y="971"/>
                </a:lnTo>
                <a:lnTo>
                  <a:pt x="604" y="951"/>
                </a:lnTo>
                <a:lnTo>
                  <a:pt x="621" y="953"/>
                </a:lnTo>
                <a:lnTo>
                  <a:pt x="636" y="953"/>
                </a:lnTo>
                <a:lnTo>
                  <a:pt x="649" y="950"/>
                </a:lnTo>
                <a:lnTo>
                  <a:pt x="662" y="946"/>
                </a:lnTo>
                <a:lnTo>
                  <a:pt x="674" y="940"/>
                </a:lnTo>
                <a:lnTo>
                  <a:pt x="684" y="933"/>
                </a:lnTo>
                <a:lnTo>
                  <a:pt x="693" y="924"/>
                </a:lnTo>
                <a:lnTo>
                  <a:pt x="701" y="913"/>
                </a:lnTo>
                <a:lnTo>
                  <a:pt x="706" y="914"/>
                </a:lnTo>
                <a:lnTo>
                  <a:pt x="711" y="914"/>
                </a:lnTo>
                <a:lnTo>
                  <a:pt x="714" y="915"/>
                </a:lnTo>
                <a:lnTo>
                  <a:pt x="719" y="915"/>
                </a:lnTo>
                <a:lnTo>
                  <a:pt x="724" y="915"/>
                </a:lnTo>
                <a:lnTo>
                  <a:pt x="729" y="914"/>
                </a:lnTo>
                <a:lnTo>
                  <a:pt x="734" y="914"/>
                </a:lnTo>
                <a:lnTo>
                  <a:pt x="739" y="913"/>
                </a:lnTo>
                <a:lnTo>
                  <a:pt x="747" y="924"/>
                </a:lnTo>
                <a:lnTo>
                  <a:pt x="757" y="933"/>
                </a:lnTo>
                <a:lnTo>
                  <a:pt x="767" y="940"/>
                </a:lnTo>
                <a:lnTo>
                  <a:pt x="779" y="946"/>
                </a:lnTo>
                <a:lnTo>
                  <a:pt x="792" y="950"/>
                </a:lnTo>
                <a:lnTo>
                  <a:pt x="806" y="953"/>
                </a:lnTo>
                <a:lnTo>
                  <a:pt x="821" y="953"/>
                </a:lnTo>
                <a:lnTo>
                  <a:pt x="837" y="951"/>
                </a:lnTo>
                <a:lnTo>
                  <a:pt x="851" y="971"/>
                </a:lnTo>
                <a:lnTo>
                  <a:pt x="869" y="986"/>
                </a:lnTo>
                <a:lnTo>
                  <a:pt x="890" y="998"/>
                </a:lnTo>
                <a:lnTo>
                  <a:pt x="915" y="1003"/>
                </a:lnTo>
                <a:lnTo>
                  <a:pt x="942" y="1004"/>
                </a:lnTo>
                <a:lnTo>
                  <a:pt x="970" y="1001"/>
                </a:lnTo>
                <a:lnTo>
                  <a:pt x="1002" y="993"/>
                </a:lnTo>
                <a:lnTo>
                  <a:pt x="1034" y="979"/>
                </a:lnTo>
                <a:lnTo>
                  <a:pt x="1068" y="961"/>
                </a:lnTo>
                <a:lnTo>
                  <a:pt x="1098" y="941"/>
                </a:lnTo>
                <a:lnTo>
                  <a:pt x="1125" y="918"/>
                </a:lnTo>
                <a:lnTo>
                  <a:pt x="1150" y="893"/>
                </a:lnTo>
                <a:lnTo>
                  <a:pt x="1171" y="868"/>
                </a:lnTo>
                <a:lnTo>
                  <a:pt x="1189" y="840"/>
                </a:lnTo>
                <a:lnTo>
                  <a:pt x="1201" y="813"/>
                </a:lnTo>
                <a:lnTo>
                  <a:pt x="1209" y="785"/>
                </a:lnTo>
                <a:lnTo>
                  <a:pt x="1245" y="767"/>
                </a:lnTo>
                <a:lnTo>
                  <a:pt x="1278" y="745"/>
                </a:lnTo>
                <a:lnTo>
                  <a:pt x="1306" y="722"/>
                </a:lnTo>
                <a:lnTo>
                  <a:pt x="1331" y="695"/>
                </a:lnTo>
                <a:lnTo>
                  <a:pt x="1353" y="669"/>
                </a:lnTo>
                <a:lnTo>
                  <a:pt x="1369" y="642"/>
                </a:lnTo>
                <a:lnTo>
                  <a:pt x="1379" y="614"/>
                </a:lnTo>
                <a:lnTo>
                  <a:pt x="1384" y="588"/>
                </a:lnTo>
                <a:lnTo>
                  <a:pt x="1400" y="575"/>
                </a:lnTo>
                <a:lnTo>
                  <a:pt x="1412" y="562"/>
                </a:lnTo>
                <a:lnTo>
                  <a:pt x="1424" y="548"/>
                </a:lnTo>
                <a:lnTo>
                  <a:pt x="1432" y="534"/>
                </a:lnTo>
                <a:lnTo>
                  <a:pt x="1437" y="519"/>
                </a:lnTo>
                <a:lnTo>
                  <a:pt x="1441" y="506"/>
                </a:lnTo>
                <a:lnTo>
                  <a:pt x="1441" y="492"/>
                </a:lnTo>
                <a:lnTo>
                  <a:pt x="1437" y="478"/>
                </a:lnTo>
                <a:close/>
              </a:path>
            </a:pathLst>
          </a:custGeom>
          <a:solidFill>
            <a:srgbClr val="000000"/>
          </a:solidFill>
          <a:ln w="9525">
            <a:noFill/>
            <a:round/>
            <a:headEnd/>
            <a:tailEnd/>
          </a:ln>
        </p:spPr>
        <p:txBody>
          <a:bodyPr/>
          <a:lstStyle/>
          <a:p>
            <a:endParaRPr lang="en-US"/>
          </a:p>
        </p:txBody>
      </p:sp>
      <p:sp>
        <p:nvSpPr>
          <p:cNvPr id="53292" name="Freeform 45"/>
          <p:cNvSpPr>
            <a:spLocks/>
          </p:cNvSpPr>
          <p:nvPr/>
        </p:nvSpPr>
        <p:spPr bwMode="auto">
          <a:xfrm>
            <a:off x="6149975" y="3073400"/>
            <a:ext cx="242888" cy="350838"/>
          </a:xfrm>
          <a:custGeom>
            <a:avLst/>
            <a:gdLst>
              <a:gd name="T0" fmla="*/ 595 w 612"/>
              <a:gd name="T1" fmla="*/ 538 h 882"/>
              <a:gd name="T2" fmla="*/ 612 w 612"/>
              <a:gd name="T3" fmla="*/ 439 h 882"/>
              <a:gd name="T4" fmla="*/ 568 w 612"/>
              <a:gd name="T5" fmla="*/ 361 h 882"/>
              <a:gd name="T6" fmla="*/ 509 w 612"/>
              <a:gd name="T7" fmla="*/ 366 h 882"/>
              <a:gd name="T8" fmla="*/ 439 w 612"/>
              <a:gd name="T9" fmla="*/ 324 h 882"/>
              <a:gd name="T10" fmla="*/ 487 w 612"/>
              <a:gd name="T11" fmla="*/ 331 h 882"/>
              <a:gd name="T12" fmla="*/ 563 w 612"/>
              <a:gd name="T13" fmla="*/ 316 h 882"/>
              <a:gd name="T14" fmla="*/ 568 w 612"/>
              <a:gd name="T15" fmla="*/ 183 h 882"/>
              <a:gd name="T16" fmla="*/ 504 w 612"/>
              <a:gd name="T17" fmla="*/ 188 h 882"/>
              <a:gd name="T18" fmla="*/ 431 w 612"/>
              <a:gd name="T19" fmla="*/ 255 h 882"/>
              <a:gd name="T20" fmla="*/ 478 w 612"/>
              <a:gd name="T21" fmla="*/ 159 h 882"/>
              <a:gd name="T22" fmla="*/ 569 w 612"/>
              <a:gd name="T23" fmla="*/ 118 h 882"/>
              <a:gd name="T24" fmla="*/ 585 w 612"/>
              <a:gd name="T25" fmla="*/ 70 h 882"/>
              <a:gd name="T26" fmla="*/ 554 w 612"/>
              <a:gd name="T27" fmla="*/ 21 h 882"/>
              <a:gd name="T28" fmla="*/ 478 w 612"/>
              <a:gd name="T29" fmla="*/ 29 h 882"/>
              <a:gd name="T30" fmla="*/ 434 w 612"/>
              <a:gd name="T31" fmla="*/ 0 h 882"/>
              <a:gd name="T32" fmla="*/ 378 w 612"/>
              <a:gd name="T33" fmla="*/ 21 h 882"/>
              <a:gd name="T34" fmla="*/ 372 w 612"/>
              <a:gd name="T35" fmla="*/ 120 h 882"/>
              <a:gd name="T36" fmla="*/ 268 w 612"/>
              <a:gd name="T37" fmla="*/ 166 h 882"/>
              <a:gd name="T38" fmla="*/ 247 w 612"/>
              <a:gd name="T39" fmla="*/ 151 h 882"/>
              <a:gd name="T40" fmla="*/ 353 w 612"/>
              <a:gd name="T41" fmla="*/ 90 h 882"/>
              <a:gd name="T42" fmla="*/ 307 w 612"/>
              <a:gd name="T43" fmla="*/ 44 h 882"/>
              <a:gd name="T44" fmla="*/ 218 w 612"/>
              <a:gd name="T45" fmla="*/ 85 h 882"/>
              <a:gd name="T46" fmla="*/ 122 w 612"/>
              <a:gd name="T47" fmla="*/ 140 h 882"/>
              <a:gd name="T48" fmla="*/ 67 w 612"/>
              <a:gd name="T49" fmla="*/ 211 h 882"/>
              <a:gd name="T50" fmla="*/ 101 w 612"/>
              <a:gd name="T51" fmla="*/ 257 h 882"/>
              <a:gd name="T52" fmla="*/ 155 w 612"/>
              <a:gd name="T53" fmla="*/ 270 h 882"/>
              <a:gd name="T54" fmla="*/ 294 w 612"/>
              <a:gd name="T55" fmla="*/ 220 h 882"/>
              <a:gd name="T56" fmla="*/ 369 w 612"/>
              <a:gd name="T57" fmla="*/ 257 h 882"/>
              <a:gd name="T58" fmla="*/ 366 w 612"/>
              <a:gd name="T59" fmla="*/ 256 h 882"/>
              <a:gd name="T60" fmla="*/ 278 w 612"/>
              <a:gd name="T61" fmla="*/ 267 h 882"/>
              <a:gd name="T62" fmla="*/ 125 w 612"/>
              <a:gd name="T63" fmla="*/ 315 h 882"/>
              <a:gd name="T64" fmla="*/ 76 w 612"/>
              <a:gd name="T65" fmla="*/ 310 h 882"/>
              <a:gd name="T66" fmla="*/ 51 w 612"/>
              <a:gd name="T67" fmla="*/ 385 h 882"/>
              <a:gd name="T68" fmla="*/ 0 w 612"/>
              <a:gd name="T69" fmla="*/ 449 h 882"/>
              <a:gd name="T70" fmla="*/ 41 w 612"/>
              <a:gd name="T71" fmla="*/ 507 h 882"/>
              <a:gd name="T72" fmla="*/ 105 w 612"/>
              <a:gd name="T73" fmla="*/ 531 h 882"/>
              <a:gd name="T74" fmla="*/ 207 w 612"/>
              <a:gd name="T75" fmla="*/ 501 h 882"/>
              <a:gd name="T76" fmla="*/ 217 w 612"/>
              <a:gd name="T77" fmla="*/ 513 h 882"/>
              <a:gd name="T78" fmla="*/ 93 w 612"/>
              <a:gd name="T79" fmla="*/ 555 h 882"/>
              <a:gd name="T80" fmla="*/ 62 w 612"/>
              <a:gd name="T81" fmla="*/ 565 h 882"/>
              <a:gd name="T82" fmla="*/ 180 w 612"/>
              <a:gd name="T83" fmla="*/ 680 h 882"/>
              <a:gd name="T84" fmla="*/ 252 w 612"/>
              <a:gd name="T85" fmla="*/ 646 h 882"/>
              <a:gd name="T86" fmla="*/ 372 w 612"/>
              <a:gd name="T87" fmla="*/ 732 h 882"/>
              <a:gd name="T88" fmla="*/ 323 w 612"/>
              <a:gd name="T89" fmla="*/ 705 h 882"/>
              <a:gd name="T90" fmla="*/ 232 w 612"/>
              <a:gd name="T91" fmla="*/ 725 h 882"/>
              <a:gd name="T92" fmla="*/ 324 w 612"/>
              <a:gd name="T93" fmla="*/ 854 h 882"/>
              <a:gd name="T94" fmla="*/ 456 w 612"/>
              <a:gd name="T95" fmla="*/ 869 h 882"/>
              <a:gd name="T96" fmla="*/ 424 w 612"/>
              <a:gd name="T97" fmla="*/ 802 h 882"/>
              <a:gd name="T98" fmla="*/ 456 w 612"/>
              <a:gd name="T99" fmla="*/ 702 h 882"/>
              <a:gd name="T100" fmla="*/ 488 w 612"/>
              <a:gd name="T101" fmla="*/ 716 h 882"/>
              <a:gd name="T102" fmla="*/ 458 w 612"/>
              <a:gd name="T103" fmla="*/ 783 h 882"/>
              <a:gd name="T104" fmla="*/ 548 w 612"/>
              <a:gd name="T105" fmla="*/ 827 h 882"/>
              <a:gd name="T106" fmla="*/ 583 w 612"/>
              <a:gd name="T107" fmla="*/ 785 h 882"/>
              <a:gd name="T108" fmla="*/ 582 w 612"/>
              <a:gd name="T109" fmla="*/ 707 h 882"/>
              <a:gd name="T110" fmla="*/ 600 w 612"/>
              <a:gd name="T111" fmla="*/ 613 h 8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12"/>
              <a:gd name="T169" fmla="*/ 0 h 882"/>
              <a:gd name="T170" fmla="*/ 612 w 612"/>
              <a:gd name="T171" fmla="*/ 882 h 88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12" h="882">
                <a:moveTo>
                  <a:pt x="588" y="597"/>
                </a:moveTo>
                <a:lnTo>
                  <a:pt x="590" y="597"/>
                </a:lnTo>
                <a:lnTo>
                  <a:pt x="597" y="593"/>
                </a:lnTo>
                <a:lnTo>
                  <a:pt x="602" y="583"/>
                </a:lnTo>
                <a:lnTo>
                  <a:pt x="604" y="566"/>
                </a:lnTo>
                <a:lnTo>
                  <a:pt x="602" y="551"/>
                </a:lnTo>
                <a:lnTo>
                  <a:pt x="595" y="538"/>
                </a:lnTo>
                <a:lnTo>
                  <a:pt x="587" y="528"/>
                </a:lnTo>
                <a:lnTo>
                  <a:pt x="578" y="522"/>
                </a:lnTo>
                <a:lnTo>
                  <a:pt x="578" y="515"/>
                </a:lnTo>
                <a:lnTo>
                  <a:pt x="587" y="507"/>
                </a:lnTo>
                <a:lnTo>
                  <a:pt x="597" y="494"/>
                </a:lnTo>
                <a:lnTo>
                  <a:pt x="605" y="471"/>
                </a:lnTo>
                <a:lnTo>
                  <a:pt x="612" y="439"/>
                </a:lnTo>
                <a:lnTo>
                  <a:pt x="612" y="396"/>
                </a:lnTo>
                <a:lnTo>
                  <a:pt x="602" y="372"/>
                </a:lnTo>
                <a:lnTo>
                  <a:pt x="589" y="361"/>
                </a:lnTo>
                <a:lnTo>
                  <a:pt x="584" y="359"/>
                </a:lnTo>
                <a:lnTo>
                  <a:pt x="577" y="357"/>
                </a:lnTo>
                <a:lnTo>
                  <a:pt x="573" y="360"/>
                </a:lnTo>
                <a:lnTo>
                  <a:pt x="568" y="361"/>
                </a:lnTo>
                <a:lnTo>
                  <a:pt x="564" y="364"/>
                </a:lnTo>
                <a:lnTo>
                  <a:pt x="558" y="365"/>
                </a:lnTo>
                <a:lnTo>
                  <a:pt x="553" y="366"/>
                </a:lnTo>
                <a:lnTo>
                  <a:pt x="547" y="367"/>
                </a:lnTo>
                <a:lnTo>
                  <a:pt x="539" y="369"/>
                </a:lnTo>
                <a:lnTo>
                  <a:pt x="532" y="369"/>
                </a:lnTo>
                <a:lnTo>
                  <a:pt x="509" y="366"/>
                </a:lnTo>
                <a:lnTo>
                  <a:pt x="491" y="361"/>
                </a:lnTo>
                <a:lnTo>
                  <a:pt x="474" y="354"/>
                </a:lnTo>
                <a:lnTo>
                  <a:pt x="462" y="346"/>
                </a:lnTo>
                <a:lnTo>
                  <a:pt x="452" y="337"/>
                </a:lnTo>
                <a:lnTo>
                  <a:pt x="444" y="330"/>
                </a:lnTo>
                <a:lnTo>
                  <a:pt x="441" y="326"/>
                </a:lnTo>
                <a:lnTo>
                  <a:pt x="439" y="324"/>
                </a:lnTo>
                <a:lnTo>
                  <a:pt x="442" y="325"/>
                </a:lnTo>
                <a:lnTo>
                  <a:pt x="446" y="325"/>
                </a:lnTo>
                <a:lnTo>
                  <a:pt x="452" y="326"/>
                </a:lnTo>
                <a:lnTo>
                  <a:pt x="461" y="327"/>
                </a:lnTo>
                <a:lnTo>
                  <a:pt x="472" y="330"/>
                </a:lnTo>
                <a:lnTo>
                  <a:pt x="487" y="331"/>
                </a:lnTo>
                <a:lnTo>
                  <a:pt x="507" y="334"/>
                </a:lnTo>
                <a:lnTo>
                  <a:pt x="518" y="335"/>
                </a:lnTo>
                <a:lnTo>
                  <a:pt x="529" y="334"/>
                </a:lnTo>
                <a:lnTo>
                  <a:pt x="538" y="331"/>
                </a:lnTo>
                <a:lnTo>
                  <a:pt x="547" y="327"/>
                </a:lnTo>
                <a:lnTo>
                  <a:pt x="555" y="322"/>
                </a:lnTo>
                <a:lnTo>
                  <a:pt x="563" y="316"/>
                </a:lnTo>
                <a:lnTo>
                  <a:pt x="569" y="307"/>
                </a:lnTo>
                <a:lnTo>
                  <a:pt x="575" y="296"/>
                </a:lnTo>
                <a:lnTo>
                  <a:pt x="582" y="265"/>
                </a:lnTo>
                <a:lnTo>
                  <a:pt x="580" y="226"/>
                </a:lnTo>
                <a:lnTo>
                  <a:pt x="577" y="195"/>
                </a:lnTo>
                <a:lnTo>
                  <a:pt x="574" y="181"/>
                </a:lnTo>
                <a:lnTo>
                  <a:pt x="568" y="183"/>
                </a:lnTo>
                <a:lnTo>
                  <a:pt x="560" y="183"/>
                </a:lnTo>
                <a:lnTo>
                  <a:pt x="553" y="184"/>
                </a:lnTo>
                <a:lnTo>
                  <a:pt x="545" y="184"/>
                </a:lnTo>
                <a:lnTo>
                  <a:pt x="535" y="185"/>
                </a:lnTo>
                <a:lnTo>
                  <a:pt x="527" y="185"/>
                </a:lnTo>
                <a:lnTo>
                  <a:pt x="515" y="186"/>
                </a:lnTo>
                <a:lnTo>
                  <a:pt x="504" y="188"/>
                </a:lnTo>
                <a:lnTo>
                  <a:pt x="486" y="191"/>
                </a:lnTo>
                <a:lnTo>
                  <a:pt x="471" y="200"/>
                </a:lnTo>
                <a:lnTo>
                  <a:pt x="458" y="211"/>
                </a:lnTo>
                <a:lnTo>
                  <a:pt x="447" y="224"/>
                </a:lnTo>
                <a:lnTo>
                  <a:pt x="439" y="236"/>
                </a:lnTo>
                <a:lnTo>
                  <a:pt x="433" y="247"/>
                </a:lnTo>
                <a:lnTo>
                  <a:pt x="431" y="255"/>
                </a:lnTo>
                <a:lnTo>
                  <a:pt x="429" y="257"/>
                </a:lnTo>
                <a:lnTo>
                  <a:pt x="431" y="252"/>
                </a:lnTo>
                <a:lnTo>
                  <a:pt x="434" y="240"/>
                </a:lnTo>
                <a:lnTo>
                  <a:pt x="441" y="221"/>
                </a:lnTo>
                <a:lnTo>
                  <a:pt x="449" y="200"/>
                </a:lnTo>
                <a:lnTo>
                  <a:pt x="462" y="179"/>
                </a:lnTo>
                <a:lnTo>
                  <a:pt x="478" y="159"/>
                </a:lnTo>
                <a:lnTo>
                  <a:pt x="497" y="145"/>
                </a:lnTo>
                <a:lnTo>
                  <a:pt x="520" y="138"/>
                </a:lnTo>
                <a:lnTo>
                  <a:pt x="533" y="136"/>
                </a:lnTo>
                <a:lnTo>
                  <a:pt x="543" y="133"/>
                </a:lnTo>
                <a:lnTo>
                  <a:pt x="553" y="129"/>
                </a:lnTo>
                <a:lnTo>
                  <a:pt x="562" y="124"/>
                </a:lnTo>
                <a:lnTo>
                  <a:pt x="569" y="118"/>
                </a:lnTo>
                <a:lnTo>
                  <a:pt x="577" y="111"/>
                </a:lnTo>
                <a:lnTo>
                  <a:pt x="582" y="105"/>
                </a:lnTo>
                <a:lnTo>
                  <a:pt x="587" y="99"/>
                </a:lnTo>
                <a:lnTo>
                  <a:pt x="585" y="91"/>
                </a:lnTo>
                <a:lnTo>
                  <a:pt x="585" y="84"/>
                </a:lnTo>
                <a:lnTo>
                  <a:pt x="585" y="76"/>
                </a:lnTo>
                <a:lnTo>
                  <a:pt x="585" y="70"/>
                </a:lnTo>
                <a:lnTo>
                  <a:pt x="585" y="60"/>
                </a:lnTo>
                <a:lnTo>
                  <a:pt x="583" y="50"/>
                </a:lnTo>
                <a:lnTo>
                  <a:pt x="579" y="41"/>
                </a:lnTo>
                <a:lnTo>
                  <a:pt x="574" y="34"/>
                </a:lnTo>
                <a:lnTo>
                  <a:pt x="568" y="28"/>
                </a:lnTo>
                <a:lnTo>
                  <a:pt x="562" y="24"/>
                </a:lnTo>
                <a:lnTo>
                  <a:pt x="554" y="21"/>
                </a:lnTo>
                <a:lnTo>
                  <a:pt x="545" y="20"/>
                </a:lnTo>
                <a:lnTo>
                  <a:pt x="535" y="21"/>
                </a:lnTo>
                <a:lnTo>
                  <a:pt x="528" y="25"/>
                </a:lnTo>
                <a:lnTo>
                  <a:pt x="522" y="29"/>
                </a:lnTo>
                <a:lnTo>
                  <a:pt x="517" y="34"/>
                </a:lnTo>
                <a:lnTo>
                  <a:pt x="492" y="56"/>
                </a:lnTo>
                <a:lnTo>
                  <a:pt x="478" y="29"/>
                </a:lnTo>
                <a:lnTo>
                  <a:pt x="473" y="21"/>
                </a:lnTo>
                <a:lnTo>
                  <a:pt x="468" y="16"/>
                </a:lnTo>
                <a:lnTo>
                  <a:pt x="463" y="10"/>
                </a:lnTo>
                <a:lnTo>
                  <a:pt x="456" y="6"/>
                </a:lnTo>
                <a:lnTo>
                  <a:pt x="449" y="4"/>
                </a:lnTo>
                <a:lnTo>
                  <a:pt x="442" y="1"/>
                </a:lnTo>
                <a:lnTo>
                  <a:pt x="434" y="0"/>
                </a:lnTo>
                <a:lnTo>
                  <a:pt x="426" y="0"/>
                </a:lnTo>
                <a:lnTo>
                  <a:pt x="417" y="1"/>
                </a:lnTo>
                <a:lnTo>
                  <a:pt x="409" y="4"/>
                </a:lnTo>
                <a:lnTo>
                  <a:pt x="401" y="6"/>
                </a:lnTo>
                <a:lnTo>
                  <a:pt x="393" y="10"/>
                </a:lnTo>
                <a:lnTo>
                  <a:pt x="386" y="15"/>
                </a:lnTo>
                <a:lnTo>
                  <a:pt x="378" y="21"/>
                </a:lnTo>
                <a:lnTo>
                  <a:pt x="372" y="28"/>
                </a:lnTo>
                <a:lnTo>
                  <a:pt x="366" y="35"/>
                </a:lnTo>
                <a:lnTo>
                  <a:pt x="373" y="49"/>
                </a:lnTo>
                <a:lnTo>
                  <a:pt x="377" y="65"/>
                </a:lnTo>
                <a:lnTo>
                  <a:pt x="378" y="83"/>
                </a:lnTo>
                <a:lnTo>
                  <a:pt x="377" y="101"/>
                </a:lnTo>
                <a:lnTo>
                  <a:pt x="372" y="120"/>
                </a:lnTo>
                <a:lnTo>
                  <a:pt x="364" y="136"/>
                </a:lnTo>
                <a:lnTo>
                  <a:pt x="354" y="150"/>
                </a:lnTo>
                <a:lnTo>
                  <a:pt x="342" y="160"/>
                </a:lnTo>
                <a:lnTo>
                  <a:pt x="322" y="169"/>
                </a:lnTo>
                <a:lnTo>
                  <a:pt x="302" y="171"/>
                </a:lnTo>
                <a:lnTo>
                  <a:pt x="283" y="170"/>
                </a:lnTo>
                <a:lnTo>
                  <a:pt x="268" y="166"/>
                </a:lnTo>
                <a:lnTo>
                  <a:pt x="254" y="163"/>
                </a:lnTo>
                <a:lnTo>
                  <a:pt x="243" y="156"/>
                </a:lnTo>
                <a:lnTo>
                  <a:pt x="237" y="153"/>
                </a:lnTo>
                <a:lnTo>
                  <a:pt x="235" y="151"/>
                </a:lnTo>
                <a:lnTo>
                  <a:pt x="236" y="151"/>
                </a:lnTo>
                <a:lnTo>
                  <a:pt x="239" y="151"/>
                </a:lnTo>
                <a:lnTo>
                  <a:pt x="247" y="151"/>
                </a:lnTo>
                <a:lnTo>
                  <a:pt x="256" y="150"/>
                </a:lnTo>
                <a:lnTo>
                  <a:pt x="268" y="146"/>
                </a:lnTo>
                <a:lnTo>
                  <a:pt x="283" y="141"/>
                </a:lnTo>
                <a:lnTo>
                  <a:pt x="302" y="134"/>
                </a:lnTo>
                <a:lnTo>
                  <a:pt x="323" y="123"/>
                </a:lnTo>
                <a:lnTo>
                  <a:pt x="343" y="106"/>
                </a:lnTo>
                <a:lnTo>
                  <a:pt x="353" y="90"/>
                </a:lnTo>
                <a:lnTo>
                  <a:pt x="354" y="74"/>
                </a:lnTo>
                <a:lnTo>
                  <a:pt x="351" y="58"/>
                </a:lnTo>
                <a:lnTo>
                  <a:pt x="331" y="49"/>
                </a:lnTo>
                <a:lnTo>
                  <a:pt x="323" y="46"/>
                </a:lnTo>
                <a:lnTo>
                  <a:pt x="314" y="45"/>
                </a:lnTo>
                <a:lnTo>
                  <a:pt x="307" y="44"/>
                </a:lnTo>
                <a:lnTo>
                  <a:pt x="298" y="44"/>
                </a:lnTo>
                <a:lnTo>
                  <a:pt x="283" y="45"/>
                </a:lnTo>
                <a:lnTo>
                  <a:pt x="268" y="50"/>
                </a:lnTo>
                <a:lnTo>
                  <a:pt x="254" y="56"/>
                </a:lnTo>
                <a:lnTo>
                  <a:pt x="241" y="64"/>
                </a:lnTo>
                <a:lnTo>
                  <a:pt x="228" y="74"/>
                </a:lnTo>
                <a:lnTo>
                  <a:pt x="218" y="85"/>
                </a:lnTo>
                <a:lnTo>
                  <a:pt x="208" y="96"/>
                </a:lnTo>
                <a:lnTo>
                  <a:pt x="202" y="110"/>
                </a:lnTo>
                <a:lnTo>
                  <a:pt x="195" y="130"/>
                </a:lnTo>
                <a:lnTo>
                  <a:pt x="171" y="129"/>
                </a:lnTo>
                <a:lnTo>
                  <a:pt x="155" y="130"/>
                </a:lnTo>
                <a:lnTo>
                  <a:pt x="137" y="134"/>
                </a:lnTo>
                <a:lnTo>
                  <a:pt x="122" y="140"/>
                </a:lnTo>
                <a:lnTo>
                  <a:pt x="107" y="148"/>
                </a:lnTo>
                <a:lnTo>
                  <a:pt x="95" y="158"/>
                </a:lnTo>
                <a:lnTo>
                  <a:pt x="83" y="168"/>
                </a:lnTo>
                <a:lnTo>
                  <a:pt x="75" y="180"/>
                </a:lnTo>
                <a:lnTo>
                  <a:pt x="70" y="193"/>
                </a:lnTo>
                <a:lnTo>
                  <a:pt x="67" y="201"/>
                </a:lnTo>
                <a:lnTo>
                  <a:pt x="67" y="211"/>
                </a:lnTo>
                <a:lnTo>
                  <a:pt x="70" y="220"/>
                </a:lnTo>
                <a:lnTo>
                  <a:pt x="72" y="229"/>
                </a:lnTo>
                <a:lnTo>
                  <a:pt x="77" y="236"/>
                </a:lnTo>
                <a:lnTo>
                  <a:pt x="83" y="244"/>
                </a:lnTo>
                <a:lnTo>
                  <a:pt x="91" y="251"/>
                </a:lnTo>
                <a:lnTo>
                  <a:pt x="100" y="257"/>
                </a:lnTo>
                <a:lnTo>
                  <a:pt x="101" y="257"/>
                </a:lnTo>
                <a:lnTo>
                  <a:pt x="107" y="260"/>
                </a:lnTo>
                <a:lnTo>
                  <a:pt x="113" y="262"/>
                </a:lnTo>
                <a:lnTo>
                  <a:pt x="120" y="265"/>
                </a:lnTo>
                <a:lnTo>
                  <a:pt x="127" y="266"/>
                </a:lnTo>
                <a:lnTo>
                  <a:pt x="136" y="267"/>
                </a:lnTo>
                <a:lnTo>
                  <a:pt x="145" y="269"/>
                </a:lnTo>
                <a:lnTo>
                  <a:pt x="155" y="270"/>
                </a:lnTo>
                <a:lnTo>
                  <a:pt x="165" y="270"/>
                </a:lnTo>
                <a:lnTo>
                  <a:pt x="195" y="266"/>
                </a:lnTo>
                <a:lnTo>
                  <a:pt x="220" y="259"/>
                </a:lnTo>
                <a:lnTo>
                  <a:pt x="242" y="249"/>
                </a:lnTo>
                <a:lnTo>
                  <a:pt x="262" y="239"/>
                </a:lnTo>
                <a:lnTo>
                  <a:pt x="279" y="228"/>
                </a:lnTo>
                <a:lnTo>
                  <a:pt x="294" y="220"/>
                </a:lnTo>
                <a:lnTo>
                  <a:pt x="311" y="215"/>
                </a:lnTo>
                <a:lnTo>
                  <a:pt x="326" y="215"/>
                </a:lnTo>
                <a:lnTo>
                  <a:pt x="339" y="220"/>
                </a:lnTo>
                <a:lnTo>
                  <a:pt x="351" y="228"/>
                </a:lnTo>
                <a:lnTo>
                  <a:pt x="359" y="237"/>
                </a:lnTo>
                <a:lnTo>
                  <a:pt x="364" y="247"/>
                </a:lnTo>
                <a:lnTo>
                  <a:pt x="369" y="257"/>
                </a:lnTo>
                <a:lnTo>
                  <a:pt x="372" y="266"/>
                </a:lnTo>
                <a:lnTo>
                  <a:pt x="373" y="271"/>
                </a:lnTo>
                <a:lnTo>
                  <a:pt x="373" y="274"/>
                </a:lnTo>
                <a:lnTo>
                  <a:pt x="373" y="272"/>
                </a:lnTo>
                <a:lnTo>
                  <a:pt x="372" y="267"/>
                </a:lnTo>
                <a:lnTo>
                  <a:pt x="369" y="262"/>
                </a:lnTo>
                <a:lnTo>
                  <a:pt x="366" y="256"/>
                </a:lnTo>
                <a:lnTo>
                  <a:pt x="359" y="249"/>
                </a:lnTo>
                <a:lnTo>
                  <a:pt x="352" y="244"/>
                </a:lnTo>
                <a:lnTo>
                  <a:pt x="342" y="240"/>
                </a:lnTo>
                <a:lnTo>
                  <a:pt x="329" y="239"/>
                </a:lnTo>
                <a:lnTo>
                  <a:pt x="314" y="242"/>
                </a:lnTo>
                <a:lnTo>
                  <a:pt x="297" y="252"/>
                </a:lnTo>
                <a:lnTo>
                  <a:pt x="278" y="267"/>
                </a:lnTo>
                <a:lnTo>
                  <a:pt x="256" y="282"/>
                </a:lnTo>
                <a:lnTo>
                  <a:pt x="232" y="297"/>
                </a:lnTo>
                <a:lnTo>
                  <a:pt x="205" y="310"/>
                </a:lnTo>
                <a:lnTo>
                  <a:pt x="175" y="317"/>
                </a:lnTo>
                <a:lnTo>
                  <a:pt x="142" y="317"/>
                </a:lnTo>
                <a:lnTo>
                  <a:pt x="132" y="316"/>
                </a:lnTo>
                <a:lnTo>
                  <a:pt x="125" y="315"/>
                </a:lnTo>
                <a:lnTo>
                  <a:pt x="116" y="314"/>
                </a:lnTo>
                <a:lnTo>
                  <a:pt x="108" y="311"/>
                </a:lnTo>
                <a:lnTo>
                  <a:pt x="102" y="309"/>
                </a:lnTo>
                <a:lnTo>
                  <a:pt x="96" y="306"/>
                </a:lnTo>
                <a:lnTo>
                  <a:pt x="91" y="304"/>
                </a:lnTo>
                <a:lnTo>
                  <a:pt x="86" y="301"/>
                </a:lnTo>
                <a:lnTo>
                  <a:pt x="76" y="310"/>
                </a:lnTo>
                <a:lnTo>
                  <a:pt x="67" y="319"/>
                </a:lnTo>
                <a:lnTo>
                  <a:pt x="60" y="329"/>
                </a:lnTo>
                <a:lnTo>
                  <a:pt x="53" y="339"/>
                </a:lnTo>
                <a:lnTo>
                  <a:pt x="50" y="350"/>
                </a:lnTo>
                <a:lnTo>
                  <a:pt x="48" y="361"/>
                </a:lnTo>
                <a:lnTo>
                  <a:pt x="48" y="374"/>
                </a:lnTo>
                <a:lnTo>
                  <a:pt x="51" y="385"/>
                </a:lnTo>
                <a:lnTo>
                  <a:pt x="55" y="400"/>
                </a:lnTo>
                <a:lnTo>
                  <a:pt x="37" y="406"/>
                </a:lnTo>
                <a:lnTo>
                  <a:pt x="25" y="412"/>
                </a:lnTo>
                <a:lnTo>
                  <a:pt x="13" y="420"/>
                </a:lnTo>
                <a:lnTo>
                  <a:pt x="6" y="430"/>
                </a:lnTo>
                <a:lnTo>
                  <a:pt x="1" y="440"/>
                </a:lnTo>
                <a:lnTo>
                  <a:pt x="0" y="449"/>
                </a:lnTo>
                <a:lnTo>
                  <a:pt x="0" y="457"/>
                </a:lnTo>
                <a:lnTo>
                  <a:pt x="2" y="466"/>
                </a:lnTo>
                <a:lnTo>
                  <a:pt x="7" y="475"/>
                </a:lnTo>
                <a:lnTo>
                  <a:pt x="13" y="485"/>
                </a:lnTo>
                <a:lnTo>
                  <a:pt x="21" y="492"/>
                </a:lnTo>
                <a:lnTo>
                  <a:pt x="30" y="500"/>
                </a:lnTo>
                <a:lnTo>
                  <a:pt x="41" y="507"/>
                </a:lnTo>
                <a:lnTo>
                  <a:pt x="58" y="517"/>
                </a:lnTo>
                <a:lnTo>
                  <a:pt x="58" y="518"/>
                </a:lnTo>
                <a:lnTo>
                  <a:pt x="67" y="522"/>
                </a:lnTo>
                <a:lnTo>
                  <a:pt x="76" y="525"/>
                </a:lnTo>
                <a:lnTo>
                  <a:pt x="86" y="527"/>
                </a:lnTo>
                <a:lnTo>
                  <a:pt x="95" y="528"/>
                </a:lnTo>
                <a:lnTo>
                  <a:pt x="105" y="531"/>
                </a:lnTo>
                <a:lnTo>
                  <a:pt x="115" y="531"/>
                </a:lnTo>
                <a:lnTo>
                  <a:pt x="123" y="530"/>
                </a:lnTo>
                <a:lnTo>
                  <a:pt x="133" y="528"/>
                </a:lnTo>
                <a:lnTo>
                  <a:pt x="156" y="522"/>
                </a:lnTo>
                <a:lnTo>
                  <a:pt x="176" y="515"/>
                </a:lnTo>
                <a:lnTo>
                  <a:pt x="192" y="509"/>
                </a:lnTo>
                <a:lnTo>
                  <a:pt x="207" y="501"/>
                </a:lnTo>
                <a:lnTo>
                  <a:pt x="218" y="495"/>
                </a:lnTo>
                <a:lnTo>
                  <a:pt x="227" y="490"/>
                </a:lnTo>
                <a:lnTo>
                  <a:pt x="232" y="487"/>
                </a:lnTo>
                <a:lnTo>
                  <a:pt x="233" y="486"/>
                </a:lnTo>
                <a:lnTo>
                  <a:pt x="232" y="490"/>
                </a:lnTo>
                <a:lnTo>
                  <a:pt x="226" y="500"/>
                </a:lnTo>
                <a:lnTo>
                  <a:pt x="217" y="513"/>
                </a:lnTo>
                <a:lnTo>
                  <a:pt x="203" y="528"/>
                </a:lnTo>
                <a:lnTo>
                  <a:pt x="186" y="543"/>
                </a:lnTo>
                <a:lnTo>
                  <a:pt x="165" y="553"/>
                </a:lnTo>
                <a:lnTo>
                  <a:pt x="138" y="560"/>
                </a:lnTo>
                <a:lnTo>
                  <a:pt x="107" y="557"/>
                </a:lnTo>
                <a:lnTo>
                  <a:pt x="100" y="556"/>
                </a:lnTo>
                <a:lnTo>
                  <a:pt x="93" y="555"/>
                </a:lnTo>
                <a:lnTo>
                  <a:pt x="86" y="553"/>
                </a:lnTo>
                <a:lnTo>
                  <a:pt x="80" y="551"/>
                </a:lnTo>
                <a:lnTo>
                  <a:pt x="75" y="550"/>
                </a:lnTo>
                <a:lnTo>
                  <a:pt x="68" y="548"/>
                </a:lnTo>
                <a:lnTo>
                  <a:pt x="63" y="547"/>
                </a:lnTo>
                <a:lnTo>
                  <a:pt x="58" y="546"/>
                </a:lnTo>
                <a:lnTo>
                  <a:pt x="62" y="565"/>
                </a:lnTo>
                <a:lnTo>
                  <a:pt x="71" y="585"/>
                </a:lnTo>
                <a:lnTo>
                  <a:pt x="82" y="603"/>
                </a:lnTo>
                <a:lnTo>
                  <a:pt x="97" y="621"/>
                </a:lnTo>
                <a:lnTo>
                  <a:pt x="113" y="638"/>
                </a:lnTo>
                <a:lnTo>
                  <a:pt x="133" y="653"/>
                </a:lnTo>
                <a:lnTo>
                  <a:pt x="156" y="667"/>
                </a:lnTo>
                <a:lnTo>
                  <a:pt x="180" y="680"/>
                </a:lnTo>
                <a:lnTo>
                  <a:pt x="187" y="668"/>
                </a:lnTo>
                <a:lnTo>
                  <a:pt x="196" y="660"/>
                </a:lnTo>
                <a:lnTo>
                  <a:pt x="203" y="653"/>
                </a:lnTo>
                <a:lnTo>
                  <a:pt x="213" y="648"/>
                </a:lnTo>
                <a:lnTo>
                  <a:pt x="225" y="646"/>
                </a:lnTo>
                <a:lnTo>
                  <a:pt x="237" y="645"/>
                </a:lnTo>
                <a:lnTo>
                  <a:pt x="252" y="646"/>
                </a:lnTo>
                <a:lnTo>
                  <a:pt x="269" y="648"/>
                </a:lnTo>
                <a:lnTo>
                  <a:pt x="297" y="656"/>
                </a:lnTo>
                <a:lnTo>
                  <a:pt x="321" y="670"/>
                </a:lnTo>
                <a:lnTo>
                  <a:pt x="339" y="685"/>
                </a:lnTo>
                <a:lnTo>
                  <a:pt x="354" y="702"/>
                </a:lnTo>
                <a:lnTo>
                  <a:pt x="364" y="718"/>
                </a:lnTo>
                <a:lnTo>
                  <a:pt x="372" y="732"/>
                </a:lnTo>
                <a:lnTo>
                  <a:pt x="377" y="741"/>
                </a:lnTo>
                <a:lnTo>
                  <a:pt x="378" y="745"/>
                </a:lnTo>
                <a:lnTo>
                  <a:pt x="376" y="742"/>
                </a:lnTo>
                <a:lnTo>
                  <a:pt x="368" y="735"/>
                </a:lnTo>
                <a:lnTo>
                  <a:pt x="356" y="726"/>
                </a:lnTo>
                <a:lnTo>
                  <a:pt x="341" y="715"/>
                </a:lnTo>
                <a:lnTo>
                  <a:pt x="323" y="705"/>
                </a:lnTo>
                <a:lnTo>
                  <a:pt x="304" y="697"/>
                </a:lnTo>
                <a:lnTo>
                  <a:pt x="283" y="692"/>
                </a:lnTo>
                <a:lnTo>
                  <a:pt x="263" y="692"/>
                </a:lnTo>
                <a:lnTo>
                  <a:pt x="248" y="698"/>
                </a:lnTo>
                <a:lnTo>
                  <a:pt x="238" y="710"/>
                </a:lnTo>
                <a:lnTo>
                  <a:pt x="233" y="720"/>
                </a:lnTo>
                <a:lnTo>
                  <a:pt x="232" y="725"/>
                </a:lnTo>
                <a:lnTo>
                  <a:pt x="235" y="745"/>
                </a:lnTo>
                <a:lnTo>
                  <a:pt x="242" y="765"/>
                </a:lnTo>
                <a:lnTo>
                  <a:pt x="252" y="785"/>
                </a:lnTo>
                <a:lnTo>
                  <a:pt x="266" y="804"/>
                </a:lnTo>
                <a:lnTo>
                  <a:pt x="283" y="822"/>
                </a:lnTo>
                <a:lnTo>
                  <a:pt x="303" y="839"/>
                </a:lnTo>
                <a:lnTo>
                  <a:pt x="324" y="854"/>
                </a:lnTo>
                <a:lnTo>
                  <a:pt x="348" y="867"/>
                </a:lnTo>
                <a:lnTo>
                  <a:pt x="369" y="874"/>
                </a:lnTo>
                <a:lnTo>
                  <a:pt x="389" y="879"/>
                </a:lnTo>
                <a:lnTo>
                  <a:pt x="408" y="882"/>
                </a:lnTo>
                <a:lnTo>
                  <a:pt x="426" y="881"/>
                </a:lnTo>
                <a:lnTo>
                  <a:pt x="442" y="877"/>
                </a:lnTo>
                <a:lnTo>
                  <a:pt x="456" y="869"/>
                </a:lnTo>
                <a:lnTo>
                  <a:pt x="468" y="859"/>
                </a:lnTo>
                <a:lnTo>
                  <a:pt x="478" y="847"/>
                </a:lnTo>
                <a:lnTo>
                  <a:pt x="467" y="841"/>
                </a:lnTo>
                <a:lnTo>
                  <a:pt x="456" y="833"/>
                </a:lnTo>
                <a:lnTo>
                  <a:pt x="444" y="824"/>
                </a:lnTo>
                <a:lnTo>
                  <a:pt x="434" y="814"/>
                </a:lnTo>
                <a:lnTo>
                  <a:pt x="424" y="802"/>
                </a:lnTo>
                <a:lnTo>
                  <a:pt x="417" y="787"/>
                </a:lnTo>
                <a:lnTo>
                  <a:pt x="412" y="771"/>
                </a:lnTo>
                <a:lnTo>
                  <a:pt x="409" y="752"/>
                </a:lnTo>
                <a:lnTo>
                  <a:pt x="413" y="726"/>
                </a:lnTo>
                <a:lnTo>
                  <a:pt x="423" y="710"/>
                </a:lnTo>
                <a:lnTo>
                  <a:pt x="438" y="703"/>
                </a:lnTo>
                <a:lnTo>
                  <a:pt x="456" y="702"/>
                </a:lnTo>
                <a:lnTo>
                  <a:pt x="473" y="705"/>
                </a:lnTo>
                <a:lnTo>
                  <a:pt x="488" y="710"/>
                </a:lnTo>
                <a:lnTo>
                  <a:pt x="499" y="713"/>
                </a:lnTo>
                <a:lnTo>
                  <a:pt x="503" y="716"/>
                </a:lnTo>
                <a:lnTo>
                  <a:pt x="501" y="716"/>
                </a:lnTo>
                <a:lnTo>
                  <a:pt x="496" y="715"/>
                </a:lnTo>
                <a:lnTo>
                  <a:pt x="488" y="716"/>
                </a:lnTo>
                <a:lnTo>
                  <a:pt x="478" y="717"/>
                </a:lnTo>
                <a:lnTo>
                  <a:pt x="469" y="721"/>
                </a:lnTo>
                <a:lnTo>
                  <a:pt x="461" y="728"/>
                </a:lnTo>
                <a:lnTo>
                  <a:pt x="454" y="738"/>
                </a:lnTo>
                <a:lnTo>
                  <a:pt x="451" y="753"/>
                </a:lnTo>
                <a:lnTo>
                  <a:pt x="452" y="770"/>
                </a:lnTo>
                <a:lnTo>
                  <a:pt x="458" y="783"/>
                </a:lnTo>
                <a:lnTo>
                  <a:pt x="467" y="794"/>
                </a:lnTo>
                <a:lnTo>
                  <a:pt x="479" y="804"/>
                </a:lnTo>
                <a:lnTo>
                  <a:pt x="494" y="813"/>
                </a:lnTo>
                <a:lnTo>
                  <a:pt x="509" y="819"/>
                </a:lnTo>
                <a:lnTo>
                  <a:pt x="524" y="824"/>
                </a:lnTo>
                <a:lnTo>
                  <a:pt x="539" y="828"/>
                </a:lnTo>
                <a:lnTo>
                  <a:pt x="548" y="827"/>
                </a:lnTo>
                <a:lnTo>
                  <a:pt x="557" y="824"/>
                </a:lnTo>
                <a:lnTo>
                  <a:pt x="564" y="821"/>
                </a:lnTo>
                <a:lnTo>
                  <a:pt x="570" y="816"/>
                </a:lnTo>
                <a:lnTo>
                  <a:pt x="575" y="809"/>
                </a:lnTo>
                <a:lnTo>
                  <a:pt x="579" y="802"/>
                </a:lnTo>
                <a:lnTo>
                  <a:pt x="582" y="793"/>
                </a:lnTo>
                <a:lnTo>
                  <a:pt x="583" y="785"/>
                </a:lnTo>
                <a:lnTo>
                  <a:pt x="582" y="736"/>
                </a:lnTo>
                <a:lnTo>
                  <a:pt x="570" y="731"/>
                </a:lnTo>
                <a:lnTo>
                  <a:pt x="565" y="727"/>
                </a:lnTo>
                <a:lnTo>
                  <a:pt x="565" y="723"/>
                </a:lnTo>
                <a:lnTo>
                  <a:pt x="568" y="718"/>
                </a:lnTo>
                <a:lnTo>
                  <a:pt x="574" y="713"/>
                </a:lnTo>
                <a:lnTo>
                  <a:pt x="582" y="707"/>
                </a:lnTo>
                <a:lnTo>
                  <a:pt x="590" y="698"/>
                </a:lnTo>
                <a:lnTo>
                  <a:pt x="600" y="687"/>
                </a:lnTo>
                <a:lnTo>
                  <a:pt x="609" y="670"/>
                </a:lnTo>
                <a:lnTo>
                  <a:pt x="612" y="653"/>
                </a:lnTo>
                <a:lnTo>
                  <a:pt x="610" y="638"/>
                </a:lnTo>
                <a:lnTo>
                  <a:pt x="605" y="625"/>
                </a:lnTo>
                <a:lnTo>
                  <a:pt x="600" y="613"/>
                </a:lnTo>
                <a:lnTo>
                  <a:pt x="594" y="605"/>
                </a:lnTo>
                <a:lnTo>
                  <a:pt x="589" y="600"/>
                </a:lnTo>
                <a:lnTo>
                  <a:pt x="588" y="597"/>
                </a:lnTo>
                <a:close/>
              </a:path>
            </a:pathLst>
          </a:custGeom>
          <a:solidFill>
            <a:srgbClr val="B5D6AD"/>
          </a:solidFill>
          <a:ln w="9525">
            <a:noFill/>
            <a:round/>
            <a:headEnd/>
            <a:tailEnd/>
          </a:ln>
        </p:spPr>
        <p:txBody>
          <a:bodyPr/>
          <a:lstStyle/>
          <a:p>
            <a:endParaRPr lang="en-US"/>
          </a:p>
        </p:txBody>
      </p:sp>
      <p:sp>
        <p:nvSpPr>
          <p:cNvPr id="53293" name="Freeform 46"/>
          <p:cNvSpPr>
            <a:spLocks/>
          </p:cNvSpPr>
          <p:nvPr/>
        </p:nvSpPr>
        <p:spPr bwMode="auto">
          <a:xfrm>
            <a:off x="6427788" y="3073400"/>
            <a:ext cx="242887" cy="350838"/>
          </a:xfrm>
          <a:custGeom>
            <a:avLst/>
            <a:gdLst>
              <a:gd name="T0" fmla="*/ 17 w 612"/>
              <a:gd name="T1" fmla="*/ 538 h 882"/>
              <a:gd name="T2" fmla="*/ 0 w 612"/>
              <a:gd name="T3" fmla="*/ 439 h 882"/>
              <a:gd name="T4" fmla="*/ 44 w 612"/>
              <a:gd name="T5" fmla="*/ 361 h 882"/>
              <a:gd name="T6" fmla="*/ 103 w 612"/>
              <a:gd name="T7" fmla="*/ 366 h 882"/>
              <a:gd name="T8" fmla="*/ 173 w 612"/>
              <a:gd name="T9" fmla="*/ 324 h 882"/>
              <a:gd name="T10" fmla="*/ 125 w 612"/>
              <a:gd name="T11" fmla="*/ 331 h 882"/>
              <a:gd name="T12" fmla="*/ 50 w 612"/>
              <a:gd name="T13" fmla="*/ 316 h 882"/>
              <a:gd name="T14" fmla="*/ 44 w 612"/>
              <a:gd name="T15" fmla="*/ 183 h 882"/>
              <a:gd name="T16" fmla="*/ 109 w 612"/>
              <a:gd name="T17" fmla="*/ 188 h 882"/>
              <a:gd name="T18" fmla="*/ 181 w 612"/>
              <a:gd name="T19" fmla="*/ 255 h 882"/>
              <a:gd name="T20" fmla="*/ 135 w 612"/>
              <a:gd name="T21" fmla="*/ 159 h 882"/>
              <a:gd name="T22" fmla="*/ 43 w 612"/>
              <a:gd name="T23" fmla="*/ 118 h 882"/>
              <a:gd name="T24" fmla="*/ 27 w 612"/>
              <a:gd name="T25" fmla="*/ 70 h 882"/>
              <a:gd name="T26" fmla="*/ 59 w 612"/>
              <a:gd name="T27" fmla="*/ 21 h 882"/>
              <a:gd name="T28" fmla="*/ 135 w 612"/>
              <a:gd name="T29" fmla="*/ 29 h 882"/>
              <a:gd name="T30" fmla="*/ 179 w 612"/>
              <a:gd name="T31" fmla="*/ 0 h 882"/>
              <a:gd name="T32" fmla="*/ 234 w 612"/>
              <a:gd name="T33" fmla="*/ 21 h 882"/>
              <a:gd name="T34" fmla="*/ 240 w 612"/>
              <a:gd name="T35" fmla="*/ 120 h 882"/>
              <a:gd name="T36" fmla="*/ 345 w 612"/>
              <a:gd name="T37" fmla="*/ 166 h 882"/>
              <a:gd name="T38" fmla="*/ 366 w 612"/>
              <a:gd name="T39" fmla="*/ 151 h 882"/>
              <a:gd name="T40" fmla="*/ 259 w 612"/>
              <a:gd name="T41" fmla="*/ 90 h 882"/>
              <a:gd name="T42" fmla="*/ 305 w 612"/>
              <a:gd name="T43" fmla="*/ 44 h 882"/>
              <a:gd name="T44" fmla="*/ 395 w 612"/>
              <a:gd name="T45" fmla="*/ 85 h 882"/>
              <a:gd name="T46" fmla="*/ 490 w 612"/>
              <a:gd name="T47" fmla="*/ 140 h 882"/>
              <a:gd name="T48" fmla="*/ 545 w 612"/>
              <a:gd name="T49" fmla="*/ 211 h 882"/>
              <a:gd name="T50" fmla="*/ 511 w 612"/>
              <a:gd name="T51" fmla="*/ 257 h 882"/>
              <a:gd name="T52" fmla="*/ 459 w 612"/>
              <a:gd name="T53" fmla="*/ 270 h 882"/>
              <a:gd name="T54" fmla="*/ 318 w 612"/>
              <a:gd name="T55" fmla="*/ 220 h 882"/>
              <a:gd name="T56" fmla="*/ 244 w 612"/>
              <a:gd name="T57" fmla="*/ 257 h 882"/>
              <a:gd name="T58" fmla="*/ 246 w 612"/>
              <a:gd name="T59" fmla="*/ 256 h 882"/>
              <a:gd name="T60" fmla="*/ 335 w 612"/>
              <a:gd name="T61" fmla="*/ 267 h 882"/>
              <a:gd name="T62" fmla="*/ 487 w 612"/>
              <a:gd name="T63" fmla="*/ 315 h 882"/>
              <a:gd name="T64" fmla="*/ 536 w 612"/>
              <a:gd name="T65" fmla="*/ 310 h 882"/>
              <a:gd name="T66" fmla="*/ 561 w 612"/>
              <a:gd name="T67" fmla="*/ 385 h 882"/>
              <a:gd name="T68" fmla="*/ 612 w 612"/>
              <a:gd name="T69" fmla="*/ 449 h 882"/>
              <a:gd name="T70" fmla="*/ 572 w 612"/>
              <a:gd name="T71" fmla="*/ 507 h 882"/>
              <a:gd name="T72" fmla="*/ 509 w 612"/>
              <a:gd name="T73" fmla="*/ 531 h 882"/>
              <a:gd name="T74" fmla="*/ 405 w 612"/>
              <a:gd name="T75" fmla="*/ 501 h 882"/>
              <a:gd name="T76" fmla="*/ 395 w 612"/>
              <a:gd name="T77" fmla="*/ 513 h 882"/>
              <a:gd name="T78" fmla="*/ 520 w 612"/>
              <a:gd name="T79" fmla="*/ 555 h 882"/>
              <a:gd name="T80" fmla="*/ 550 w 612"/>
              <a:gd name="T81" fmla="*/ 565 h 882"/>
              <a:gd name="T82" fmla="*/ 432 w 612"/>
              <a:gd name="T83" fmla="*/ 680 h 882"/>
              <a:gd name="T84" fmla="*/ 360 w 612"/>
              <a:gd name="T85" fmla="*/ 646 h 882"/>
              <a:gd name="T86" fmla="*/ 240 w 612"/>
              <a:gd name="T87" fmla="*/ 732 h 882"/>
              <a:gd name="T88" fmla="*/ 289 w 612"/>
              <a:gd name="T89" fmla="*/ 705 h 882"/>
              <a:gd name="T90" fmla="*/ 380 w 612"/>
              <a:gd name="T91" fmla="*/ 725 h 882"/>
              <a:gd name="T92" fmla="*/ 288 w 612"/>
              <a:gd name="T93" fmla="*/ 854 h 882"/>
              <a:gd name="T94" fmla="*/ 156 w 612"/>
              <a:gd name="T95" fmla="*/ 869 h 882"/>
              <a:gd name="T96" fmla="*/ 188 w 612"/>
              <a:gd name="T97" fmla="*/ 802 h 882"/>
              <a:gd name="T98" fmla="*/ 156 w 612"/>
              <a:gd name="T99" fmla="*/ 702 h 882"/>
              <a:gd name="T100" fmla="*/ 124 w 612"/>
              <a:gd name="T101" fmla="*/ 716 h 882"/>
              <a:gd name="T102" fmla="*/ 154 w 612"/>
              <a:gd name="T103" fmla="*/ 783 h 882"/>
              <a:gd name="T104" fmla="*/ 64 w 612"/>
              <a:gd name="T105" fmla="*/ 827 h 882"/>
              <a:gd name="T106" fmla="*/ 29 w 612"/>
              <a:gd name="T107" fmla="*/ 785 h 882"/>
              <a:gd name="T108" fmla="*/ 30 w 612"/>
              <a:gd name="T109" fmla="*/ 707 h 882"/>
              <a:gd name="T110" fmla="*/ 13 w 612"/>
              <a:gd name="T111" fmla="*/ 613 h 8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12"/>
              <a:gd name="T169" fmla="*/ 0 h 882"/>
              <a:gd name="T170" fmla="*/ 612 w 612"/>
              <a:gd name="T171" fmla="*/ 882 h 88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12" h="882">
                <a:moveTo>
                  <a:pt x="25" y="597"/>
                </a:moveTo>
                <a:lnTo>
                  <a:pt x="23" y="597"/>
                </a:lnTo>
                <a:lnTo>
                  <a:pt x="17" y="593"/>
                </a:lnTo>
                <a:lnTo>
                  <a:pt x="12" y="583"/>
                </a:lnTo>
                <a:lnTo>
                  <a:pt x="8" y="566"/>
                </a:lnTo>
                <a:lnTo>
                  <a:pt x="10" y="551"/>
                </a:lnTo>
                <a:lnTo>
                  <a:pt x="17" y="538"/>
                </a:lnTo>
                <a:lnTo>
                  <a:pt x="25" y="528"/>
                </a:lnTo>
                <a:lnTo>
                  <a:pt x="34" y="522"/>
                </a:lnTo>
                <a:lnTo>
                  <a:pt x="34" y="515"/>
                </a:lnTo>
                <a:lnTo>
                  <a:pt x="27" y="507"/>
                </a:lnTo>
                <a:lnTo>
                  <a:pt x="17" y="494"/>
                </a:lnTo>
                <a:lnTo>
                  <a:pt x="8" y="471"/>
                </a:lnTo>
                <a:lnTo>
                  <a:pt x="0" y="439"/>
                </a:lnTo>
                <a:lnTo>
                  <a:pt x="0" y="396"/>
                </a:lnTo>
                <a:lnTo>
                  <a:pt x="10" y="372"/>
                </a:lnTo>
                <a:lnTo>
                  <a:pt x="23" y="361"/>
                </a:lnTo>
                <a:lnTo>
                  <a:pt x="28" y="359"/>
                </a:lnTo>
                <a:lnTo>
                  <a:pt x="37" y="357"/>
                </a:lnTo>
                <a:lnTo>
                  <a:pt x="40" y="360"/>
                </a:lnTo>
                <a:lnTo>
                  <a:pt x="44" y="361"/>
                </a:lnTo>
                <a:lnTo>
                  <a:pt x="49" y="364"/>
                </a:lnTo>
                <a:lnTo>
                  <a:pt x="54" y="365"/>
                </a:lnTo>
                <a:lnTo>
                  <a:pt x="59" y="366"/>
                </a:lnTo>
                <a:lnTo>
                  <a:pt x="65" y="367"/>
                </a:lnTo>
                <a:lnTo>
                  <a:pt x="73" y="369"/>
                </a:lnTo>
                <a:lnTo>
                  <a:pt x="80" y="369"/>
                </a:lnTo>
                <a:lnTo>
                  <a:pt x="103" y="366"/>
                </a:lnTo>
                <a:lnTo>
                  <a:pt x="121" y="361"/>
                </a:lnTo>
                <a:lnTo>
                  <a:pt x="138" y="354"/>
                </a:lnTo>
                <a:lnTo>
                  <a:pt x="150" y="346"/>
                </a:lnTo>
                <a:lnTo>
                  <a:pt x="160" y="337"/>
                </a:lnTo>
                <a:lnTo>
                  <a:pt x="168" y="330"/>
                </a:lnTo>
                <a:lnTo>
                  <a:pt x="171" y="326"/>
                </a:lnTo>
                <a:lnTo>
                  <a:pt x="173" y="324"/>
                </a:lnTo>
                <a:lnTo>
                  <a:pt x="170" y="325"/>
                </a:lnTo>
                <a:lnTo>
                  <a:pt x="166" y="325"/>
                </a:lnTo>
                <a:lnTo>
                  <a:pt x="160" y="326"/>
                </a:lnTo>
                <a:lnTo>
                  <a:pt x="151" y="327"/>
                </a:lnTo>
                <a:lnTo>
                  <a:pt x="140" y="330"/>
                </a:lnTo>
                <a:lnTo>
                  <a:pt x="125" y="331"/>
                </a:lnTo>
                <a:lnTo>
                  <a:pt x="105" y="334"/>
                </a:lnTo>
                <a:lnTo>
                  <a:pt x="94" y="335"/>
                </a:lnTo>
                <a:lnTo>
                  <a:pt x="83" y="334"/>
                </a:lnTo>
                <a:lnTo>
                  <a:pt x="74" y="331"/>
                </a:lnTo>
                <a:lnTo>
                  <a:pt x="65" y="327"/>
                </a:lnTo>
                <a:lnTo>
                  <a:pt x="58" y="322"/>
                </a:lnTo>
                <a:lnTo>
                  <a:pt x="50" y="316"/>
                </a:lnTo>
                <a:lnTo>
                  <a:pt x="43" y="307"/>
                </a:lnTo>
                <a:lnTo>
                  <a:pt x="37" y="296"/>
                </a:lnTo>
                <a:lnTo>
                  <a:pt x="30" y="265"/>
                </a:lnTo>
                <a:lnTo>
                  <a:pt x="32" y="226"/>
                </a:lnTo>
                <a:lnTo>
                  <a:pt x="35" y="195"/>
                </a:lnTo>
                <a:lnTo>
                  <a:pt x="38" y="181"/>
                </a:lnTo>
                <a:lnTo>
                  <a:pt x="44" y="183"/>
                </a:lnTo>
                <a:lnTo>
                  <a:pt x="52" y="183"/>
                </a:lnTo>
                <a:lnTo>
                  <a:pt x="59" y="184"/>
                </a:lnTo>
                <a:lnTo>
                  <a:pt x="68" y="184"/>
                </a:lnTo>
                <a:lnTo>
                  <a:pt x="77" y="185"/>
                </a:lnTo>
                <a:lnTo>
                  <a:pt x="87" y="185"/>
                </a:lnTo>
                <a:lnTo>
                  <a:pt x="96" y="186"/>
                </a:lnTo>
                <a:lnTo>
                  <a:pt x="109" y="188"/>
                </a:lnTo>
                <a:lnTo>
                  <a:pt x="128" y="191"/>
                </a:lnTo>
                <a:lnTo>
                  <a:pt x="143" y="200"/>
                </a:lnTo>
                <a:lnTo>
                  <a:pt x="155" y="211"/>
                </a:lnTo>
                <a:lnTo>
                  <a:pt x="165" y="224"/>
                </a:lnTo>
                <a:lnTo>
                  <a:pt x="173" y="236"/>
                </a:lnTo>
                <a:lnTo>
                  <a:pt x="179" y="247"/>
                </a:lnTo>
                <a:lnTo>
                  <a:pt x="181" y="255"/>
                </a:lnTo>
                <a:lnTo>
                  <a:pt x="183" y="257"/>
                </a:lnTo>
                <a:lnTo>
                  <a:pt x="181" y="252"/>
                </a:lnTo>
                <a:lnTo>
                  <a:pt x="178" y="240"/>
                </a:lnTo>
                <a:lnTo>
                  <a:pt x="171" y="221"/>
                </a:lnTo>
                <a:lnTo>
                  <a:pt x="163" y="200"/>
                </a:lnTo>
                <a:lnTo>
                  <a:pt x="150" y="179"/>
                </a:lnTo>
                <a:lnTo>
                  <a:pt x="135" y="159"/>
                </a:lnTo>
                <a:lnTo>
                  <a:pt x="115" y="145"/>
                </a:lnTo>
                <a:lnTo>
                  <a:pt x="93" y="138"/>
                </a:lnTo>
                <a:lnTo>
                  <a:pt x="80" y="136"/>
                </a:lnTo>
                <a:lnTo>
                  <a:pt x="69" y="133"/>
                </a:lnTo>
                <a:lnTo>
                  <a:pt x="59" y="129"/>
                </a:lnTo>
                <a:lnTo>
                  <a:pt x="50" y="124"/>
                </a:lnTo>
                <a:lnTo>
                  <a:pt x="43" y="118"/>
                </a:lnTo>
                <a:lnTo>
                  <a:pt x="37" y="111"/>
                </a:lnTo>
                <a:lnTo>
                  <a:pt x="30" y="105"/>
                </a:lnTo>
                <a:lnTo>
                  <a:pt x="25" y="99"/>
                </a:lnTo>
                <a:lnTo>
                  <a:pt x="27" y="91"/>
                </a:lnTo>
                <a:lnTo>
                  <a:pt x="27" y="84"/>
                </a:lnTo>
                <a:lnTo>
                  <a:pt x="27" y="76"/>
                </a:lnTo>
                <a:lnTo>
                  <a:pt x="27" y="70"/>
                </a:lnTo>
                <a:lnTo>
                  <a:pt x="27" y="60"/>
                </a:lnTo>
                <a:lnTo>
                  <a:pt x="29" y="50"/>
                </a:lnTo>
                <a:lnTo>
                  <a:pt x="33" y="41"/>
                </a:lnTo>
                <a:lnTo>
                  <a:pt x="38" y="34"/>
                </a:lnTo>
                <a:lnTo>
                  <a:pt x="44" y="28"/>
                </a:lnTo>
                <a:lnTo>
                  <a:pt x="52" y="24"/>
                </a:lnTo>
                <a:lnTo>
                  <a:pt x="59" y="21"/>
                </a:lnTo>
                <a:lnTo>
                  <a:pt x="68" y="20"/>
                </a:lnTo>
                <a:lnTo>
                  <a:pt x="77" y="21"/>
                </a:lnTo>
                <a:lnTo>
                  <a:pt x="84" y="25"/>
                </a:lnTo>
                <a:lnTo>
                  <a:pt x="90" y="29"/>
                </a:lnTo>
                <a:lnTo>
                  <a:pt x="95" y="34"/>
                </a:lnTo>
                <a:lnTo>
                  <a:pt x="120" y="56"/>
                </a:lnTo>
                <a:lnTo>
                  <a:pt x="135" y="29"/>
                </a:lnTo>
                <a:lnTo>
                  <a:pt x="139" y="21"/>
                </a:lnTo>
                <a:lnTo>
                  <a:pt x="144" y="16"/>
                </a:lnTo>
                <a:lnTo>
                  <a:pt x="150" y="10"/>
                </a:lnTo>
                <a:lnTo>
                  <a:pt x="156" y="6"/>
                </a:lnTo>
                <a:lnTo>
                  <a:pt x="164" y="4"/>
                </a:lnTo>
                <a:lnTo>
                  <a:pt x="171" y="1"/>
                </a:lnTo>
                <a:lnTo>
                  <a:pt x="179" y="0"/>
                </a:lnTo>
                <a:lnTo>
                  <a:pt x="186" y="0"/>
                </a:lnTo>
                <a:lnTo>
                  <a:pt x="195" y="1"/>
                </a:lnTo>
                <a:lnTo>
                  <a:pt x="203" y="4"/>
                </a:lnTo>
                <a:lnTo>
                  <a:pt x="211" y="6"/>
                </a:lnTo>
                <a:lnTo>
                  <a:pt x="219" y="10"/>
                </a:lnTo>
                <a:lnTo>
                  <a:pt x="226" y="15"/>
                </a:lnTo>
                <a:lnTo>
                  <a:pt x="234" y="21"/>
                </a:lnTo>
                <a:lnTo>
                  <a:pt x="240" y="28"/>
                </a:lnTo>
                <a:lnTo>
                  <a:pt x="246" y="35"/>
                </a:lnTo>
                <a:lnTo>
                  <a:pt x="239" y="49"/>
                </a:lnTo>
                <a:lnTo>
                  <a:pt x="235" y="65"/>
                </a:lnTo>
                <a:lnTo>
                  <a:pt x="234" y="83"/>
                </a:lnTo>
                <a:lnTo>
                  <a:pt x="236" y="101"/>
                </a:lnTo>
                <a:lnTo>
                  <a:pt x="240" y="120"/>
                </a:lnTo>
                <a:lnTo>
                  <a:pt x="248" y="136"/>
                </a:lnTo>
                <a:lnTo>
                  <a:pt x="258" y="150"/>
                </a:lnTo>
                <a:lnTo>
                  <a:pt x="270" y="160"/>
                </a:lnTo>
                <a:lnTo>
                  <a:pt x="290" y="169"/>
                </a:lnTo>
                <a:lnTo>
                  <a:pt x="310" y="171"/>
                </a:lnTo>
                <a:lnTo>
                  <a:pt x="329" y="170"/>
                </a:lnTo>
                <a:lnTo>
                  <a:pt x="345" y="166"/>
                </a:lnTo>
                <a:lnTo>
                  <a:pt x="359" y="163"/>
                </a:lnTo>
                <a:lnTo>
                  <a:pt x="370" y="156"/>
                </a:lnTo>
                <a:lnTo>
                  <a:pt x="376" y="153"/>
                </a:lnTo>
                <a:lnTo>
                  <a:pt x="379" y="151"/>
                </a:lnTo>
                <a:lnTo>
                  <a:pt x="377" y="151"/>
                </a:lnTo>
                <a:lnTo>
                  <a:pt x="374" y="151"/>
                </a:lnTo>
                <a:lnTo>
                  <a:pt x="366" y="151"/>
                </a:lnTo>
                <a:lnTo>
                  <a:pt x="356" y="150"/>
                </a:lnTo>
                <a:lnTo>
                  <a:pt x="344" y="146"/>
                </a:lnTo>
                <a:lnTo>
                  <a:pt x="329" y="141"/>
                </a:lnTo>
                <a:lnTo>
                  <a:pt x="310" y="134"/>
                </a:lnTo>
                <a:lnTo>
                  <a:pt x="289" y="123"/>
                </a:lnTo>
                <a:lnTo>
                  <a:pt x="269" y="106"/>
                </a:lnTo>
                <a:lnTo>
                  <a:pt x="259" y="90"/>
                </a:lnTo>
                <a:lnTo>
                  <a:pt x="258" y="74"/>
                </a:lnTo>
                <a:lnTo>
                  <a:pt x="263" y="58"/>
                </a:lnTo>
                <a:lnTo>
                  <a:pt x="283" y="49"/>
                </a:lnTo>
                <a:lnTo>
                  <a:pt x="290" y="46"/>
                </a:lnTo>
                <a:lnTo>
                  <a:pt x="298" y="45"/>
                </a:lnTo>
                <a:lnTo>
                  <a:pt x="305" y="44"/>
                </a:lnTo>
                <a:lnTo>
                  <a:pt x="314" y="44"/>
                </a:lnTo>
                <a:lnTo>
                  <a:pt x="329" y="45"/>
                </a:lnTo>
                <a:lnTo>
                  <a:pt x="344" y="50"/>
                </a:lnTo>
                <a:lnTo>
                  <a:pt x="359" y="56"/>
                </a:lnTo>
                <a:lnTo>
                  <a:pt x="371" y="64"/>
                </a:lnTo>
                <a:lnTo>
                  <a:pt x="384" y="74"/>
                </a:lnTo>
                <a:lnTo>
                  <a:pt x="395" y="85"/>
                </a:lnTo>
                <a:lnTo>
                  <a:pt x="404" y="96"/>
                </a:lnTo>
                <a:lnTo>
                  <a:pt x="410" y="110"/>
                </a:lnTo>
                <a:lnTo>
                  <a:pt x="419" y="130"/>
                </a:lnTo>
                <a:lnTo>
                  <a:pt x="441" y="129"/>
                </a:lnTo>
                <a:lnTo>
                  <a:pt x="457" y="130"/>
                </a:lnTo>
                <a:lnTo>
                  <a:pt x="475" y="134"/>
                </a:lnTo>
                <a:lnTo>
                  <a:pt x="490" y="140"/>
                </a:lnTo>
                <a:lnTo>
                  <a:pt x="505" y="148"/>
                </a:lnTo>
                <a:lnTo>
                  <a:pt x="517" y="158"/>
                </a:lnTo>
                <a:lnTo>
                  <a:pt x="529" y="168"/>
                </a:lnTo>
                <a:lnTo>
                  <a:pt x="537" y="180"/>
                </a:lnTo>
                <a:lnTo>
                  <a:pt x="542" y="193"/>
                </a:lnTo>
                <a:lnTo>
                  <a:pt x="545" y="201"/>
                </a:lnTo>
                <a:lnTo>
                  <a:pt x="545" y="211"/>
                </a:lnTo>
                <a:lnTo>
                  <a:pt x="544" y="220"/>
                </a:lnTo>
                <a:lnTo>
                  <a:pt x="540" y="229"/>
                </a:lnTo>
                <a:lnTo>
                  <a:pt x="535" y="236"/>
                </a:lnTo>
                <a:lnTo>
                  <a:pt x="529" y="244"/>
                </a:lnTo>
                <a:lnTo>
                  <a:pt x="521" y="251"/>
                </a:lnTo>
                <a:lnTo>
                  <a:pt x="512" y="257"/>
                </a:lnTo>
                <a:lnTo>
                  <a:pt x="511" y="257"/>
                </a:lnTo>
                <a:lnTo>
                  <a:pt x="505" y="260"/>
                </a:lnTo>
                <a:lnTo>
                  <a:pt x="499" y="262"/>
                </a:lnTo>
                <a:lnTo>
                  <a:pt x="492" y="265"/>
                </a:lnTo>
                <a:lnTo>
                  <a:pt x="485" y="266"/>
                </a:lnTo>
                <a:lnTo>
                  <a:pt x="476" y="267"/>
                </a:lnTo>
                <a:lnTo>
                  <a:pt x="467" y="269"/>
                </a:lnTo>
                <a:lnTo>
                  <a:pt x="459" y="270"/>
                </a:lnTo>
                <a:lnTo>
                  <a:pt x="449" y="270"/>
                </a:lnTo>
                <a:lnTo>
                  <a:pt x="419" y="266"/>
                </a:lnTo>
                <a:lnTo>
                  <a:pt x="392" y="259"/>
                </a:lnTo>
                <a:lnTo>
                  <a:pt x="370" y="249"/>
                </a:lnTo>
                <a:lnTo>
                  <a:pt x="351" y="239"/>
                </a:lnTo>
                <a:lnTo>
                  <a:pt x="334" y="228"/>
                </a:lnTo>
                <a:lnTo>
                  <a:pt x="318" y="220"/>
                </a:lnTo>
                <a:lnTo>
                  <a:pt x="303" y="215"/>
                </a:lnTo>
                <a:lnTo>
                  <a:pt x="288" y="215"/>
                </a:lnTo>
                <a:lnTo>
                  <a:pt x="274" y="220"/>
                </a:lnTo>
                <a:lnTo>
                  <a:pt x="263" y="228"/>
                </a:lnTo>
                <a:lnTo>
                  <a:pt x="254" y="237"/>
                </a:lnTo>
                <a:lnTo>
                  <a:pt x="248" y="247"/>
                </a:lnTo>
                <a:lnTo>
                  <a:pt x="244" y="257"/>
                </a:lnTo>
                <a:lnTo>
                  <a:pt x="240" y="266"/>
                </a:lnTo>
                <a:lnTo>
                  <a:pt x="239" y="271"/>
                </a:lnTo>
                <a:lnTo>
                  <a:pt x="239" y="274"/>
                </a:lnTo>
                <a:lnTo>
                  <a:pt x="239" y="272"/>
                </a:lnTo>
                <a:lnTo>
                  <a:pt x="240" y="267"/>
                </a:lnTo>
                <a:lnTo>
                  <a:pt x="243" y="262"/>
                </a:lnTo>
                <a:lnTo>
                  <a:pt x="246" y="256"/>
                </a:lnTo>
                <a:lnTo>
                  <a:pt x="253" y="249"/>
                </a:lnTo>
                <a:lnTo>
                  <a:pt x="260" y="244"/>
                </a:lnTo>
                <a:lnTo>
                  <a:pt x="270" y="240"/>
                </a:lnTo>
                <a:lnTo>
                  <a:pt x="283" y="239"/>
                </a:lnTo>
                <a:lnTo>
                  <a:pt x="298" y="242"/>
                </a:lnTo>
                <a:lnTo>
                  <a:pt x="315" y="252"/>
                </a:lnTo>
                <a:lnTo>
                  <a:pt x="335" y="267"/>
                </a:lnTo>
                <a:lnTo>
                  <a:pt x="356" y="282"/>
                </a:lnTo>
                <a:lnTo>
                  <a:pt x="381" y="297"/>
                </a:lnTo>
                <a:lnTo>
                  <a:pt x="407" y="310"/>
                </a:lnTo>
                <a:lnTo>
                  <a:pt x="437" y="317"/>
                </a:lnTo>
                <a:lnTo>
                  <a:pt x="470" y="317"/>
                </a:lnTo>
                <a:lnTo>
                  <a:pt x="480" y="316"/>
                </a:lnTo>
                <a:lnTo>
                  <a:pt x="487" y="315"/>
                </a:lnTo>
                <a:lnTo>
                  <a:pt x="496" y="314"/>
                </a:lnTo>
                <a:lnTo>
                  <a:pt x="504" y="311"/>
                </a:lnTo>
                <a:lnTo>
                  <a:pt x="510" y="309"/>
                </a:lnTo>
                <a:lnTo>
                  <a:pt x="516" y="306"/>
                </a:lnTo>
                <a:lnTo>
                  <a:pt x="521" y="304"/>
                </a:lnTo>
                <a:lnTo>
                  <a:pt x="526" y="301"/>
                </a:lnTo>
                <a:lnTo>
                  <a:pt x="536" y="310"/>
                </a:lnTo>
                <a:lnTo>
                  <a:pt x="545" y="319"/>
                </a:lnTo>
                <a:lnTo>
                  <a:pt x="552" y="329"/>
                </a:lnTo>
                <a:lnTo>
                  <a:pt x="559" y="339"/>
                </a:lnTo>
                <a:lnTo>
                  <a:pt x="562" y="350"/>
                </a:lnTo>
                <a:lnTo>
                  <a:pt x="564" y="361"/>
                </a:lnTo>
                <a:lnTo>
                  <a:pt x="564" y="374"/>
                </a:lnTo>
                <a:lnTo>
                  <a:pt x="561" y="385"/>
                </a:lnTo>
                <a:lnTo>
                  <a:pt x="557" y="400"/>
                </a:lnTo>
                <a:lnTo>
                  <a:pt x="575" y="406"/>
                </a:lnTo>
                <a:lnTo>
                  <a:pt x="587" y="412"/>
                </a:lnTo>
                <a:lnTo>
                  <a:pt x="599" y="420"/>
                </a:lnTo>
                <a:lnTo>
                  <a:pt x="606" y="430"/>
                </a:lnTo>
                <a:lnTo>
                  <a:pt x="611" y="440"/>
                </a:lnTo>
                <a:lnTo>
                  <a:pt x="612" y="449"/>
                </a:lnTo>
                <a:lnTo>
                  <a:pt x="612" y="457"/>
                </a:lnTo>
                <a:lnTo>
                  <a:pt x="610" y="466"/>
                </a:lnTo>
                <a:lnTo>
                  <a:pt x="606" y="475"/>
                </a:lnTo>
                <a:lnTo>
                  <a:pt x="600" y="485"/>
                </a:lnTo>
                <a:lnTo>
                  <a:pt x="592" y="492"/>
                </a:lnTo>
                <a:lnTo>
                  <a:pt x="582" y="500"/>
                </a:lnTo>
                <a:lnTo>
                  <a:pt x="572" y="507"/>
                </a:lnTo>
                <a:lnTo>
                  <a:pt x="555" y="517"/>
                </a:lnTo>
                <a:lnTo>
                  <a:pt x="555" y="518"/>
                </a:lnTo>
                <a:lnTo>
                  <a:pt x="546" y="522"/>
                </a:lnTo>
                <a:lnTo>
                  <a:pt x="536" y="525"/>
                </a:lnTo>
                <a:lnTo>
                  <a:pt x="527" y="527"/>
                </a:lnTo>
                <a:lnTo>
                  <a:pt x="517" y="528"/>
                </a:lnTo>
                <a:lnTo>
                  <a:pt x="509" y="531"/>
                </a:lnTo>
                <a:lnTo>
                  <a:pt x="499" y="531"/>
                </a:lnTo>
                <a:lnTo>
                  <a:pt x="489" y="530"/>
                </a:lnTo>
                <a:lnTo>
                  <a:pt x="479" y="528"/>
                </a:lnTo>
                <a:lnTo>
                  <a:pt x="456" y="522"/>
                </a:lnTo>
                <a:lnTo>
                  <a:pt x="436" y="515"/>
                </a:lnTo>
                <a:lnTo>
                  <a:pt x="420" y="509"/>
                </a:lnTo>
                <a:lnTo>
                  <a:pt x="405" y="501"/>
                </a:lnTo>
                <a:lnTo>
                  <a:pt x="394" y="495"/>
                </a:lnTo>
                <a:lnTo>
                  <a:pt x="385" y="490"/>
                </a:lnTo>
                <a:lnTo>
                  <a:pt x="380" y="487"/>
                </a:lnTo>
                <a:lnTo>
                  <a:pt x="379" y="486"/>
                </a:lnTo>
                <a:lnTo>
                  <a:pt x="380" y="490"/>
                </a:lnTo>
                <a:lnTo>
                  <a:pt x="386" y="500"/>
                </a:lnTo>
                <a:lnTo>
                  <a:pt x="395" y="513"/>
                </a:lnTo>
                <a:lnTo>
                  <a:pt x="409" y="528"/>
                </a:lnTo>
                <a:lnTo>
                  <a:pt x="426" y="543"/>
                </a:lnTo>
                <a:lnTo>
                  <a:pt x="447" y="553"/>
                </a:lnTo>
                <a:lnTo>
                  <a:pt x="474" y="560"/>
                </a:lnTo>
                <a:lnTo>
                  <a:pt x="505" y="557"/>
                </a:lnTo>
                <a:lnTo>
                  <a:pt x="512" y="556"/>
                </a:lnTo>
                <a:lnTo>
                  <a:pt x="520" y="555"/>
                </a:lnTo>
                <a:lnTo>
                  <a:pt x="526" y="553"/>
                </a:lnTo>
                <a:lnTo>
                  <a:pt x="532" y="551"/>
                </a:lnTo>
                <a:lnTo>
                  <a:pt x="539" y="550"/>
                </a:lnTo>
                <a:lnTo>
                  <a:pt x="544" y="548"/>
                </a:lnTo>
                <a:lnTo>
                  <a:pt x="549" y="547"/>
                </a:lnTo>
                <a:lnTo>
                  <a:pt x="554" y="546"/>
                </a:lnTo>
                <a:lnTo>
                  <a:pt x="550" y="565"/>
                </a:lnTo>
                <a:lnTo>
                  <a:pt x="541" y="585"/>
                </a:lnTo>
                <a:lnTo>
                  <a:pt x="530" y="603"/>
                </a:lnTo>
                <a:lnTo>
                  <a:pt x="516" y="621"/>
                </a:lnTo>
                <a:lnTo>
                  <a:pt x="499" y="638"/>
                </a:lnTo>
                <a:lnTo>
                  <a:pt x="479" y="653"/>
                </a:lnTo>
                <a:lnTo>
                  <a:pt x="456" y="667"/>
                </a:lnTo>
                <a:lnTo>
                  <a:pt x="432" y="680"/>
                </a:lnTo>
                <a:lnTo>
                  <a:pt x="425" y="668"/>
                </a:lnTo>
                <a:lnTo>
                  <a:pt x="416" y="660"/>
                </a:lnTo>
                <a:lnTo>
                  <a:pt x="409" y="653"/>
                </a:lnTo>
                <a:lnTo>
                  <a:pt x="399" y="648"/>
                </a:lnTo>
                <a:lnTo>
                  <a:pt x="387" y="646"/>
                </a:lnTo>
                <a:lnTo>
                  <a:pt x="375" y="645"/>
                </a:lnTo>
                <a:lnTo>
                  <a:pt x="360" y="646"/>
                </a:lnTo>
                <a:lnTo>
                  <a:pt x="343" y="648"/>
                </a:lnTo>
                <a:lnTo>
                  <a:pt x="315" y="656"/>
                </a:lnTo>
                <a:lnTo>
                  <a:pt x="291" y="670"/>
                </a:lnTo>
                <a:lnTo>
                  <a:pt x="273" y="685"/>
                </a:lnTo>
                <a:lnTo>
                  <a:pt x="259" y="702"/>
                </a:lnTo>
                <a:lnTo>
                  <a:pt x="248" y="718"/>
                </a:lnTo>
                <a:lnTo>
                  <a:pt x="240" y="732"/>
                </a:lnTo>
                <a:lnTo>
                  <a:pt x="235" y="741"/>
                </a:lnTo>
                <a:lnTo>
                  <a:pt x="234" y="745"/>
                </a:lnTo>
                <a:lnTo>
                  <a:pt x="236" y="742"/>
                </a:lnTo>
                <a:lnTo>
                  <a:pt x="244" y="735"/>
                </a:lnTo>
                <a:lnTo>
                  <a:pt x="256" y="726"/>
                </a:lnTo>
                <a:lnTo>
                  <a:pt x="271" y="715"/>
                </a:lnTo>
                <a:lnTo>
                  <a:pt x="289" y="705"/>
                </a:lnTo>
                <a:lnTo>
                  <a:pt x="309" y="697"/>
                </a:lnTo>
                <a:lnTo>
                  <a:pt x="329" y="692"/>
                </a:lnTo>
                <a:lnTo>
                  <a:pt x="350" y="692"/>
                </a:lnTo>
                <a:lnTo>
                  <a:pt x="365" y="698"/>
                </a:lnTo>
                <a:lnTo>
                  <a:pt x="374" y="710"/>
                </a:lnTo>
                <a:lnTo>
                  <a:pt x="379" y="720"/>
                </a:lnTo>
                <a:lnTo>
                  <a:pt x="380" y="725"/>
                </a:lnTo>
                <a:lnTo>
                  <a:pt x="377" y="745"/>
                </a:lnTo>
                <a:lnTo>
                  <a:pt x="371" y="765"/>
                </a:lnTo>
                <a:lnTo>
                  <a:pt x="360" y="785"/>
                </a:lnTo>
                <a:lnTo>
                  <a:pt x="346" y="804"/>
                </a:lnTo>
                <a:lnTo>
                  <a:pt x="329" y="822"/>
                </a:lnTo>
                <a:lnTo>
                  <a:pt x="310" y="839"/>
                </a:lnTo>
                <a:lnTo>
                  <a:pt x="288" y="854"/>
                </a:lnTo>
                <a:lnTo>
                  <a:pt x="264" y="867"/>
                </a:lnTo>
                <a:lnTo>
                  <a:pt x="243" y="874"/>
                </a:lnTo>
                <a:lnTo>
                  <a:pt x="223" y="879"/>
                </a:lnTo>
                <a:lnTo>
                  <a:pt x="204" y="882"/>
                </a:lnTo>
                <a:lnTo>
                  <a:pt x="186" y="881"/>
                </a:lnTo>
                <a:lnTo>
                  <a:pt x="170" y="877"/>
                </a:lnTo>
                <a:lnTo>
                  <a:pt x="156" y="869"/>
                </a:lnTo>
                <a:lnTo>
                  <a:pt x="144" y="859"/>
                </a:lnTo>
                <a:lnTo>
                  <a:pt x="135" y="847"/>
                </a:lnTo>
                <a:lnTo>
                  <a:pt x="146" y="841"/>
                </a:lnTo>
                <a:lnTo>
                  <a:pt x="158" y="833"/>
                </a:lnTo>
                <a:lnTo>
                  <a:pt x="168" y="824"/>
                </a:lnTo>
                <a:lnTo>
                  <a:pt x="179" y="814"/>
                </a:lnTo>
                <a:lnTo>
                  <a:pt x="188" y="802"/>
                </a:lnTo>
                <a:lnTo>
                  <a:pt x="195" y="787"/>
                </a:lnTo>
                <a:lnTo>
                  <a:pt x="200" y="771"/>
                </a:lnTo>
                <a:lnTo>
                  <a:pt x="203" y="752"/>
                </a:lnTo>
                <a:lnTo>
                  <a:pt x="199" y="726"/>
                </a:lnTo>
                <a:lnTo>
                  <a:pt x="189" y="710"/>
                </a:lnTo>
                <a:lnTo>
                  <a:pt x="174" y="703"/>
                </a:lnTo>
                <a:lnTo>
                  <a:pt x="156" y="702"/>
                </a:lnTo>
                <a:lnTo>
                  <a:pt x="139" y="705"/>
                </a:lnTo>
                <a:lnTo>
                  <a:pt x="124" y="710"/>
                </a:lnTo>
                <a:lnTo>
                  <a:pt x="113" y="713"/>
                </a:lnTo>
                <a:lnTo>
                  <a:pt x="109" y="716"/>
                </a:lnTo>
                <a:lnTo>
                  <a:pt x="111" y="716"/>
                </a:lnTo>
                <a:lnTo>
                  <a:pt x="116" y="715"/>
                </a:lnTo>
                <a:lnTo>
                  <a:pt x="124" y="716"/>
                </a:lnTo>
                <a:lnTo>
                  <a:pt x="134" y="717"/>
                </a:lnTo>
                <a:lnTo>
                  <a:pt x="143" y="721"/>
                </a:lnTo>
                <a:lnTo>
                  <a:pt x="151" y="728"/>
                </a:lnTo>
                <a:lnTo>
                  <a:pt x="158" y="738"/>
                </a:lnTo>
                <a:lnTo>
                  <a:pt x="161" y="753"/>
                </a:lnTo>
                <a:lnTo>
                  <a:pt x="160" y="770"/>
                </a:lnTo>
                <a:lnTo>
                  <a:pt x="154" y="783"/>
                </a:lnTo>
                <a:lnTo>
                  <a:pt x="145" y="794"/>
                </a:lnTo>
                <a:lnTo>
                  <a:pt x="133" y="804"/>
                </a:lnTo>
                <a:lnTo>
                  <a:pt x="118" y="813"/>
                </a:lnTo>
                <a:lnTo>
                  <a:pt x="103" y="819"/>
                </a:lnTo>
                <a:lnTo>
                  <a:pt x="88" y="824"/>
                </a:lnTo>
                <a:lnTo>
                  <a:pt x="73" y="828"/>
                </a:lnTo>
                <a:lnTo>
                  <a:pt x="64" y="827"/>
                </a:lnTo>
                <a:lnTo>
                  <a:pt x="55" y="824"/>
                </a:lnTo>
                <a:lnTo>
                  <a:pt x="48" y="821"/>
                </a:lnTo>
                <a:lnTo>
                  <a:pt x="42" y="816"/>
                </a:lnTo>
                <a:lnTo>
                  <a:pt x="37" y="809"/>
                </a:lnTo>
                <a:lnTo>
                  <a:pt x="33" y="802"/>
                </a:lnTo>
                <a:lnTo>
                  <a:pt x="30" y="793"/>
                </a:lnTo>
                <a:lnTo>
                  <a:pt x="29" y="785"/>
                </a:lnTo>
                <a:lnTo>
                  <a:pt x="30" y="736"/>
                </a:lnTo>
                <a:lnTo>
                  <a:pt x="42" y="731"/>
                </a:lnTo>
                <a:lnTo>
                  <a:pt x="47" y="727"/>
                </a:lnTo>
                <a:lnTo>
                  <a:pt x="47" y="723"/>
                </a:lnTo>
                <a:lnTo>
                  <a:pt x="44" y="718"/>
                </a:lnTo>
                <a:lnTo>
                  <a:pt x="38" y="713"/>
                </a:lnTo>
                <a:lnTo>
                  <a:pt x="30" y="707"/>
                </a:lnTo>
                <a:lnTo>
                  <a:pt x="22" y="698"/>
                </a:lnTo>
                <a:lnTo>
                  <a:pt x="13" y="687"/>
                </a:lnTo>
                <a:lnTo>
                  <a:pt x="4" y="670"/>
                </a:lnTo>
                <a:lnTo>
                  <a:pt x="2" y="653"/>
                </a:lnTo>
                <a:lnTo>
                  <a:pt x="3" y="638"/>
                </a:lnTo>
                <a:lnTo>
                  <a:pt x="7" y="625"/>
                </a:lnTo>
                <a:lnTo>
                  <a:pt x="13" y="613"/>
                </a:lnTo>
                <a:lnTo>
                  <a:pt x="19" y="605"/>
                </a:lnTo>
                <a:lnTo>
                  <a:pt x="24" y="600"/>
                </a:lnTo>
                <a:lnTo>
                  <a:pt x="25" y="597"/>
                </a:lnTo>
                <a:close/>
              </a:path>
            </a:pathLst>
          </a:custGeom>
          <a:solidFill>
            <a:srgbClr val="B5D6AD"/>
          </a:solidFill>
          <a:ln w="9525">
            <a:noFill/>
            <a:round/>
            <a:headEnd/>
            <a:tailEnd/>
          </a:ln>
        </p:spPr>
        <p:txBody>
          <a:bodyPr/>
          <a:lstStyle/>
          <a:p>
            <a:endParaRPr lang="en-US"/>
          </a:p>
        </p:txBody>
      </p:sp>
      <p:sp>
        <p:nvSpPr>
          <p:cNvPr id="53294" name="Freeform 47"/>
          <p:cNvSpPr>
            <a:spLocks/>
          </p:cNvSpPr>
          <p:nvPr/>
        </p:nvSpPr>
        <p:spPr bwMode="auto">
          <a:xfrm>
            <a:off x="6172200" y="3257550"/>
            <a:ext cx="220663" cy="166688"/>
          </a:xfrm>
          <a:custGeom>
            <a:avLst/>
            <a:gdLst>
              <a:gd name="T0" fmla="*/ 400 w 554"/>
              <a:gd name="T1" fmla="*/ 319 h 418"/>
              <a:gd name="T2" fmla="*/ 436 w 554"/>
              <a:gd name="T3" fmla="*/ 349 h 418"/>
              <a:gd name="T4" fmla="*/ 481 w 554"/>
              <a:gd name="T5" fmla="*/ 364 h 418"/>
              <a:gd name="T6" fmla="*/ 506 w 554"/>
              <a:gd name="T7" fmla="*/ 357 h 418"/>
              <a:gd name="T8" fmla="*/ 521 w 554"/>
              <a:gd name="T9" fmla="*/ 338 h 418"/>
              <a:gd name="T10" fmla="*/ 524 w 554"/>
              <a:gd name="T11" fmla="*/ 272 h 418"/>
              <a:gd name="T12" fmla="*/ 507 w 554"/>
              <a:gd name="T13" fmla="*/ 259 h 418"/>
              <a:gd name="T14" fmla="*/ 524 w 554"/>
              <a:gd name="T15" fmla="*/ 243 h 418"/>
              <a:gd name="T16" fmla="*/ 551 w 554"/>
              <a:gd name="T17" fmla="*/ 206 h 418"/>
              <a:gd name="T18" fmla="*/ 547 w 554"/>
              <a:gd name="T19" fmla="*/ 161 h 418"/>
              <a:gd name="T20" fmla="*/ 531 w 554"/>
              <a:gd name="T21" fmla="*/ 136 h 418"/>
              <a:gd name="T22" fmla="*/ 539 w 554"/>
              <a:gd name="T23" fmla="*/ 129 h 418"/>
              <a:gd name="T24" fmla="*/ 544 w 554"/>
              <a:gd name="T25" fmla="*/ 87 h 418"/>
              <a:gd name="T26" fmla="*/ 520 w 554"/>
              <a:gd name="T27" fmla="*/ 58 h 418"/>
              <a:gd name="T28" fmla="*/ 534 w 554"/>
              <a:gd name="T29" fmla="*/ 37 h 418"/>
              <a:gd name="T30" fmla="*/ 545 w 554"/>
              <a:gd name="T31" fmla="*/ 7 h 418"/>
              <a:gd name="T32" fmla="*/ 532 w 554"/>
              <a:gd name="T33" fmla="*/ 16 h 418"/>
              <a:gd name="T34" fmla="*/ 497 w 554"/>
              <a:gd name="T35" fmla="*/ 38 h 418"/>
              <a:gd name="T36" fmla="*/ 491 w 554"/>
              <a:gd name="T37" fmla="*/ 36 h 418"/>
              <a:gd name="T38" fmla="*/ 491 w 554"/>
              <a:gd name="T39" fmla="*/ 37 h 418"/>
              <a:gd name="T40" fmla="*/ 467 w 554"/>
              <a:gd name="T41" fmla="*/ 77 h 418"/>
              <a:gd name="T42" fmla="*/ 421 w 554"/>
              <a:gd name="T43" fmla="*/ 114 h 418"/>
              <a:gd name="T44" fmla="*/ 375 w 554"/>
              <a:gd name="T45" fmla="*/ 101 h 418"/>
              <a:gd name="T46" fmla="*/ 366 w 554"/>
              <a:gd name="T47" fmla="*/ 58 h 418"/>
              <a:gd name="T48" fmla="*/ 370 w 554"/>
              <a:gd name="T49" fmla="*/ 33 h 418"/>
              <a:gd name="T50" fmla="*/ 356 w 554"/>
              <a:gd name="T51" fmla="*/ 47 h 418"/>
              <a:gd name="T52" fmla="*/ 315 w 554"/>
              <a:gd name="T53" fmla="*/ 69 h 418"/>
              <a:gd name="T54" fmla="*/ 248 w 554"/>
              <a:gd name="T55" fmla="*/ 68 h 418"/>
              <a:gd name="T56" fmla="*/ 218 w 554"/>
              <a:gd name="T57" fmla="*/ 33 h 418"/>
              <a:gd name="T58" fmla="*/ 218 w 554"/>
              <a:gd name="T59" fmla="*/ 2 h 418"/>
              <a:gd name="T60" fmla="*/ 216 w 554"/>
              <a:gd name="T61" fmla="*/ 3 h 418"/>
              <a:gd name="T62" fmla="*/ 203 w 554"/>
              <a:gd name="T63" fmla="*/ 16 h 418"/>
              <a:gd name="T64" fmla="*/ 170 w 554"/>
              <a:gd name="T65" fmla="*/ 32 h 418"/>
              <a:gd name="T66" fmla="*/ 145 w 554"/>
              <a:gd name="T67" fmla="*/ 66 h 418"/>
              <a:gd name="T68" fmla="*/ 95 w 554"/>
              <a:gd name="T69" fmla="*/ 93 h 418"/>
              <a:gd name="T70" fmla="*/ 42 w 554"/>
              <a:gd name="T71" fmla="*/ 92 h 418"/>
              <a:gd name="T72" fmla="*/ 22 w 554"/>
              <a:gd name="T73" fmla="*/ 87 h 418"/>
              <a:gd name="T74" fmla="*/ 5 w 554"/>
              <a:gd name="T75" fmla="*/ 83 h 418"/>
              <a:gd name="T76" fmla="*/ 13 w 554"/>
              <a:gd name="T77" fmla="*/ 121 h 418"/>
              <a:gd name="T78" fmla="*/ 55 w 554"/>
              <a:gd name="T79" fmla="*/ 174 h 418"/>
              <a:gd name="T80" fmla="*/ 122 w 554"/>
              <a:gd name="T81" fmla="*/ 216 h 418"/>
              <a:gd name="T82" fmla="*/ 145 w 554"/>
              <a:gd name="T83" fmla="*/ 189 h 418"/>
              <a:gd name="T84" fmla="*/ 179 w 554"/>
              <a:gd name="T85" fmla="*/ 181 h 418"/>
              <a:gd name="T86" fmla="*/ 239 w 554"/>
              <a:gd name="T87" fmla="*/ 192 h 418"/>
              <a:gd name="T88" fmla="*/ 296 w 554"/>
              <a:gd name="T89" fmla="*/ 238 h 418"/>
              <a:gd name="T90" fmla="*/ 319 w 554"/>
              <a:gd name="T91" fmla="*/ 277 h 418"/>
              <a:gd name="T92" fmla="*/ 310 w 554"/>
              <a:gd name="T93" fmla="*/ 271 h 418"/>
              <a:gd name="T94" fmla="*/ 265 w 554"/>
              <a:gd name="T95" fmla="*/ 241 h 418"/>
              <a:gd name="T96" fmla="*/ 205 w 554"/>
              <a:gd name="T97" fmla="*/ 228 h 418"/>
              <a:gd name="T98" fmla="*/ 175 w 554"/>
              <a:gd name="T99" fmla="*/ 256 h 418"/>
              <a:gd name="T100" fmla="*/ 184 w 554"/>
              <a:gd name="T101" fmla="*/ 301 h 418"/>
              <a:gd name="T102" fmla="*/ 225 w 554"/>
              <a:gd name="T103" fmla="*/ 358 h 418"/>
              <a:gd name="T104" fmla="*/ 290 w 554"/>
              <a:gd name="T105" fmla="*/ 403 h 418"/>
              <a:gd name="T106" fmla="*/ 350 w 554"/>
              <a:gd name="T107" fmla="*/ 418 h 418"/>
              <a:gd name="T108" fmla="*/ 398 w 554"/>
              <a:gd name="T109" fmla="*/ 405 h 418"/>
              <a:gd name="T110" fmla="*/ 409 w 554"/>
              <a:gd name="T111" fmla="*/ 377 h 418"/>
              <a:gd name="T112" fmla="*/ 376 w 554"/>
              <a:gd name="T113" fmla="*/ 350 h 418"/>
              <a:gd name="T114" fmla="*/ 354 w 554"/>
              <a:gd name="T115" fmla="*/ 307 h 418"/>
              <a:gd name="T116" fmla="*/ 365 w 554"/>
              <a:gd name="T117" fmla="*/ 246 h 418"/>
              <a:gd name="T118" fmla="*/ 415 w 554"/>
              <a:gd name="T119" fmla="*/ 241 h 418"/>
              <a:gd name="T120" fmla="*/ 445 w 554"/>
              <a:gd name="T121" fmla="*/ 252 h 418"/>
              <a:gd name="T122" fmla="*/ 430 w 554"/>
              <a:gd name="T123" fmla="*/ 252 h 418"/>
              <a:gd name="T124" fmla="*/ 403 w 554"/>
              <a:gd name="T125" fmla="*/ 264 h 4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4"/>
              <a:gd name="T190" fmla="*/ 0 h 418"/>
              <a:gd name="T191" fmla="*/ 554 w 554"/>
              <a:gd name="T192" fmla="*/ 418 h 41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4" h="418">
                <a:moveTo>
                  <a:pt x="393" y="289"/>
                </a:moveTo>
                <a:lnTo>
                  <a:pt x="394" y="306"/>
                </a:lnTo>
                <a:lnTo>
                  <a:pt x="400" y="319"/>
                </a:lnTo>
                <a:lnTo>
                  <a:pt x="409" y="330"/>
                </a:lnTo>
                <a:lnTo>
                  <a:pt x="421" y="340"/>
                </a:lnTo>
                <a:lnTo>
                  <a:pt x="436" y="349"/>
                </a:lnTo>
                <a:lnTo>
                  <a:pt x="451" y="355"/>
                </a:lnTo>
                <a:lnTo>
                  <a:pt x="466" y="360"/>
                </a:lnTo>
                <a:lnTo>
                  <a:pt x="481" y="364"/>
                </a:lnTo>
                <a:lnTo>
                  <a:pt x="490" y="363"/>
                </a:lnTo>
                <a:lnTo>
                  <a:pt x="499" y="360"/>
                </a:lnTo>
                <a:lnTo>
                  <a:pt x="506" y="357"/>
                </a:lnTo>
                <a:lnTo>
                  <a:pt x="512" y="352"/>
                </a:lnTo>
                <a:lnTo>
                  <a:pt x="517" y="345"/>
                </a:lnTo>
                <a:lnTo>
                  <a:pt x="521" y="338"/>
                </a:lnTo>
                <a:lnTo>
                  <a:pt x="524" y="329"/>
                </a:lnTo>
                <a:lnTo>
                  <a:pt x="525" y="321"/>
                </a:lnTo>
                <a:lnTo>
                  <a:pt x="524" y="272"/>
                </a:lnTo>
                <a:lnTo>
                  <a:pt x="512" y="267"/>
                </a:lnTo>
                <a:lnTo>
                  <a:pt x="507" y="263"/>
                </a:lnTo>
                <a:lnTo>
                  <a:pt x="507" y="259"/>
                </a:lnTo>
                <a:lnTo>
                  <a:pt x="510" y="254"/>
                </a:lnTo>
                <a:lnTo>
                  <a:pt x="516" y="249"/>
                </a:lnTo>
                <a:lnTo>
                  <a:pt x="524" y="243"/>
                </a:lnTo>
                <a:lnTo>
                  <a:pt x="532" y="234"/>
                </a:lnTo>
                <a:lnTo>
                  <a:pt x="542" y="223"/>
                </a:lnTo>
                <a:lnTo>
                  <a:pt x="551" y="206"/>
                </a:lnTo>
                <a:lnTo>
                  <a:pt x="554" y="189"/>
                </a:lnTo>
                <a:lnTo>
                  <a:pt x="552" y="174"/>
                </a:lnTo>
                <a:lnTo>
                  <a:pt x="547" y="161"/>
                </a:lnTo>
                <a:lnTo>
                  <a:pt x="542" y="149"/>
                </a:lnTo>
                <a:lnTo>
                  <a:pt x="536" y="141"/>
                </a:lnTo>
                <a:lnTo>
                  <a:pt x="531" y="136"/>
                </a:lnTo>
                <a:lnTo>
                  <a:pt x="530" y="133"/>
                </a:lnTo>
                <a:lnTo>
                  <a:pt x="532" y="133"/>
                </a:lnTo>
                <a:lnTo>
                  <a:pt x="539" y="129"/>
                </a:lnTo>
                <a:lnTo>
                  <a:pt x="544" y="119"/>
                </a:lnTo>
                <a:lnTo>
                  <a:pt x="546" y="102"/>
                </a:lnTo>
                <a:lnTo>
                  <a:pt x="544" y="87"/>
                </a:lnTo>
                <a:lnTo>
                  <a:pt x="537" y="74"/>
                </a:lnTo>
                <a:lnTo>
                  <a:pt x="529" y="64"/>
                </a:lnTo>
                <a:lnTo>
                  <a:pt x="520" y="58"/>
                </a:lnTo>
                <a:lnTo>
                  <a:pt x="520" y="51"/>
                </a:lnTo>
                <a:lnTo>
                  <a:pt x="526" y="46"/>
                </a:lnTo>
                <a:lnTo>
                  <a:pt x="534" y="37"/>
                </a:lnTo>
                <a:lnTo>
                  <a:pt x="541" y="23"/>
                </a:lnTo>
                <a:lnTo>
                  <a:pt x="547" y="5"/>
                </a:lnTo>
                <a:lnTo>
                  <a:pt x="545" y="7"/>
                </a:lnTo>
                <a:lnTo>
                  <a:pt x="541" y="10"/>
                </a:lnTo>
                <a:lnTo>
                  <a:pt x="537" y="13"/>
                </a:lnTo>
                <a:lnTo>
                  <a:pt x="532" y="16"/>
                </a:lnTo>
                <a:lnTo>
                  <a:pt x="516" y="27"/>
                </a:lnTo>
                <a:lnTo>
                  <a:pt x="505" y="35"/>
                </a:lnTo>
                <a:lnTo>
                  <a:pt x="497" y="38"/>
                </a:lnTo>
                <a:lnTo>
                  <a:pt x="494" y="38"/>
                </a:lnTo>
                <a:lnTo>
                  <a:pt x="492" y="37"/>
                </a:lnTo>
                <a:lnTo>
                  <a:pt x="491" y="36"/>
                </a:lnTo>
                <a:lnTo>
                  <a:pt x="492" y="35"/>
                </a:lnTo>
                <a:lnTo>
                  <a:pt x="492" y="33"/>
                </a:lnTo>
                <a:lnTo>
                  <a:pt x="491" y="37"/>
                </a:lnTo>
                <a:lnTo>
                  <a:pt x="486" y="47"/>
                </a:lnTo>
                <a:lnTo>
                  <a:pt x="479" y="61"/>
                </a:lnTo>
                <a:lnTo>
                  <a:pt x="467" y="77"/>
                </a:lnTo>
                <a:lnTo>
                  <a:pt x="455" y="92"/>
                </a:lnTo>
                <a:lnTo>
                  <a:pt x="439" y="106"/>
                </a:lnTo>
                <a:lnTo>
                  <a:pt x="421" y="114"/>
                </a:lnTo>
                <a:lnTo>
                  <a:pt x="403" y="116"/>
                </a:lnTo>
                <a:lnTo>
                  <a:pt x="386" y="111"/>
                </a:lnTo>
                <a:lnTo>
                  <a:pt x="375" y="101"/>
                </a:lnTo>
                <a:lnTo>
                  <a:pt x="369" y="87"/>
                </a:lnTo>
                <a:lnTo>
                  <a:pt x="366" y="72"/>
                </a:lnTo>
                <a:lnTo>
                  <a:pt x="366" y="58"/>
                </a:lnTo>
                <a:lnTo>
                  <a:pt x="368" y="46"/>
                </a:lnTo>
                <a:lnTo>
                  <a:pt x="369" y="37"/>
                </a:lnTo>
                <a:lnTo>
                  <a:pt x="370" y="33"/>
                </a:lnTo>
                <a:lnTo>
                  <a:pt x="369" y="36"/>
                </a:lnTo>
                <a:lnTo>
                  <a:pt x="364" y="41"/>
                </a:lnTo>
                <a:lnTo>
                  <a:pt x="356" y="47"/>
                </a:lnTo>
                <a:lnTo>
                  <a:pt x="346" y="56"/>
                </a:lnTo>
                <a:lnTo>
                  <a:pt x="333" y="63"/>
                </a:lnTo>
                <a:lnTo>
                  <a:pt x="315" y="69"/>
                </a:lnTo>
                <a:lnTo>
                  <a:pt x="295" y="73"/>
                </a:lnTo>
                <a:lnTo>
                  <a:pt x="270" y="73"/>
                </a:lnTo>
                <a:lnTo>
                  <a:pt x="248" y="68"/>
                </a:lnTo>
                <a:lnTo>
                  <a:pt x="233" y="58"/>
                </a:lnTo>
                <a:lnTo>
                  <a:pt x="223" y="47"/>
                </a:lnTo>
                <a:lnTo>
                  <a:pt x="218" y="33"/>
                </a:lnTo>
                <a:lnTo>
                  <a:pt x="216" y="21"/>
                </a:lnTo>
                <a:lnTo>
                  <a:pt x="216" y="10"/>
                </a:lnTo>
                <a:lnTo>
                  <a:pt x="218" y="2"/>
                </a:lnTo>
                <a:lnTo>
                  <a:pt x="218" y="0"/>
                </a:lnTo>
                <a:lnTo>
                  <a:pt x="218" y="1"/>
                </a:lnTo>
                <a:lnTo>
                  <a:pt x="216" y="3"/>
                </a:lnTo>
                <a:lnTo>
                  <a:pt x="213" y="6"/>
                </a:lnTo>
                <a:lnTo>
                  <a:pt x="209" y="11"/>
                </a:lnTo>
                <a:lnTo>
                  <a:pt x="203" y="16"/>
                </a:lnTo>
                <a:lnTo>
                  <a:pt x="194" y="21"/>
                </a:lnTo>
                <a:lnTo>
                  <a:pt x="184" y="27"/>
                </a:lnTo>
                <a:lnTo>
                  <a:pt x="170" y="32"/>
                </a:lnTo>
                <a:lnTo>
                  <a:pt x="164" y="42"/>
                </a:lnTo>
                <a:lnTo>
                  <a:pt x="157" y="53"/>
                </a:lnTo>
                <a:lnTo>
                  <a:pt x="145" y="66"/>
                </a:lnTo>
                <a:lnTo>
                  <a:pt x="132" y="77"/>
                </a:lnTo>
                <a:lnTo>
                  <a:pt x="115" y="86"/>
                </a:lnTo>
                <a:lnTo>
                  <a:pt x="95" y="93"/>
                </a:lnTo>
                <a:lnTo>
                  <a:pt x="74" y="96"/>
                </a:lnTo>
                <a:lnTo>
                  <a:pt x="49" y="93"/>
                </a:lnTo>
                <a:lnTo>
                  <a:pt x="42" y="92"/>
                </a:lnTo>
                <a:lnTo>
                  <a:pt x="35" y="91"/>
                </a:lnTo>
                <a:lnTo>
                  <a:pt x="28" y="89"/>
                </a:lnTo>
                <a:lnTo>
                  <a:pt x="22" y="87"/>
                </a:lnTo>
                <a:lnTo>
                  <a:pt x="17" y="86"/>
                </a:lnTo>
                <a:lnTo>
                  <a:pt x="10" y="84"/>
                </a:lnTo>
                <a:lnTo>
                  <a:pt x="5" y="83"/>
                </a:lnTo>
                <a:lnTo>
                  <a:pt x="0" y="82"/>
                </a:lnTo>
                <a:lnTo>
                  <a:pt x="4" y="101"/>
                </a:lnTo>
                <a:lnTo>
                  <a:pt x="13" y="121"/>
                </a:lnTo>
                <a:lnTo>
                  <a:pt x="24" y="139"/>
                </a:lnTo>
                <a:lnTo>
                  <a:pt x="39" y="157"/>
                </a:lnTo>
                <a:lnTo>
                  <a:pt x="55" y="174"/>
                </a:lnTo>
                <a:lnTo>
                  <a:pt x="75" y="189"/>
                </a:lnTo>
                <a:lnTo>
                  <a:pt x="98" y="203"/>
                </a:lnTo>
                <a:lnTo>
                  <a:pt x="122" y="216"/>
                </a:lnTo>
                <a:lnTo>
                  <a:pt x="129" y="204"/>
                </a:lnTo>
                <a:lnTo>
                  <a:pt x="138" y="196"/>
                </a:lnTo>
                <a:lnTo>
                  <a:pt x="145" y="189"/>
                </a:lnTo>
                <a:lnTo>
                  <a:pt x="155" y="184"/>
                </a:lnTo>
                <a:lnTo>
                  <a:pt x="167" y="182"/>
                </a:lnTo>
                <a:lnTo>
                  <a:pt x="179" y="181"/>
                </a:lnTo>
                <a:lnTo>
                  <a:pt x="194" y="182"/>
                </a:lnTo>
                <a:lnTo>
                  <a:pt x="211" y="184"/>
                </a:lnTo>
                <a:lnTo>
                  <a:pt x="239" y="192"/>
                </a:lnTo>
                <a:lnTo>
                  <a:pt x="263" y="206"/>
                </a:lnTo>
                <a:lnTo>
                  <a:pt x="281" y="221"/>
                </a:lnTo>
                <a:lnTo>
                  <a:pt x="296" y="238"/>
                </a:lnTo>
                <a:lnTo>
                  <a:pt x="306" y="254"/>
                </a:lnTo>
                <a:lnTo>
                  <a:pt x="314" y="268"/>
                </a:lnTo>
                <a:lnTo>
                  <a:pt x="319" y="277"/>
                </a:lnTo>
                <a:lnTo>
                  <a:pt x="320" y="281"/>
                </a:lnTo>
                <a:lnTo>
                  <a:pt x="318" y="278"/>
                </a:lnTo>
                <a:lnTo>
                  <a:pt x="310" y="271"/>
                </a:lnTo>
                <a:lnTo>
                  <a:pt x="298" y="262"/>
                </a:lnTo>
                <a:lnTo>
                  <a:pt x="283" y="251"/>
                </a:lnTo>
                <a:lnTo>
                  <a:pt x="265" y="241"/>
                </a:lnTo>
                <a:lnTo>
                  <a:pt x="246" y="233"/>
                </a:lnTo>
                <a:lnTo>
                  <a:pt x="225" y="228"/>
                </a:lnTo>
                <a:lnTo>
                  <a:pt x="205" y="228"/>
                </a:lnTo>
                <a:lnTo>
                  <a:pt x="190" y="234"/>
                </a:lnTo>
                <a:lnTo>
                  <a:pt x="180" y="246"/>
                </a:lnTo>
                <a:lnTo>
                  <a:pt x="175" y="256"/>
                </a:lnTo>
                <a:lnTo>
                  <a:pt x="174" y="261"/>
                </a:lnTo>
                <a:lnTo>
                  <a:pt x="177" y="281"/>
                </a:lnTo>
                <a:lnTo>
                  <a:pt x="184" y="301"/>
                </a:lnTo>
                <a:lnTo>
                  <a:pt x="194" y="321"/>
                </a:lnTo>
                <a:lnTo>
                  <a:pt x="208" y="340"/>
                </a:lnTo>
                <a:lnTo>
                  <a:pt x="225" y="358"/>
                </a:lnTo>
                <a:lnTo>
                  <a:pt x="245" y="375"/>
                </a:lnTo>
                <a:lnTo>
                  <a:pt x="266" y="390"/>
                </a:lnTo>
                <a:lnTo>
                  <a:pt x="290" y="403"/>
                </a:lnTo>
                <a:lnTo>
                  <a:pt x="311" y="410"/>
                </a:lnTo>
                <a:lnTo>
                  <a:pt x="331" y="415"/>
                </a:lnTo>
                <a:lnTo>
                  <a:pt x="350" y="418"/>
                </a:lnTo>
                <a:lnTo>
                  <a:pt x="368" y="417"/>
                </a:lnTo>
                <a:lnTo>
                  <a:pt x="384" y="413"/>
                </a:lnTo>
                <a:lnTo>
                  <a:pt x="398" y="405"/>
                </a:lnTo>
                <a:lnTo>
                  <a:pt x="410" y="395"/>
                </a:lnTo>
                <a:lnTo>
                  <a:pt x="420" y="383"/>
                </a:lnTo>
                <a:lnTo>
                  <a:pt x="409" y="377"/>
                </a:lnTo>
                <a:lnTo>
                  <a:pt x="398" y="369"/>
                </a:lnTo>
                <a:lnTo>
                  <a:pt x="386" y="360"/>
                </a:lnTo>
                <a:lnTo>
                  <a:pt x="376" y="350"/>
                </a:lnTo>
                <a:lnTo>
                  <a:pt x="366" y="338"/>
                </a:lnTo>
                <a:lnTo>
                  <a:pt x="359" y="323"/>
                </a:lnTo>
                <a:lnTo>
                  <a:pt x="354" y="307"/>
                </a:lnTo>
                <a:lnTo>
                  <a:pt x="351" y="288"/>
                </a:lnTo>
                <a:lnTo>
                  <a:pt x="355" y="262"/>
                </a:lnTo>
                <a:lnTo>
                  <a:pt x="365" y="246"/>
                </a:lnTo>
                <a:lnTo>
                  <a:pt x="380" y="239"/>
                </a:lnTo>
                <a:lnTo>
                  <a:pt x="398" y="238"/>
                </a:lnTo>
                <a:lnTo>
                  <a:pt x="415" y="241"/>
                </a:lnTo>
                <a:lnTo>
                  <a:pt x="430" y="246"/>
                </a:lnTo>
                <a:lnTo>
                  <a:pt x="441" y="249"/>
                </a:lnTo>
                <a:lnTo>
                  <a:pt x="445" y="252"/>
                </a:lnTo>
                <a:lnTo>
                  <a:pt x="443" y="252"/>
                </a:lnTo>
                <a:lnTo>
                  <a:pt x="438" y="251"/>
                </a:lnTo>
                <a:lnTo>
                  <a:pt x="430" y="252"/>
                </a:lnTo>
                <a:lnTo>
                  <a:pt x="420" y="253"/>
                </a:lnTo>
                <a:lnTo>
                  <a:pt x="411" y="257"/>
                </a:lnTo>
                <a:lnTo>
                  <a:pt x="403" y="264"/>
                </a:lnTo>
                <a:lnTo>
                  <a:pt x="396" y="274"/>
                </a:lnTo>
                <a:lnTo>
                  <a:pt x="393" y="289"/>
                </a:lnTo>
                <a:close/>
              </a:path>
            </a:pathLst>
          </a:custGeom>
          <a:solidFill>
            <a:srgbClr val="6B9660"/>
          </a:solidFill>
          <a:ln w="9525">
            <a:noFill/>
            <a:round/>
            <a:headEnd/>
            <a:tailEnd/>
          </a:ln>
        </p:spPr>
        <p:txBody>
          <a:bodyPr/>
          <a:lstStyle/>
          <a:p>
            <a:endParaRPr lang="en-US"/>
          </a:p>
        </p:txBody>
      </p:sp>
      <p:sp>
        <p:nvSpPr>
          <p:cNvPr id="53295" name="Freeform 48"/>
          <p:cNvSpPr>
            <a:spLocks/>
          </p:cNvSpPr>
          <p:nvPr/>
        </p:nvSpPr>
        <p:spPr bwMode="auto">
          <a:xfrm>
            <a:off x="6427788" y="3257550"/>
            <a:ext cx="219075" cy="166688"/>
          </a:xfrm>
          <a:custGeom>
            <a:avLst/>
            <a:gdLst>
              <a:gd name="T0" fmla="*/ 152 w 552"/>
              <a:gd name="T1" fmla="*/ 319 h 418"/>
              <a:gd name="T2" fmla="*/ 116 w 552"/>
              <a:gd name="T3" fmla="*/ 349 h 418"/>
              <a:gd name="T4" fmla="*/ 71 w 552"/>
              <a:gd name="T5" fmla="*/ 364 h 418"/>
              <a:gd name="T6" fmla="*/ 46 w 552"/>
              <a:gd name="T7" fmla="*/ 357 h 418"/>
              <a:gd name="T8" fmla="*/ 31 w 552"/>
              <a:gd name="T9" fmla="*/ 338 h 418"/>
              <a:gd name="T10" fmla="*/ 28 w 552"/>
              <a:gd name="T11" fmla="*/ 272 h 418"/>
              <a:gd name="T12" fmla="*/ 45 w 552"/>
              <a:gd name="T13" fmla="*/ 259 h 418"/>
              <a:gd name="T14" fmla="*/ 28 w 552"/>
              <a:gd name="T15" fmla="*/ 243 h 418"/>
              <a:gd name="T16" fmla="*/ 2 w 552"/>
              <a:gd name="T17" fmla="*/ 206 h 418"/>
              <a:gd name="T18" fmla="*/ 5 w 552"/>
              <a:gd name="T19" fmla="*/ 161 h 418"/>
              <a:gd name="T20" fmla="*/ 22 w 552"/>
              <a:gd name="T21" fmla="*/ 136 h 418"/>
              <a:gd name="T22" fmla="*/ 15 w 552"/>
              <a:gd name="T23" fmla="*/ 129 h 418"/>
              <a:gd name="T24" fmla="*/ 8 w 552"/>
              <a:gd name="T25" fmla="*/ 87 h 418"/>
              <a:gd name="T26" fmla="*/ 32 w 552"/>
              <a:gd name="T27" fmla="*/ 58 h 418"/>
              <a:gd name="T28" fmla="*/ 18 w 552"/>
              <a:gd name="T29" fmla="*/ 37 h 418"/>
              <a:gd name="T30" fmla="*/ 8 w 552"/>
              <a:gd name="T31" fmla="*/ 7 h 418"/>
              <a:gd name="T32" fmla="*/ 20 w 552"/>
              <a:gd name="T33" fmla="*/ 16 h 418"/>
              <a:gd name="T34" fmla="*/ 55 w 552"/>
              <a:gd name="T35" fmla="*/ 38 h 418"/>
              <a:gd name="T36" fmla="*/ 61 w 552"/>
              <a:gd name="T37" fmla="*/ 36 h 418"/>
              <a:gd name="T38" fmla="*/ 61 w 552"/>
              <a:gd name="T39" fmla="*/ 37 h 418"/>
              <a:gd name="T40" fmla="*/ 85 w 552"/>
              <a:gd name="T41" fmla="*/ 77 h 418"/>
              <a:gd name="T42" fmla="*/ 131 w 552"/>
              <a:gd name="T43" fmla="*/ 114 h 418"/>
              <a:gd name="T44" fmla="*/ 177 w 552"/>
              <a:gd name="T45" fmla="*/ 101 h 418"/>
              <a:gd name="T46" fmla="*/ 186 w 552"/>
              <a:gd name="T47" fmla="*/ 58 h 418"/>
              <a:gd name="T48" fmla="*/ 182 w 552"/>
              <a:gd name="T49" fmla="*/ 33 h 418"/>
              <a:gd name="T50" fmla="*/ 196 w 552"/>
              <a:gd name="T51" fmla="*/ 47 h 418"/>
              <a:gd name="T52" fmla="*/ 237 w 552"/>
              <a:gd name="T53" fmla="*/ 69 h 418"/>
              <a:gd name="T54" fmla="*/ 304 w 552"/>
              <a:gd name="T55" fmla="*/ 68 h 418"/>
              <a:gd name="T56" fmla="*/ 334 w 552"/>
              <a:gd name="T57" fmla="*/ 33 h 418"/>
              <a:gd name="T58" fmla="*/ 334 w 552"/>
              <a:gd name="T59" fmla="*/ 2 h 418"/>
              <a:gd name="T60" fmla="*/ 337 w 552"/>
              <a:gd name="T61" fmla="*/ 3 h 418"/>
              <a:gd name="T62" fmla="*/ 349 w 552"/>
              <a:gd name="T63" fmla="*/ 16 h 418"/>
              <a:gd name="T64" fmla="*/ 382 w 552"/>
              <a:gd name="T65" fmla="*/ 32 h 418"/>
              <a:gd name="T66" fmla="*/ 408 w 552"/>
              <a:gd name="T67" fmla="*/ 66 h 418"/>
              <a:gd name="T68" fmla="*/ 457 w 552"/>
              <a:gd name="T69" fmla="*/ 93 h 418"/>
              <a:gd name="T70" fmla="*/ 510 w 552"/>
              <a:gd name="T71" fmla="*/ 92 h 418"/>
              <a:gd name="T72" fmla="*/ 530 w 552"/>
              <a:gd name="T73" fmla="*/ 87 h 418"/>
              <a:gd name="T74" fmla="*/ 547 w 552"/>
              <a:gd name="T75" fmla="*/ 83 h 418"/>
              <a:gd name="T76" fmla="*/ 539 w 552"/>
              <a:gd name="T77" fmla="*/ 121 h 418"/>
              <a:gd name="T78" fmla="*/ 497 w 552"/>
              <a:gd name="T79" fmla="*/ 174 h 418"/>
              <a:gd name="T80" fmla="*/ 430 w 552"/>
              <a:gd name="T81" fmla="*/ 216 h 418"/>
              <a:gd name="T82" fmla="*/ 407 w 552"/>
              <a:gd name="T83" fmla="*/ 189 h 418"/>
              <a:gd name="T84" fmla="*/ 373 w 552"/>
              <a:gd name="T85" fmla="*/ 181 h 418"/>
              <a:gd name="T86" fmla="*/ 313 w 552"/>
              <a:gd name="T87" fmla="*/ 192 h 418"/>
              <a:gd name="T88" fmla="*/ 257 w 552"/>
              <a:gd name="T89" fmla="*/ 238 h 418"/>
              <a:gd name="T90" fmla="*/ 233 w 552"/>
              <a:gd name="T91" fmla="*/ 277 h 418"/>
              <a:gd name="T92" fmla="*/ 242 w 552"/>
              <a:gd name="T93" fmla="*/ 271 h 418"/>
              <a:gd name="T94" fmla="*/ 287 w 552"/>
              <a:gd name="T95" fmla="*/ 241 h 418"/>
              <a:gd name="T96" fmla="*/ 348 w 552"/>
              <a:gd name="T97" fmla="*/ 228 h 418"/>
              <a:gd name="T98" fmla="*/ 377 w 552"/>
              <a:gd name="T99" fmla="*/ 256 h 418"/>
              <a:gd name="T100" fmla="*/ 369 w 552"/>
              <a:gd name="T101" fmla="*/ 301 h 418"/>
              <a:gd name="T102" fmla="*/ 327 w 552"/>
              <a:gd name="T103" fmla="*/ 358 h 418"/>
              <a:gd name="T104" fmla="*/ 262 w 552"/>
              <a:gd name="T105" fmla="*/ 403 h 418"/>
              <a:gd name="T106" fmla="*/ 202 w 552"/>
              <a:gd name="T107" fmla="*/ 418 h 418"/>
              <a:gd name="T108" fmla="*/ 154 w 552"/>
              <a:gd name="T109" fmla="*/ 405 h 418"/>
              <a:gd name="T110" fmla="*/ 144 w 552"/>
              <a:gd name="T111" fmla="*/ 377 h 418"/>
              <a:gd name="T112" fmla="*/ 177 w 552"/>
              <a:gd name="T113" fmla="*/ 350 h 418"/>
              <a:gd name="T114" fmla="*/ 198 w 552"/>
              <a:gd name="T115" fmla="*/ 307 h 418"/>
              <a:gd name="T116" fmla="*/ 187 w 552"/>
              <a:gd name="T117" fmla="*/ 246 h 418"/>
              <a:gd name="T118" fmla="*/ 137 w 552"/>
              <a:gd name="T119" fmla="*/ 241 h 418"/>
              <a:gd name="T120" fmla="*/ 107 w 552"/>
              <a:gd name="T121" fmla="*/ 252 h 418"/>
              <a:gd name="T122" fmla="*/ 122 w 552"/>
              <a:gd name="T123" fmla="*/ 252 h 418"/>
              <a:gd name="T124" fmla="*/ 149 w 552"/>
              <a:gd name="T125" fmla="*/ 264 h 4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2"/>
              <a:gd name="T190" fmla="*/ 0 h 418"/>
              <a:gd name="T191" fmla="*/ 552 w 552"/>
              <a:gd name="T192" fmla="*/ 418 h 41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2" h="418">
                <a:moveTo>
                  <a:pt x="159" y="289"/>
                </a:moveTo>
                <a:lnTo>
                  <a:pt x="158" y="306"/>
                </a:lnTo>
                <a:lnTo>
                  <a:pt x="152" y="319"/>
                </a:lnTo>
                <a:lnTo>
                  <a:pt x="143" y="330"/>
                </a:lnTo>
                <a:lnTo>
                  <a:pt x="131" y="340"/>
                </a:lnTo>
                <a:lnTo>
                  <a:pt x="116" y="349"/>
                </a:lnTo>
                <a:lnTo>
                  <a:pt x="101" y="355"/>
                </a:lnTo>
                <a:lnTo>
                  <a:pt x="86" y="360"/>
                </a:lnTo>
                <a:lnTo>
                  <a:pt x="71" y="364"/>
                </a:lnTo>
                <a:lnTo>
                  <a:pt x="62" y="363"/>
                </a:lnTo>
                <a:lnTo>
                  <a:pt x="53" y="360"/>
                </a:lnTo>
                <a:lnTo>
                  <a:pt x="46" y="357"/>
                </a:lnTo>
                <a:lnTo>
                  <a:pt x="40" y="352"/>
                </a:lnTo>
                <a:lnTo>
                  <a:pt x="35" y="345"/>
                </a:lnTo>
                <a:lnTo>
                  <a:pt x="31" y="338"/>
                </a:lnTo>
                <a:lnTo>
                  <a:pt x="28" y="329"/>
                </a:lnTo>
                <a:lnTo>
                  <a:pt x="27" y="321"/>
                </a:lnTo>
                <a:lnTo>
                  <a:pt x="28" y="272"/>
                </a:lnTo>
                <a:lnTo>
                  <a:pt x="40" y="267"/>
                </a:lnTo>
                <a:lnTo>
                  <a:pt x="45" y="263"/>
                </a:lnTo>
                <a:lnTo>
                  <a:pt x="45" y="259"/>
                </a:lnTo>
                <a:lnTo>
                  <a:pt x="42" y="254"/>
                </a:lnTo>
                <a:lnTo>
                  <a:pt x="36" y="249"/>
                </a:lnTo>
                <a:lnTo>
                  <a:pt x="28" y="243"/>
                </a:lnTo>
                <a:lnTo>
                  <a:pt x="20" y="234"/>
                </a:lnTo>
                <a:lnTo>
                  <a:pt x="11" y="223"/>
                </a:lnTo>
                <a:lnTo>
                  <a:pt x="2" y="206"/>
                </a:lnTo>
                <a:lnTo>
                  <a:pt x="0" y="189"/>
                </a:lnTo>
                <a:lnTo>
                  <a:pt x="1" y="174"/>
                </a:lnTo>
                <a:lnTo>
                  <a:pt x="5" y="161"/>
                </a:lnTo>
                <a:lnTo>
                  <a:pt x="11" y="149"/>
                </a:lnTo>
                <a:lnTo>
                  <a:pt x="17" y="141"/>
                </a:lnTo>
                <a:lnTo>
                  <a:pt x="22" y="136"/>
                </a:lnTo>
                <a:lnTo>
                  <a:pt x="23" y="133"/>
                </a:lnTo>
                <a:lnTo>
                  <a:pt x="21" y="133"/>
                </a:lnTo>
                <a:lnTo>
                  <a:pt x="15" y="129"/>
                </a:lnTo>
                <a:lnTo>
                  <a:pt x="10" y="119"/>
                </a:lnTo>
                <a:lnTo>
                  <a:pt x="6" y="102"/>
                </a:lnTo>
                <a:lnTo>
                  <a:pt x="8" y="87"/>
                </a:lnTo>
                <a:lnTo>
                  <a:pt x="15" y="74"/>
                </a:lnTo>
                <a:lnTo>
                  <a:pt x="23" y="64"/>
                </a:lnTo>
                <a:lnTo>
                  <a:pt x="32" y="58"/>
                </a:lnTo>
                <a:lnTo>
                  <a:pt x="32" y="51"/>
                </a:lnTo>
                <a:lnTo>
                  <a:pt x="26" y="46"/>
                </a:lnTo>
                <a:lnTo>
                  <a:pt x="18" y="37"/>
                </a:lnTo>
                <a:lnTo>
                  <a:pt x="12" y="23"/>
                </a:lnTo>
                <a:lnTo>
                  <a:pt x="5" y="5"/>
                </a:lnTo>
                <a:lnTo>
                  <a:pt x="8" y="7"/>
                </a:lnTo>
                <a:lnTo>
                  <a:pt x="12" y="10"/>
                </a:lnTo>
                <a:lnTo>
                  <a:pt x="16" y="13"/>
                </a:lnTo>
                <a:lnTo>
                  <a:pt x="20" y="16"/>
                </a:lnTo>
                <a:lnTo>
                  <a:pt x="36" y="27"/>
                </a:lnTo>
                <a:lnTo>
                  <a:pt x="47" y="35"/>
                </a:lnTo>
                <a:lnTo>
                  <a:pt x="55" y="38"/>
                </a:lnTo>
                <a:lnTo>
                  <a:pt x="58" y="38"/>
                </a:lnTo>
                <a:lnTo>
                  <a:pt x="60" y="37"/>
                </a:lnTo>
                <a:lnTo>
                  <a:pt x="61" y="36"/>
                </a:lnTo>
                <a:lnTo>
                  <a:pt x="60" y="35"/>
                </a:lnTo>
                <a:lnTo>
                  <a:pt x="60" y="33"/>
                </a:lnTo>
                <a:lnTo>
                  <a:pt x="61" y="37"/>
                </a:lnTo>
                <a:lnTo>
                  <a:pt x="66" y="47"/>
                </a:lnTo>
                <a:lnTo>
                  <a:pt x="73" y="61"/>
                </a:lnTo>
                <a:lnTo>
                  <a:pt x="85" y="77"/>
                </a:lnTo>
                <a:lnTo>
                  <a:pt x="97" y="92"/>
                </a:lnTo>
                <a:lnTo>
                  <a:pt x="113" y="106"/>
                </a:lnTo>
                <a:lnTo>
                  <a:pt x="131" y="114"/>
                </a:lnTo>
                <a:lnTo>
                  <a:pt x="149" y="116"/>
                </a:lnTo>
                <a:lnTo>
                  <a:pt x="166" y="111"/>
                </a:lnTo>
                <a:lnTo>
                  <a:pt x="177" y="101"/>
                </a:lnTo>
                <a:lnTo>
                  <a:pt x="183" y="87"/>
                </a:lnTo>
                <a:lnTo>
                  <a:pt x="186" y="72"/>
                </a:lnTo>
                <a:lnTo>
                  <a:pt x="186" y="58"/>
                </a:lnTo>
                <a:lnTo>
                  <a:pt x="184" y="46"/>
                </a:lnTo>
                <a:lnTo>
                  <a:pt x="183" y="37"/>
                </a:lnTo>
                <a:lnTo>
                  <a:pt x="182" y="33"/>
                </a:lnTo>
                <a:lnTo>
                  <a:pt x="183" y="36"/>
                </a:lnTo>
                <a:lnTo>
                  <a:pt x="188" y="41"/>
                </a:lnTo>
                <a:lnTo>
                  <a:pt x="196" y="47"/>
                </a:lnTo>
                <a:lnTo>
                  <a:pt x="206" y="56"/>
                </a:lnTo>
                <a:lnTo>
                  <a:pt x="219" y="63"/>
                </a:lnTo>
                <a:lnTo>
                  <a:pt x="237" y="69"/>
                </a:lnTo>
                <a:lnTo>
                  <a:pt x="257" y="73"/>
                </a:lnTo>
                <a:lnTo>
                  <a:pt x="282" y="73"/>
                </a:lnTo>
                <a:lnTo>
                  <a:pt x="304" y="68"/>
                </a:lnTo>
                <a:lnTo>
                  <a:pt x="319" y="58"/>
                </a:lnTo>
                <a:lnTo>
                  <a:pt x="329" y="47"/>
                </a:lnTo>
                <a:lnTo>
                  <a:pt x="334" y="33"/>
                </a:lnTo>
                <a:lnTo>
                  <a:pt x="336" y="21"/>
                </a:lnTo>
                <a:lnTo>
                  <a:pt x="336" y="10"/>
                </a:lnTo>
                <a:lnTo>
                  <a:pt x="334" y="2"/>
                </a:lnTo>
                <a:lnTo>
                  <a:pt x="334" y="0"/>
                </a:lnTo>
                <a:lnTo>
                  <a:pt x="334" y="1"/>
                </a:lnTo>
                <a:lnTo>
                  <a:pt x="337" y="3"/>
                </a:lnTo>
                <a:lnTo>
                  <a:pt x="339" y="6"/>
                </a:lnTo>
                <a:lnTo>
                  <a:pt x="343" y="11"/>
                </a:lnTo>
                <a:lnTo>
                  <a:pt x="349" y="16"/>
                </a:lnTo>
                <a:lnTo>
                  <a:pt x="358" y="21"/>
                </a:lnTo>
                <a:lnTo>
                  <a:pt x="368" y="27"/>
                </a:lnTo>
                <a:lnTo>
                  <a:pt x="382" y="32"/>
                </a:lnTo>
                <a:lnTo>
                  <a:pt x="388" y="42"/>
                </a:lnTo>
                <a:lnTo>
                  <a:pt x="397" y="53"/>
                </a:lnTo>
                <a:lnTo>
                  <a:pt x="408" y="66"/>
                </a:lnTo>
                <a:lnTo>
                  <a:pt x="422" y="77"/>
                </a:lnTo>
                <a:lnTo>
                  <a:pt x="438" y="86"/>
                </a:lnTo>
                <a:lnTo>
                  <a:pt x="457" y="93"/>
                </a:lnTo>
                <a:lnTo>
                  <a:pt x="478" y="96"/>
                </a:lnTo>
                <a:lnTo>
                  <a:pt x="503" y="93"/>
                </a:lnTo>
                <a:lnTo>
                  <a:pt x="510" y="92"/>
                </a:lnTo>
                <a:lnTo>
                  <a:pt x="518" y="91"/>
                </a:lnTo>
                <a:lnTo>
                  <a:pt x="524" y="89"/>
                </a:lnTo>
                <a:lnTo>
                  <a:pt x="530" y="87"/>
                </a:lnTo>
                <a:lnTo>
                  <a:pt x="537" y="86"/>
                </a:lnTo>
                <a:lnTo>
                  <a:pt x="542" y="84"/>
                </a:lnTo>
                <a:lnTo>
                  <a:pt x="547" y="83"/>
                </a:lnTo>
                <a:lnTo>
                  <a:pt x="552" y="82"/>
                </a:lnTo>
                <a:lnTo>
                  <a:pt x="548" y="101"/>
                </a:lnTo>
                <a:lnTo>
                  <a:pt x="539" y="121"/>
                </a:lnTo>
                <a:lnTo>
                  <a:pt x="528" y="139"/>
                </a:lnTo>
                <a:lnTo>
                  <a:pt x="514" y="157"/>
                </a:lnTo>
                <a:lnTo>
                  <a:pt x="497" y="174"/>
                </a:lnTo>
                <a:lnTo>
                  <a:pt x="477" y="189"/>
                </a:lnTo>
                <a:lnTo>
                  <a:pt x="454" y="203"/>
                </a:lnTo>
                <a:lnTo>
                  <a:pt x="430" y="216"/>
                </a:lnTo>
                <a:lnTo>
                  <a:pt x="423" y="204"/>
                </a:lnTo>
                <a:lnTo>
                  <a:pt x="414" y="196"/>
                </a:lnTo>
                <a:lnTo>
                  <a:pt x="407" y="189"/>
                </a:lnTo>
                <a:lnTo>
                  <a:pt x="397" y="184"/>
                </a:lnTo>
                <a:lnTo>
                  <a:pt x="385" y="182"/>
                </a:lnTo>
                <a:lnTo>
                  <a:pt x="373" y="181"/>
                </a:lnTo>
                <a:lnTo>
                  <a:pt x="358" y="182"/>
                </a:lnTo>
                <a:lnTo>
                  <a:pt x="341" y="184"/>
                </a:lnTo>
                <a:lnTo>
                  <a:pt x="313" y="192"/>
                </a:lnTo>
                <a:lnTo>
                  <a:pt x="289" y="206"/>
                </a:lnTo>
                <a:lnTo>
                  <a:pt x="271" y="221"/>
                </a:lnTo>
                <a:lnTo>
                  <a:pt x="257" y="238"/>
                </a:lnTo>
                <a:lnTo>
                  <a:pt x="246" y="254"/>
                </a:lnTo>
                <a:lnTo>
                  <a:pt x="238" y="268"/>
                </a:lnTo>
                <a:lnTo>
                  <a:pt x="233" y="277"/>
                </a:lnTo>
                <a:lnTo>
                  <a:pt x="232" y="281"/>
                </a:lnTo>
                <a:lnTo>
                  <a:pt x="234" y="278"/>
                </a:lnTo>
                <a:lnTo>
                  <a:pt x="242" y="271"/>
                </a:lnTo>
                <a:lnTo>
                  <a:pt x="254" y="262"/>
                </a:lnTo>
                <a:lnTo>
                  <a:pt x="269" y="251"/>
                </a:lnTo>
                <a:lnTo>
                  <a:pt x="287" y="241"/>
                </a:lnTo>
                <a:lnTo>
                  <a:pt x="307" y="233"/>
                </a:lnTo>
                <a:lnTo>
                  <a:pt x="327" y="228"/>
                </a:lnTo>
                <a:lnTo>
                  <a:pt x="348" y="228"/>
                </a:lnTo>
                <a:lnTo>
                  <a:pt x="363" y="234"/>
                </a:lnTo>
                <a:lnTo>
                  <a:pt x="372" y="246"/>
                </a:lnTo>
                <a:lnTo>
                  <a:pt x="377" y="256"/>
                </a:lnTo>
                <a:lnTo>
                  <a:pt x="378" y="261"/>
                </a:lnTo>
                <a:lnTo>
                  <a:pt x="375" y="281"/>
                </a:lnTo>
                <a:lnTo>
                  <a:pt x="369" y="301"/>
                </a:lnTo>
                <a:lnTo>
                  <a:pt x="358" y="321"/>
                </a:lnTo>
                <a:lnTo>
                  <a:pt x="344" y="340"/>
                </a:lnTo>
                <a:lnTo>
                  <a:pt x="327" y="358"/>
                </a:lnTo>
                <a:lnTo>
                  <a:pt x="308" y="375"/>
                </a:lnTo>
                <a:lnTo>
                  <a:pt x="286" y="390"/>
                </a:lnTo>
                <a:lnTo>
                  <a:pt x="262" y="403"/>
                </a:lnTo>
                <a:lnTo>
                  <a:pt x="241" y="410"/>
                </a:lnTo>
                <a:lnTo>
                  <a:pt x="221" y="415"/>
                </a:lnTo>
                <a:lnTo>
                  <a:pt x="202" y="418"/>
                </a:lnTo>
                <a:lnTo>
                  <a:pt x="184" y="417"/>
                </a:lnTo>
                <a:lnTo>
                  <a:pt x="168" y="413"/>
                </a:lnTo>
                <a:lnTo>
                  <a:pt x="154" y="405"/>
                </a:lnTo>
                <a:lnTo>
                  <a:pt x="142" y="395"/>
                </a:lnTo>
                <a:lnTo>
                  <a:pt x="133" y="383"/>
                </a:lnTo>
                <a:lnTo>
                  <a:pt x="144" y="377"/>
                </a:lnTo>
                <a:lnTo>
                  <a:pt x="156" y="369"/>
                </a:lnTo>
                <a:lnTo>
                  <a:pt x="166" y="360"/>
                </a:lnTo>
                <a:lnTo>
                  <a:pt x="177" y="350"/>
                </a:lnTo>
                <a:lnTo>
                  <a:pt x="186" y="338"/>
                </a:lnTo>
                <a:lnTo>
                  <a:pt x="193" y="323"/>
                </a:lnTo>
                <a:lnTo>
                  <a:pt x="198" y="307"/>
                </a:lnTo>
                <a:lnTo>
                  <a:pt x="201" y="288"/>
                </a:lnTo>
                <a:lnTo>
                  <a:pt x="197" y="262"/>
                </a:lnTo>
                <a:lnTo>
                  <a:pt x="187" y="246"/>
                </a:lnTo>
                <a:lnTo>
                  <a:pt x="172" y="239"/>
                </a:lnTo>
                <a:lnTo>
                  <a:pt x="154" y="238"/>
                </a:lnTo>
                <a:lnTo>
                  <a:pt x="137" y="241"/>
                </a:lnTo>
                <a:lnTo>
                  <a:pt x="122" y="246"/>
                </a:lnTo>
                <a:lnTo>
                  <a:pt x="111" y="249"/>
                </a:lnTo>
                <a:lnTo>
                  <a:pt x="107" y="252"/>
                </a:lnTo>
                <a:lnTo>
                  <a:pt x="109" y="252"/>
                </a:lnTo>
                <a:lnTo>
                  <a:pt x="114" y="251"/>
                </a:lnTo>
                <a:lnTo>
                  <a:pt x="122" y="252"/>
                </a:lnTo>
                <a:lnTo>
                  <a:pt x="132" y="253"/>
                </a:lnTo>
                <a:lnTo>
                  <a:pt x="141" y="257"/>
                </a:lnTo>
                <a:lnTo>
                  <a:pt x="149" y="264"/>
                </a:lnTo>
                <a:lnTo>
                  <a:pt x="156" y="274"/>
                </a:lnTo>
                <a:lnTo>
                  <a:pt x="159" y="289"/>
                </a:lnTo>
                <a:close/>
              </a:path>
            </a:pathLst>
          </a:custGeom>
          <a:solidFill>
            <a:srgbClr val="6B9660"/>
          </a:solidFill>
          <a:ln w="9525">
            <a:noFill/>
            <a:round/>
            <a:headEnd/>
            <a:tailEnd/>
          </a:ln>
        </p:spPr>
        <p:txBody>
          <a:bodyPr/>
          <a:lstStyle/>
          <a:p>
            <a:endParaRPr lang="en-US"/>
          </a:p>
        </p:txBody>
      </p:sp>
      <p:sp>
        <p:nvSpPr>
          <p:cNvPr id="53296" name="Freeform 49"/>
          <p:cNvSpPr>
            <a:spLocks/>
          </p:cNvSpPr>
          <p:nvPr/>
        </p:nvSpPr>
        <p:spPr bwMode="auto">
          <a:xfrm>
            <a:off x="6208713" y="3200400"/>
            <a:ext cx="133350" cy="73025"/>
          </a:xfrm>
          <a:custGeom>
            <a:avLst/>
            <a:gdLst>
              <a:gd name="T0" fmla="*/ 336 w 336"/>
              <a:gd name="T1" fmla="*/ 183 h 188"/>
              <a:gd name="T2" fmla="*/ 335 w 336"/>
              <a:gd name="T3" fmla="*/ 152 h 188"/>
              <a:gd name="T4" fmla="*/ 325 w 336"/>
              <a:gd name="T5" fmla="*/ 107 h 188"/>
              <a:gd name="T6" fmla="*/ 301 w 336"/>
              <a:gd name="T7" fmla="*/ 68 h 188"/>
              <a:gd name="T8" fmla="*/ 259 w 336"/>
              <a:gd name="T9" fmla="*/ 55 h 188"/>
              <a:gd name="T10" fmla="*/ 219 w 336"/>
              <a:gd name="T11" fmla="*/ 68 h 188"/>
              <a:gd name="T12" fmla="*/ 180 w 336"/>
              <a:gd name="T13" fmla="*/ 87 h 188"/>
              <a:gd name="T14" fmla="*/ 142 w 336"/>
              <a:gd name="T15" fmla="*/ 98 h 188"/>
              <a:gd name="T16" fmla="*/ 112 w 336"/>
              <a:gd name="T17" fmla="*/ 90 h 188"/>
              <a:gd name="T18" fmla="*/ 94 w 336"/>
              <a:gd name="T19" fmla="*/ 83 h 188"/>
              <a:gd name="T20" fmla="*/ 107 w 336"/>
              <a:gd name="T21" fmla="*/ 74 h 188"/>
              <a:gd name="T22" fmla="*/ 132 w 336"/>
              <a:gd name="T23" fmla="*/ 52 h 188"/>
              <a:gd name="T24" fmla="*/ 141 w 336"/>
              <a:gd name="T25" fmla="*/ 24 h 188"/>
              <a:gd name="T26" fmla="*/ 141 w 336"/>
              <a:gd name="T27" fmla="*/ 4 h 188"/>
              <a:gd name="T28" fmla="*/ 140 w 336"/>
              <a:gd name="T29" fmla="*/ 3 h 188"/>
              <a:gd name="T30" fmla="*/ 134 w 336"/>
              <a:gd name="T31" fmla="*/ 17 h 188"/>
              <a:gd name="T32" fmla="*/ 119 w 336"/>
              <a:gd name="T33" fmla="*/ 34 h 188"/>
              <a:gd name="T34" fmla="*/ 94 w 336"/>
              <a:gd name="T35" fmla="*/ 47 h 188"/>
              <a:gd name="T36" fmla="*/ 59 w 336"/>
              <a:gd name="T37" fmla="*/ 44 h 188"/>
              <a:gd name="T38" fmla="*/ 30 w 336"/>
              <a:gd name="T39" fmla="*/ 37 h 188"/>
              <a:gd name="T40" fmla="*/ 11 w 336"/>
              <a:gd name="T41" fmla="*/ 30 h 188"/>
              <a:gd name="T42" fmla="*/ 1 w 336"/>
              <a:gd name="T43" fmla="*/ 27 h 188"/>
              <a:gd name="T44" fmla="*/ 0 w 336"/>
              <a:gd name="T45" fmla="*/ 28 h 188"/>
              <a:gd name="T46" fmla="*/ 5 w 336"/>
              <a:gd name="T47" fmla="*/ 39 h 188"/>
              <a:gd name="T48" fmla="*/ 16 w 336"/>
              <a:gd name="T49" fmla="*/ 55 h 188"/>
              <a:gd name="T50" fmla="*/ 39 w 336"/>
              <a:gd name="T51" fmla="*/ 72 h 188"/>
              <a:gd name="T52" fmla="*/ 58 w 336"/>
              <a:gd name="T53" fmla="*/ 83 h 188"/>
              <a:gd name="T54" fmla="*/ 66 w 336"/>
              <a:gd name="T55" fmla="*/ 95 h 188"/>
              <a:gd name="T56" fmla="*/ 83 w 336"/>
              <a:gd name="T57" fmla="*/ 108 h 188"/>
              <a:gd name="T58" fmla="*/ 109 w 336"/>
              <a:gd name="T59" fmla="*/ 120 h 188"/>
              <a:gd name="T60" fmla="*/ 154 w 336"/>
              <a:gd name="T61" fmla="*/ 129 h 188"/>
              <a:gd name="T62" fmla="*/ 196 w 336"/>
              <a:gd name="T63" fmla="*/ 122 h 188"/>
              <a:gd name="T64" fmla="*/ 227 w 336"/>
              <a:gd name="T65" fmla="*/ 104 h 188"/>
              <a:gd name="T66" fmla="*/ 255 w 336"/>
              <a:gd name="T67" fmla="*/ 93 h 188"/>
              <a:gd name="T68" fmla="*/ 285 w 336"/>
              <a:gd name="T69" fmla="*/ 99 h 188"/>
              <a:gd name="T70" fmla="*/ 309 w 336"/>
              <a:gd name="T71" fmla="*/ 127 h 188"/>
              <a:gd name="T72" fmla="*/ 326 w 336"/>
              <a:gd name="T73" fmla="*/ 160 h 188"/>
              <a:gd name="T74" fmla="*/ 335 w 336"/>
              <a:gd name="T75" fmla="*/ 184 h 1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6"/>
              <a:gd name="T115" fmla="*/ 0 h 188"/>
              <a:gd name="T116" fmla="*/ 336 w 336"/>
              <a:gd name="T117" fmla="*/ 188 h 1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6" h="188">
                <a:moveTo>
                  <a:pt x="336" y="188"/>
                </a:moveTo>
                <a:lnTo>
                  <a:pt x="336" y="183"/>
                </a:lnTo>
                <a:lnTo>
                  <a:pt x="336" y="170"/>
                </a:lnTo>
                <a:lnTo>
                  <a:pt x="335" y="152"/>
                </a:lnTo>
                <a:lnTo>
                  <a:pt x="331" y="129"/>
                </a:lnTo>
                <a:lnTo>
                  <a:pt x="325" y="107"/>
                </a:lnTo>
                <a:lnTo>
                  <a:pt x="315" y="85"/>
                </a:lnTo>
                <a:lnTo>
                  <a:pt x="301" y="68"/>
                </a:lnTo>
                <a:lnTo>
                  <a:pt x="281" y="58"/>
                </a:lnTo>
                <a:lnTo>
                  <a:pt x="259" y="55"/>
                </a:lnTo>
                <a:lnTo>
                  <a:pt x="239" y="59"/>
                </a:lnTo>
                <a:lnTo>
                  <a:pt x="219" y="68"/>
                </a:lnTo>
                <a:lnTo>
                  <a:pt x="199" y="78"/>
                </a:lnTo>
                <a:lnTo>
                  <a:pt x="180" y="87"/>
                </a:lnTo>
                <a:lnTo>
                  <a:pt x="161" y="94"/>
                </a:lnTo>
                <a:lnTo>
                  <a:pt x="142" y="98"/>
                </a:lnTo>
                <a:lnTo>
                  <a:pt x="122" y="94"/>
                </a:lnTo>
                <a:lnTo>
                  <a:pt x="112" y="90"/>
                </a:lnTo>
                <a:lnTo>
                  <a:pt x="102" y="87"/>
                </a:lnTo>
                <a:lnTo>
                  <a:pt x="94" y="83"/>
                </a:lnTo>
                <a:lnTo>
                  <a:pt x="86" y="79"/>
                </a:lnTo>
                <a:lnTo>
                  <a:pt x="107" y="74"/>
                </a:lnTo>
                <a:lnTo>
                  <a:pt x="122" y="64"/>
                </a:lnTo>
                <a:lnTo>
                  <a:pt x="132" y="52"/>
                </a:lnTo>
                <a:lnTo>
                  <a:pt x="139" y="38"/>
                </a:lnTo>
                <a:lnTo>
                  <a:pt x="141" y="24"/>
                </a:lnTo>
                <a:lnTo>
                  <a:pt x="142" y="12"/>
                </a:lnTo>
                <a:lnTo>
                  <a:pt x="141" y="4"/>
                </a:lnTo>
                <a:lnTo>
                  <a:pt x="141" y="0"/>
                </a:lnTo>
                <a:lnTo>
                  <a:pt x="140" y="3"/>
                </a:lnTo>
                <a:lnTo>
                  <a:pt x="139" y="8"/>
                </a:lnTo>
                <a:lnTo>
                  <a:pt x="134" y="17"/>
                </a:lnTo>
                <a:lnTo>
                  <a:pt x="127" y="25"/>
                </a:lnTo>
                <a:lnTo>
                  <a:pt x="119" y="34"/>
                </a:lnTo>
                <a:lnTo>
                  <a:pt x="107" y="42"/>
                </a:lnTo>
                <a:lnTo>
                  <a:pt x="94" y="47"/>
                </a:lnTo>
                <a:lnTo>
                  <a:pt x="76" y="47"/>
                </a:lnTo>
                <a:lnTo>
                  <a:pt x="59" y="44"/>
                </a:lnTo>
                <a:lnTo>
                  <a:pt x="44" y="40"/>
                </a:lnTo>
                <a:lnTo>
                  <a:pt x="30" y="37"/>
                </a:lnTo>
                <a:lnTo>
                  <a:pt x="20" y="34"/>
                </a:lnTo>
                <a:lnTo>
                  <a:pt x="11" y="30"/>
                </a:lnTo>
                <a:lnTo>
                  <a:pt x="5" y="29"/>
                </a:lnTo>
                <a:lnTo>
                  <a:pt x="1" y="27"/>
                </a:lnTo>
                <a:lnTo>
                  <a:pt x="0" y="27"/>
                </a:lnTo>
                <a:lnTo>
                  <a:pt x="0" y="28"/>
                </a:lnTo>
                <a:lnTo>
                  <a:pt x="1" y="33"/>
                </a:lnTo>
                <a:lnTo>
                  <a:pt x="5" y="39"/>
                </a:lnTo>
                <a:lnTo>
                  <a:pt x="9" y="48"/>
                </a:lnTo>
                <a:lnTo>
                  <a:pt x="16" y="55"/>
                </a:lnTo>
                <a:lnTo>
                  <a:pt x="26" y="64"/>
                </a:lnTo>
                <a:lnTo>
                  <a:pt x="39" y="72"/>
                </a:lnTo>
                <a:lnTo>
                  <a:pt x="55" y="77"/>
                </a:lnTo>
                <a:lnTo>
                  <a:pt x="58" y="83"/>
                </a:lnTo>
                <a:lnTo>
                  <a:pt x="61" y="89"/>
                </a:lnTo>
                <a:lnTo>
                  <a:pt x="66" y="95"/>
                </a:lnTo>
                <a:lnTo>
                  <a:pt x="74" y="102"/>
                </a:lnTo>
                <a:lnTo>
                  <a:pt x="83" y="108"/>
                </a:lnTo>
                <a:lnTo>
                  <a:pt x="95" y="114"/>
                </a:lnTo>
                <a:lnTo>
                  <a:pt x="109" y="120"/>
                </a:lnTo>
                <a:lnTo>
                  <a:pt x="126" y="125"/>
                </a:lnTo>
                <a:lnTo>
                  <a:pt x="154" y="129"/>
                </a:lnTo>
                <a:lnTo>
                  <a:pt x="177" y="128"/>
                </a:lnTo>
                <a:lnTo>
                  <a:pt x="196" y="122"/>
                </a:lnTo>
                <a:lnTo>
                  <a:pt x="214" y="113"/>
                </a:lnTo>
                <a:lnTo>
                  <a:pt x="227" y="104"/>
                </a:lnTo>
                <a:lnTo>
                  <a:pt x="241" y="97"/>
                </a:lnTo>
                <a:lnTo>
                  <a:pt x="255" y="93"/>
                </a:lnTo>
                <a:lnTo>
                  <a:pt x="270" y="93"/>
                </a:lnTo>
                <a:lnTo>
                  <a:pt x="285" y="99"/>
                </a:lnTo>
                <a:lnTo>
                  <a:pt x="297" y="112"/>
                </a:lnTo>
                <a:lnTo>
                  <a:pt x="309" y="127"/>
                </a:lnTo>
                <a:lnTo>
                  <a:pt x="319" y="144"/>
                </a:lnTo>
                <a:lnTo>
                  <a:pt x="326" y="160"/>
                </a:lnTo>
                <a:lnTo>
                  <a:pt x="331" y="174"/>
                </a:lnTo>
                <a:lnTo>
                  <a:pt x="335" y="184"/>
                </a:lnTo>
                <a:lnTo>
                  <a:pt x="336" y="188"/>
                </a:lnTo>
                <a:close/>
              </a:path>
            </a:pathLst>
          </a:custGeom>
          <a:solidFill>
            <a:srgbClr val="000000"/>
          </a:solidFill>
          <a:ln w="9525">
            <a:noFill/>
            <a:round/>
            <a:headEnd/>
            <a:tailEnd/>
          </a:ln>
        </p:spPr>
        <p:txBody>
          <a:bodyPr/>
          <a:lstStyle/>
          <a:p>
            <a:endParaRPr lang="en-US"/>
          </a:p>
        </p:txBody>
      </p:sp>
      <p:sp>
        <p:nvSpPr>
          <p:cNvPr id="53297" name="Freeform 50"/>
          <p:cNvSpPr>
            <a:spLocks/>
          </p:cNvSpPr>
          <p:nvPr/>
        </p:nvSpPr>
        <p:spPr bwMode="auto">
          <a:xfrm>
            <a:off x="6251575" y="3289300"/>
            <a:ext cx="103188" cy="57150"/>
          </a:xfrm>
          <a:custGeom>
            <a:avLst/>
            <a:gdLst>
              <a:gd name="T0" fmla="*/ 183 w 259"/>
              <a:gd name="T1" fmla="*/ 96 h 142"/>
              <a:gd name="T2" fmla="*/ 166 w 259"/>
              <a:gd name="T3" fmla="*/ 87 h 142"/>
              <a:gd name="T4" fmla="*/ 155 w 259"/>
              <a:gd name="T5" fmla="*/ 78 h 142"/>
              <a:gd name="T6" fmla="*/ 145 w 259"/>
              <a:gd name="T7" fmla="*/ 70 h 142"/>
              <a:gd name="T8" fmla="*/ 154 w 259"/>
              <a:gd name="T9" fmla="*/ 47 h 142"/>
              <a:gd name="T10" fmla="*/ 150 w 259"/>
              <a:gd name="T11" fmla="*/ 7 h 142"/>
              <a:gd name="T12" fmla="*/ 146 w 259"/>
              <a:gd name="T13" fmla="*/ 2 h 142"/>
              <a:gd name="T14" fmla="*/ 141 w 259"/>
              <a:gd name="T15" fmla="*/ 17 h 142"/>
              <a:gd name="T16" fmla="*/ 126 w 259"/>
              <a:gd name="T17" fmla="*/ 36 h 142"/>
              <a:gd name="T18" fmla="*/ 100 w 259"/>
              <a:gd name="T19" fmla="*/ 47 h 142"/>
              <a:gd name="T20" fmla="*/ 64 w 259"/>
              <a:gd name="T21" fmla="*/ 38 h 142"/>
              <a:gd name="T22" fmla="*/ 33 w 259"/>
              <a:gd name="T23" fmla="*/ 28 h 142"/>
              <a:gd name="T24" fmla="*/ 13 w 259"/>
              <a:gd name="T25" fmla="*/ 20 h 142"/>
              <a:gd name="T26" fmla="*/ 1 w 259"/>
              <a:gd name="T27" fmla="*/ 15 h 142"/>
              <a:gd name="T28" fmla="*/ 1 w 259"/>
              <a:gd name="T29" fmla="*/ 16 h 142"/>
              <a:gd name="T30" fmla="*/ 8 w 259"/>
              <a:gd name="T31" fmla="*/ 33 h 142"/>
              <a:gd name="T32" fmla="*/ 28 w 259"/>
              <a:gd name="T33" fmla="*/ 58 h 142"/>
              <a:gd name="T34" fmla="*/ 63 w 259"/>
              <a:gd name="T35" fmla="*/ 78 h 142"/>
              <a:gd name="T36" fmla="*/ 96 w 259"/>
              <a:gd name="T37" fmla="*/ 83 h 142"/>
              <a:gd name="T38" fmla="*/ 110 w 259"/>
              <a:gd name="T39" fmla="*/ 83 h 142"/>
              <a:gd name="T40" fmla="*/ 119 w 259"/>
              <a:gd name="T41" fmla="*/ 90 h 142"/>
              <a:gd name="T42" fmla="*/ 133 w 259"/>
              <a:gd name="T43" fmla="*/ 108 h 142"/>
              <a:gd name="T44" fmla="*/ 153 w 259"/>
              <a:gd name="T45" fmla="*/ 126 h 142"/>
              <a:gd name="T46" fmla="*/ 183 w 259"/>
              <a:gd name="T47" fmla="*/ 138 h 142"/>
              <a:gd name="T48" fmla="*/ 225 w 259"/>
              <a:gd name="T49" fmla="*/ 140 h 142"/>
              <a:gd name="T50" fmla="*/ 253 w 259"/>
              <a:gd name="T51" fmla="*/ 116 h 142"/>
              <a:gd name="T52" fmla="*/ 259 w 259"/>
              <a:gd name="T53" fmla="*/ 81 h 142"/>
              <a:gd name="T54" fmla="*/ 257 w 259"/>
              <a:gd name="T55" fmla="*/ 55 h 142"/>
              <a:gd name="T56" fmla="*/ 256 w 259"/>
              <a:gd name="T57" fmla="*/ 53 h 142"/>
              <a:gd name="T58" fmla="*/ 250 w 259"/>
              <a:gd name="T59" fmla="*/ 71 h 142"/>
              <a:gd name="T60" fmla="*/ 236 w 259"/>
              <a:gd name="T61" fmla="*/ 91 h 142"/>
              <a:gd name="T62" fmla="*/ 211 w 259"/>
              <a:gd name="T63" fmla="*/ 102 h 1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9"/>
              <a:gd name="T97" fmla="*/ 0 h 142"/>
              <a:gd name="T98" fmla="*/ 259 w 259"/>
              <a:gd name="T99" fmla="*/ 142 h 14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9" h="142">
                <a:moveTo>
                  <a:pt x="193" y="100"/>
                </a:moveTo>
                <a:lnTo>
                  <a:pt x="183" y="96"/>
                </a:lnTo>
                <a:lnTo>
                  <a:pt x="174" y="92"/>
                </a:lnTo>
                <a:lnTo>
                  <a:pt x="166" y="87"/>
                </a:lnTo>
                <a:lnTo>
                  <a:pt x="160" y="82"/>
                </a:lnTo>
                <a:lnTo>
                  <a:pt x="155" y="78"/>
                </a:lnTo>
                <a:lnTo>
                  <a:pt x="150" y="73"/>
                </a:lnTo>
                <a:lnTo>
                  <a:pt x="145" y="70"/>
                </a:lnTo>
                <a:lnTo>
                  <a:pt x="140" y="67"/>
                </a:lnTo>
                <a:lnTo>
                  <a:pt x="154" y="47"/>
                </a:lnTo>
                <a:lnTo>
                  <a:pt x="155" y="25"/>
                </a:lnTo>
                <a:lnTo>
                  <a:pt x="150" y="7"/>
                </a:lnTo>
                <a:lnTo>
                  <a:pt x="148" y="0"/>
                </a:lnTo>
                <a:lnTo>
                  <a:pt x="146" y="2"/>
                </a:lnTo>
                <a:lnTo>
                  <a:pt x="145" y="8"/>
                </a:lnTo>
                <a:lnTo>
                  <a:pt x="141" y="17"/>
                </a:lnTo>
                <a:lnTo>
                  <a:pt x="135" y="27"/>
                </a:lnTo>
                <a:lnTo>
                  <a:pt x="126" y="36"/>
                </a:lnTo>
                <a:lnTo>
                  <a:pt x="115" y="43"/>
                </a:lnTo>
                <a:lnTo>
                  <a:pt x="100" y="47"/>
                </a:lnTo>
                <a:lnTo>
                  <a:pt x="83" y="45"/>
                </a:lnTo>
                <a:lnTo>
                  <a:pt x="64" y="38"/>
                </a:lnTo>
                <a:lnTo>
                  <a:pt x="48" y="33"/>
                </a:lnTo>
                <a:lnTo>
                  <a:pt x="33" y="28"/>
                </a:lnTo>
                <a:lnTo>
                  <a:pt x="21" y="23"/>
                </a:lnTo>
                <a:lnTo>
                  <a:pt x="13" y="20"/>
                </a:lnTo>
                <a:lnTo>
                  <a:pt x="5" y="16"/>
                </a:lnTo>
                <a:lnTo>
                  <a:pt x="1" y="15"/>
                </a:lnTo>
                <a:lnTo>
                  <a:pt x="0" y="13"/>
                </a:lnTo>
                <a:lnTo>
                  <a:pt x="1" y="16"/>
                </a:lnTo>
                <a:lnTo>
                  <a:pt x="4" y="23"/>
                </a:lnTo>
                <a:lnTo>
                  <a:pt x="8" y="33"/>
                </a:lnTo>
                <a:lnTo>
                  <a:pt x="16" y="46"/>
                </a:lnTo>
                <a:lnTo>
                  <a:pt x="28" y="58"/>
                </a:lnTo>
                <a:lnTo>
                  <a:pt x="43" y="70"/>
                </a:lnTo>
                <a:lnTo>
                  <a:pt x="63" y="78"/>
                </a:lnTo>
                <a:lnTo>
                  <a:pt x="89" y="83"/>
                </a:lnTo>
                <a:lnTo>
                  <a:pt x="96" y="83"/>
                </a:lnTo>
                <a:lnTo>
                  <a:pt x="104" y="83"/>
                </a:lnTo>
                <a:lnTo>
                  <a:pt x="110" y="83"/>
                </a:lnTo>
                <a:lnTo>
                  <a:pt x="115" y="82"/>
                </a:lnTo>
                <a:lnTo>
                  <a:pt x="119" y="90"/>
                </a:lnTo>
                <a:lnTo>
                  <a:pt x="125" y="100"/>
                </a:lnTo>
                <a:lnTo>
                  <a:pt x="133" y="108"/>
                </a:lnTo>
                <a:lnTo>
                  <a:pt x="141" y="117"/>
                </a:lnTo>
                <a:lnTo>
                  <a:pt x="153" y="126"/>
                </a:lnTo>
                <a:lnTo>
                  <a:pt x="166" y="133"/>
                </a:lnTo>
                <a:lnTo>
                  <a:pt x="183" y="138"/>
                </a:lnTo>
                <a:lnTo>
                  <a:pt x="201" y="142"/>
                </a:lnTo>
                <a:lnTo>
                  <a:pt x="225" y="140"/>
                </a:lnTo>
                <a:lnTo>
                  <a:pt x="243" y="131"/>
                </a:lnTo>
                <a:lnTo>
                  <a:pt x="253" y="116"/>
                </a:lnTo>
                <a:lnTo>
                  <a:pt x="257" y="98"/>
                </a:lnTo>
                <a:lnTo>
                  <a:pt x="259" y="81"/>
                </a:lnTo>
                <a:lnTo>
                  <a:pt x="259" y="66"/>
                </a:lnTo>
                <a:lnTo>
                  <a:pt x="257" y="55"/>
                </a:lnTo>
                <a:lnTo>
                  <a:pt x="256" y="51"/>
                </a:lnTo>
                <a:lnTo>
                  <a:pt x="256" y="53"/>
                </a:lnTo>
                <a:lnTo>
                  <a:pt x="254" y="61"/>
                </a:lnTo>
                <a:lnTo>
                  <a:pt x="250" y="71"/>
                </a:lnTo>
                <a:lnTo>
                  <a:pt x="245" y="81"/>
                </a:lnTo>
                <a:lnTo>
                  <a:pt x="236" y="91"/>
                </a:lnTo>
                <a:lnTo>
                  <a:pt x="225" y="98"/>
                </a:lnTo>
                <a:lnTo>
                  <a:pt x="211" y="102"/>
                </a:lnTo>
                <a:lnTo>
                  <a:pt x="193" y="100"/>
                </a:lnTo>
                <a:close/>
              </a:path>
            </a:pathLst>
          </a:custGeom>
          <a:solidFill>
            <a:srgbClr val="000000"/>
          </a:solidFill>
          <a:ln w="9525">
            <a:noFill/>
            <a:round/>
            <a:headEnd/>
            <a:tailEnd/>
          </a:ln>
        </p:spPr>
        <p:txBody>
          <a:bodyPr/>
          <a:lstStyle/>
          <a:p>
            <a:endParaRPr lang="en-US"/>
          </a:p>
        </p:txBody>
      </p:sp>
      <p:sp>
        <p:nvSpPr>
          <p:cNvPr id="53298" name="Freeform 51"/>
          <p:cNvSpPr>
            <a:spLocks/>
          </p:cNvSpPr>
          <p:nvPr/>
        </p:nvSpPr>
        <p:spPr bwMode="auto">
          <a:xfrm>
            <a:off x="6478588" y="3200400"/>
            <a:ext cx="133350" cy="73025"/>
          </a:xfrm>
          <a:custGeom>
            <a:avLst/>
            <a:gdLst>
              <a:gd name="T0" fmla="*/ 0 w 335"/>
              <a:gd name="T1" fmla="*/ 183 h 188"/>
              <a:gd name="T2" fmla="*/ 1 w 335"/>
              <a:gd name="T3" fmla="*/ 152 h 188"/>
              <a:gd name="T4" fmla="*/ 10 w 335"/>
              <a:gd name="T5" fmla="*/ 107 h 188"/>
              <a:gd name="T6" fmla="*/ 34 w 335"/>
              <a:gd name="T7" fmla="*/ 68 h 188"/>
              <a:gd name="T8" fmla="*/ 76 w 335"/>
              <a:gd name="T9" fmla="*/ 55 h 188"/>
              <a:gd name="T10" fmla="*/ 116 w 335"/>
              <a:gd name="T11" fmla="*/ 68 h 188"/>
              <a:gd name="T12" fmla="*/ 155 w 335"/>
              <a:gd name="T13" fmla="*/ 87 h 188"/>
              <a:gd name="T14" fmla="*/ 193 w 335"/>
              <a:gd name="T15" fmla="*/ 98 h 188"/>
              <a:gd name="T16" fmla="*/ 223 w 335"/>
              <a:gd name="T17" fmla="*/ 90 h 188"/>
              <a:gd name="T18" fmla="*/ 241 w 335"/>
              <a:gd name="T19" fmla="*/ 83 h 188"/>
              <a:gd name="T20" fmla="*/ 228 w 335"/>
              <a:gd name="T21" fmla="*/ 74 h 188"/>
              <a:gd name="T22" fmla="*/ 203 w 335"/>
              <a:gd name="T23" fmla="*/ 52 h 188"/>
              <a:gd name="T24" fmla="*/ 194 w 335"/>
              <a:gd name="T25" fmla="*/ 24 h 188"/>
              <a:gd name="T26" fmla="*/ 194 w 335"/>
              <a:gd name="T27" fmla="*/ 4 h 188"/>
              <a:gd name="T28" fmla="*/ 195 w 335"/>
              <a:gd name="T29" fmla="*/ 3 h 188"/>
              <a:gd name="T30" fmla="*/ 201 w 335"/>
              <a:gd name="T31" fmla="*/ 17 h 188"/>
              <a:gd name="T32" fmla="*/ 216 w 335"/>
              <a:gd name="T33" fmla="*/ 34 h 188"/>
              <a:gd name="T34" fmla="*/ 241 w 335"/>
              <a:gd name="T35" fmla="*/ 47 h 188"/>
              <a:gd name="T36" fmla="*/ 276 w 335"/>
              <a:gd name="T37" fmla="*/ 44 h 188"/>
              <a:gd name="T38" fmla="*/ 305 w 335"/>
              <a:gd name="T39" fmla="*/ 37 h 188"/>
              <a:gd name="T40" fmla="*/ 324 w 335"/>
              <a:gd name="T41" fmla="*/ 30 h 188"/>
              <a:gd name="T42" fmla="*/ 334 w 335"/>
              <a:gd name="T43" fmla="*/ 27 h 188"/>
              <a:gd name="T44" fmla="*/ 335 w 335"/>
              <a:gd name="T45" fmla="*/ 28 h 188"/>
              <a:gd name="T46" fmla="*/ 330 w 335"/>
              <a:gd name="T47" fmla="*/ 39 h 188"/>
              <a:gd name="T48" fmla="*/ 319 w 335"/>
              <a:gd name="T49" fmla="*/ 55 h 188"/>
              <a:gd name="T50" fmla="*/ 296 w 335"/>
              <a:gd name="T51" fmla="*/ 72 h 188"/>
              <a:gd name="T52" fmla="*/ 277 w 335"/>
              <a:gd name="T53" fmla="*/ 83 h 188"/>
              <a:gd name="T54" fmla="*/ 269 w 335"/>
              <a:gd name="T55" fmla="*/ 95 h 188"/>
              <a:gd name="T56" fmla="*/ 252 w 335"/>
              <a:gd name="T57" fmla="*/ 108 h 188"/>
              <a:gd name="T58" fmla="*/ 226 w 335"/>
              <a:gd name="T59" fmla="*/ 120 h 188"/>
              <a:gd name="T60" fmla="*/ 181 w 335"/>
              <a:gd name="T61" fmla="*/ 129 h 188"/>
              <a:gd name="T62" fmla="*/ 139 w 335"/>
              <a:gd name="T63" fmla="*/ 122 h 188"/>
              <a:gd name="T64" fmla="*/ 108 w 335"/>
              <a:gd name="T65" fmla="*/ 104 h 188"/>
              <a:gd name="T66" fmla="*/ 81 w 335"/>
              <a:gd name="T67" fmla="*/ 93 h 188"/>
              <a:gd name="T68" fmla="*/ 51 w 335"/>
              <a:gd name="T69" fmla="*/ 99 h 188"/>
              <a:gd name="T70" fmla="*/ 26 w 335"/>
              <a:gd name="T71" fmla="*/ 127 h 188"/>
              <a:gd name="T72" fmla="*/ 10 w 335"/>
              <a:gd name="T73" fmla="*/ 160 h 188"/>
              <a:gd name="T74" fmla="*/ 1 w 335"/>
              <a:gd name="T75" fmla="*/ 184 h 1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5"/>
              <a:gd name="T115" fmla="*/ 0 h 188"/>
              <a:gd name="T116" fmla="*/ 335 w 335"/>
              <a:gd name="T117" fmla="*/ 188 h 1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5" h="188">
                <a:moveTo>
                  <a:pt x="0" y="188"/>
                </a:moveTo>
                <a:lnTo>
                  <a:pt x="0" y="183"/>
                </a:lnTo>
                <a:lnTo>
                  <a:pt x="0" y="170"/>
                </a:lnTo>
                <a:lnTo>
                  <a:pt x="1" y="152"/>
                </a:lnTo>
                <a:lnTo>
                  <a:pt x="5" y="129"/>
                </a:lnTo>
                <a:lnTo>
                  <a:pt x="10" y="107"/>
                </a:lnTo>
                <a:lnTo>
                  <a:pt x="20" y="85"/>
                </a:lnTo>
                <a:lnTo>
                  <a:pt x="34" y="68"/>
                </a:lnTo>
                <a:lnTo>
                  <a:pt x="54" y="58"/>
                </a:lnTo>
                <a:lnTo>
                  <a:pt x="76" y="55"/>
                </a:lnTo>
                <a:lnTo>
                  <a:pt x="96" y="59"/>
                </a:lnTo>
                <a:lnTo>
                  <a:pt x="116" y="68"/>
                </a:lnTo>
                <a:lnTo>
                  <a:pt x="136" y="78"/>
                </a:lnTo>
                <a:lnTo>
                  <a:pt x="155" y="87"/>
                </a:lnTo>
                <a:lnTo>
                  <a:pt x="174" y="94"/>
                </a:lnTo>
                <a:lnTo>
                  <a:pt x="193" y="98"/>
                </a:lnTo>
                <a:lnTo>
                  <a:pt x="213" y="94"/>
                </a:lnTo>
                <a:lnTo>
                  <a:pt x="223" y="90"/>
                </a:lnTo>
                <a:lnTo>
                  <a:pt x="233" y="87"/>
                </a:lnTo>
                <a:lnTo>
                  <a:pt x="241" y="83"/>
                </a:lnTo>
                <a:lnTo>
                  <a:pt x="249" y="79"/>
                </a:lnTo>
                <a:lnTo>
                  <a:pt x="228" y="74"/>
                </a:lnTo>
                <a:lnTo>
                  <a:pt x="213" y="64"/>
                </a:lnTo>
                <a:lnTo>
                  <a:pt x="203" y="52"/>
                </a:lnTo>
                <a:lnTo>
                  <a:pt x="196" y="38"/>
                </a:lnTo>
                <a:lnTo>
                  <a:pt x="194" y="24"/>
                </a:lnTo>
                <a:lnTo>
                  <a:pt x="193" y="12"/>
                </a:lnTo>
                <a:lnTo>
                  <a:pt x="194" y="4"/>
                </a:lnTo>
                <a:lnTo>
                  <a:pt x="194" y="0"/>
                </a:lnTo>
                <a:lnTo>
                  <a:pt x="195" y="3"/>
                </a:lnTo>
                <a:lnTo>
                  <a:pt x="198" y="8"/>
                </a:lnTo>
                <a:lnTo>
                  <a:pt x="201" y="17"/>
                </a:lnTo>
                <a:lnTo>
                  <a:pt x="208" y="25"/>
                </a:lnTo>
                <a:lnTo>
                  <a:pt x="216" y="34"/>
                </a:lnTo>
                <a:lnTo>
                  <a:pt x="228" y="42"/>
                </a:lnTo>
                <a:lnTo>
                  <a:pt x="241" y="47"/>
                </a:lnTo>
                <a:lnTo>
                  <a:pt x="259" y="47"/>
                </a:lnTo>
                <a:lnTo>
                  <a:pt x="276" y="44"/>
                </a:lnTo>
                <a:lnTo>
                  <a:pt x="291" y="40"/>
                </a:lnTo>
                <a:lnTo>
                  <a:pt x="305" y="37"/>
                </a:lnTo>
                <a:lnTo>
                  <a:pt x="316" y="34"/>
                </a:lnTo>
                <a:lnTo>
                  <a:pt x="324" y="30"/>
                </a:lnTo>
                <a:lnTo>
                  <a:pt x="330" y="29"/>
                </a:lnTo>
                <a:lnTo>
                  <a:pt x="334" y="27"/>
                </a:lnTo>
                <a:lnTo>
                  <a:pt x="335" y="27"/>
                </a:lnTo>
                <a:lnTo>
                  <a:pt x="335" y="28"/>
                </a:lnTo>
                <a:lnTo>
                  <a:pt x="334" y="33"/>
                </a:lnTo>
                <a:lnTo>
                  <a:pt x="330" y="39"/>
                </a:lnTo>
                <a:lnTo>
                  <a:pt x="326" y="48"/>
                </a:lnTo>
                <a:lnTo>
                  <a:pt x="319" y="55"/>
                </a:lnTo>
                <a:lnTo>
                  <a:pt x="309" y="64"/>
                </a:lnTo>
                <a:lnTo>
                  <a:pt x="296" y="72"/>
                </a:lnTo>
                <a:lnTo>
                  <a:pt x="280" y="77"/>
                </a:lnTo>
                <a:lnTo>
                  <a:pt x="277" y="83"/>
                </a:lnTo>
                <a:lnTo>
                  <a:pt x="274" y="89"/>
                </a:lnTo>
                <a:lnTo>
                  <a:pt x="269" y="95"/>
                </a:lnTo>
                <a:lnTo>
                  <a:pt x="261" y="102"/>
                </a:lnTo>
                <a:lnTo>
                  <a:pt x="252" y="108"/>
                </a:lnTo>
                <a:lnTo>
                  <a:pt x="240" y="114"/>
                </a:lnTo>
                <a:lnTo>
                  <a:pt x="226" y="120"/>
                </a:lnTo>
                <a:lnTo>
                  <a:pt x="209" y="125"/>
                </a:lnTo>
                <a:lnTo>
                  <a:pt x="181" y="129"/>
                </a:lnTo>
                <a:lnTo>
                  <a:pt x="158" y="128"/>
                </a:lnTo>
                <a:lnTo>
                  <a:pt x="139" y="122"/>
                </a:lnTo>
                <a:lnTo>
                  <a:pt x="123" y="113"/>
                </a:lnTo>
                <a:lnTo>
                  <a:pt x="108" y="104"/>
                </a:lnTo>
                <a:lnTo>
                  <a:pt x="94" y="97"/>
                </a:lnTo>
                <a:lnTo>
                  <a:pt x="81" y="93"/>
                </a:lnTo>
                <a:lnTo>
                  <a:pt x="66" y="93"/>
                </a:lnTo>
                <a:lnTo>
                  <a:pt x="51" y="99"/>
                </a:lnTo>
                <a:lnTo>
                  <a:pt x="38" y="112"/>
                </a:lnTo>
                <a:lnTo>
                  <a:pt x="26" y="127"/>
                </a:lnTo>
                <a:lnTo>
                  <a:pt x="18" y="144"/>
                </a:lnTo>
                <a:lnTo>
                  <a:pt x="10" y="160"/>
                </a:lnTo>
                <a:lnTo>
                  <a:pt x="5" y="174"/>
                </a:lnTo>
                <a:lnTo>
                  <a:pt x="1" y="184"/>
                </a:lnTo>
                <a:lnTo>
                  <a:pt x="0" y="188"/>
                </a:lnTo>
                <a:close/>
              </a:path>
            </a:pathLst>
          </a:custGeom>
          <a:solidFill>
            <a:srgbClr val="000000"/>
          </a:solidFill>
          <a:ln w="9525">
            <a:noFill/>
            <a:round/>
            <a:headEnd/>
            <a:tailEnd/>
          </a:ln>
        </p:spPr>
        <p:txBody>
          <a:bodyPr/>
          <a:lstStyle/>
          <a:p>
            <a:endParaRPr lang="en-US"/>
          </a:p>
        </p:txBody>
      </p:sp>
      <p:sp>
        <p:nvSpPr>
          <p:cNvPr id="53299" name="Freeform 52"/>
          <p:cNvSpPr>
            <a:spLocks/>
          </p:cNvSpPr>
          <p:nvPr/>
        </p:nvSpPr>
        <p:spPr bwMode="auto">
          <a:xfrm>
            <a:off x="6465888" y="3289300"/>
            <a:ext cx="101600" cy="57150"/>
          </a:xfrm>
          <a:custGeom>
            <a:avLst/>
            <a:gdLst>
              <a:gd name="T0" fmla="*/ 76 w 259"/>
              <a:gd name="T1" fmla="*/ 96 h 142"/>
              <a:gd name="T2" fmla="*/ 93 w 259"/>
              <a:gd name="T3" fmla="*/ 87 h 142"/>
              <a:gd name="T4" fmla="*/ 104 w 259"/>
              <a:gd name="T5" fmla="*/ 78 h 142"/>
              <a:gd name="T6" fmla="*/ 114 w 259"/>
              <a:gd name="T7" fmla="*/ 70 h 142"/>
              <a:gd name="T8" fmla="*/ 105 w 259"/>
              <a:gd name="T9" fmla="*/ 47 h 142"/>
              <a:gd name="T10" fmla="*/ 109 w 259"/>
              <a:gd name="T11" fmla="*/ 7 h 142"/>
              <a:gd name="T12" fmla="*/ 113 w 259"/>
              <a:gd name="T13" fmla="*/ 2 h 142"/>
              <a:gd name="T14" fmla="*/ 118 w 259"/>
              <a:gd name="T15" fmla="*/ 17 h 142"/>
              <a:gd name="T16" fmla="*/ 133 w 259"/>
              <a:gd name="T17" fmla="*/ 36 h 142"/>
              <a:gd name="T18" fmla="*/ 159 w 259"/>
              <a:gd name="T19" fmla="*/ 47 h 142"/>
              <a:gd name="T20" fmla="*/ 196 w 259"/>
              <a:gd name="T21" fmla="*/ 38 h 142"/>
              <a:gd name="T22" fmla="*/ 226 w 259"/>
              <a:gd name="T23" fmla="*/ 28 h 142"/>
              <a:gd name="T24" fmla="*/ 248 w 259"/>
              <a:gd name="T25" fmla="*/ 20 h 142"/>
              <a:gd name="T26" fmla="*/ 258 w 259"/>
              <a:gd name="T27" fmla="*/ 15 h 142"/>
              <a:gd name="T28" fmla="*/ 258 w 259"/>
              <a:gd name="T29" fmla="*/ 16 h 142"/>
              <a:gd name="T30" fmla="*/ 251 w 259"/>
              <a:gd name="T31" fmla="*/ 33 h 142"/>
              <a:gd name="T32" fmla="*/ 231 w 259"/>
              <a:gd name="T33" fmla="*/ 58 h 142"/>
              <a:gd name="T34" fmla="*/ 196 w 259"/>
              <a:gd name="T35" fmla="*/ 78 h 142"/>
              <a:gd name="T36" fmla="*/ 163 w 259"/>
              <a:gd name="T37" fmla="*/ 83 h 142"/>
              <a:gd name="T38" fmla="*/ 150 w 259"/>
              <a:gd name="T39" fmla="*/ 83 h 142"/>
              <a:gd name="T40" fmla="*/ 140 w 259"/>
              <a:gd name="T41" fmla="*/ 90 h 142"/>
              <a:gd name="T42" fmla="*/ 126 w 259"/>
              <a:gd name="T43" fmla="*/ 108 h 142"/>
              <a:gd name="T44" fmla="*/ 106 w 259"/>
              <a:gd name="T45" fmla="*/ 126 h 142"/>
              <a:gd name="T46" fmla="*/ 76 w 259"/>
              <a:gd name="T47" fmla="*/ 138 h 142"/>
              <a:gd name="T48" fmla="*/ 34 w 259"/>
              <a:gd name="T49" fmla="*/ 140 h 142"/>
              <a:gd name="T50" fmla="*/ 6 w 259"/>
              <a:gd name="T51" fmla="*/ 116 h 142"/>
              <a:gd name="T52" fmla="*/ 0 w 259"/>
              <a:gd name="T53" fmla="*/ 81 h 142"/>
              <a:gd name="T54" fmla="*/ 1 w 259"/>
              <a:gd name="T55" fmla="*/ 55 h 142"/>
              <a:gd name="T56" fmla="*/ 3 w 259"/>
              <a:gd name="T57" fmla="*/ 53 h 142"/>
              <a:gd name="T58" fmla="*/ 9 w 259"/>
              <a:gd name="T59" fmla="*/ 71 h 142"/>
              <a:gd name="T60" fmla="*/ 23 w 259"/>
              <a:gd name="T61" fmla="*/ 91 h 142"/>
              <a:gd name="T62" fmla="*/ 48 w 259"/>
              <a:gd name="T63" fmla="*/ 102 h 1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9"/>
              <a:gd name="T97" fmla="*/ 0 h 142"/>
              <a:gd name="T98" fmla="*/ 259 w 259"/>
              <a:gd name="T99" fmla="*/ 142 h 14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9" h="142">
                <a:moveTo>
                  <a:pt x="66" y="100"/>
                </a:moveTo>
                <a:lnTo>
                  <a:pt x="76" y="96"/>
                </a:lnTo>
                <a:lnTo>
                  <a:pt x="85" y="92"/>
                </a:lnTo>
                <a:lnTo>
                  <a:pt x="93" y="87"/>
                </a:lnTo>
                <a:lnTo>
                  <a:pt x="99" y="82"/>
                </a:lnTo>
                <a:lnTo>
                  <a:pt x="104" y="78"/>
                </a:lnTo>
                <a:lnTo>
                  <a:pt x="109" y="73"/>
                </a:lnTo>
                <a:lnTo>
                  <a:pt x="114" y="70"/>
                </a:lnTo>
                <a:lnTo>
                  <a:pt x="119" y="67"/>
                </a:lnTo>
                <a:lnTo>
                  <a:pt x="105" y="47"/>
                </a:lnTo>
                <a:lnTo>
                  <a:pt x="104" y="25"/>
                </a:lnTo>
                <a:lnTo>
                  <a:pt x="109" y="7"/>
                </a:lnTo>
                <a:lnTo>
                  <a:pt x="111" y="0"/>
                </a:lnTo>
                <a:lnTo>
                  <a:pt x="113" y="2"/>
                </a:lnTo>
                <a:lnTo>
                  <a:pt x="114" y="8"/>
                </a:lnTo>
                <a:lnTo>
                  <a:pt x="118" y="17"/>
                </a:lnTo>
                <a:lnTo>
                  <a:pt x="124" y="27"/>
                </a:lnTo>
                <a:lnTo>
                  <a:pt x="133" y="36"/>
                </a:lnTo>
                <a:lnTo>
                  <a:pt x="145" y="43"/>
                </a:lnTo>
                <a:lnTo>
                  <a:pt x="159" y="47"/>
                </a:lnTo>
                <a:lnTo>
                  <a:pt x="178" y="45"/>
                </a:lnTo>
                <a:lnTo>
                  <a:pt x="196" y="38"/>
                </a:lnTo>
                <a:lnTo>
                  <a:pt x="213" y="33"/>
                </a:lnTo>
                <a:lnTo>
                  <a:pt x="226" y="28"/>
                </a:lnTo>
                <a:lnTo>
                  <a:pt x="238" y="23"/>
                </a:lnTo>
                <a:lnTo>
                  <a:pt x="248" y="20"/>
                </a:lnTo>
                <a:lnTo>
                  <a:pt x="254" y="16"/>
                </a:lnTo>
                <a:lnTo>
                  <a:pt x="258" y="15"/>
                </a:lnTo>
                <a:lnTo>
                  <a:pt x="259" y="13"/>
                </a:lnTo>
                <a:lnTo>
                  <a:pt x="258" y="16"/>
                </a:lnTo>
                <a:lnTo>
                  <a:pt x="255" y="23"/>
                </a:lnTo>
                <a:lnTo>
                  <a:pt x="251" y="33"/>
                </a:lnTo>
                <a:lnTo>
                  <a:pt x="243" y="46"/>
                </a:lnTo>
                <a:lnTo>
                  <a:pt x="231" y="58"/>
                </a:lnTo>
                <a:lnTo>
                  <a:pt x="216" y="70"/>
                </a:lnTo>
                <a:lnTo>
                  <a:pt x="196" y="78"/>
                </a:lnTo>
                <a:lnTo>
                  <a:pt x="170" y="83"/>
                </a:lnTo>
                <a:lnTo>
                  <a:pt x="163" y="83"/>
                </a:lnTo>
                <a:lnTo>
                  <a:pt x="155" y="83"/>
                </a:lnTo>
                <a:lnTo>
                  <a:pt x="150" y="83"/>
                </a:lnTo>
                <a:lnTo>
                  <a:pt x="144" y="82"/>
                </a:lnTo>
                <a:lnTo>
                  <a:pt x="140" y="90"/>
                </a:lnTo>
                <a:lnTo>
                  <a:pt x="134" y="100"/>
                </a:lnTo>
                <a:lnTo>
                  <a:pt x="126" y="108"/>
                </a:lnTo>
                <a:lnTo>
                  <a:pt x="118" y="117"/>
                </a:lnTo>
                <a:lnTo>
                  <a:pt x="106" y="126"/>
                </a:lnTo>
                <a:lnTo>
                  <a:pt x="93" y="133"/>
                </a:lnTo>
                <a:lnTo>
                  <a:pt x="76" y="138"/>
                </a:lnTo>
                <a:lnTo>
                  <a:pt x="58" y="142"/>
                </a:lnTo>
                <a:lnTo>
                  <a:pt x="34" y="140"/>
                </a:lnTo>
                <a:lnTo>
                  <a:pt x="16" y="131"/>
                </a:lnTo>
                <a:lnTo>
                  <a:pt x="6" y="116"/>
                </a:lnTo>
                <a:lnTo>
                  <a:pt x="1" y="98"/>
                </a:lnTo>
                <a:lnTo>
                  <a:pt x="0" y="81"/>
                </a:lnTo>
                <a:lnTo>
                  <a:pt x="0" y="66"/>
                </a:lnTo>
                <a:lnTo>
                  <a:pt x="1" y="55"/>
                </a:lnTo>
                <a:lnTo>
                  <a:pt x="3" y="51"/>
                </a:lnTo>
                <a:lnTo>
                  <a:pt x="3" y="53"/>
                </a:lnTo>
                <a:lnTo>
                  <a:pt x="5" y="61"/>
                </a:lnTo>
                <a:lnTo>
                  <a:pt x="9" y="71"/>
                </a:lnTo>
                <a:lnTo>
                  <a:pt x="14" y="81"/>
                </a:lnTo>
                <a:lnTo>
                  <a:pt x="23" y="91"/>
                </a:lnTo>
                <a:lnTo>
                  <a:pt x="34" y="98"/>
                </a:lnTo>
                <a:lnTo>
                  <a:pt x="48" y="102"/>
                </a:lnTo>
                <a:lnTo>
                  <a:pt x="66" y="100"/>
                </a:lnTo>
                <a:close/>
              </a:path>
            </a:pathLst>
          </a:custGeom>
          <a:solidFill>
            <a:srgbClr val="000000"/>
          </a:solidFill>
          <a:ln w="9525">
            <a:noFill/>
            <a:round/>
            <a:headEnd/>
            <a:tailEnd/>
          </a:ln>
        </p:spPr>
        <p:txBody>
          <a:bodyPr/>
          <a:lstStyle/>
          <a:p>
            <a:endParaRPr lang="en-US"/>
          </a:p>
        </p:txBody>
      </p:sp>
      <p:sp>
        <p:nvSpPr>
          <p:cNvPr id="53300" name="Freeform 53"/>
          <p:cNvSpPr>
            <a:spLocks/>
          </p:cNvSpPr>
          <p:nvPr/>
        </p:nvSpPr>
        <p:spPr bwMode="auto">
          <a:xfrm>
            <a:off x="6102350" y="2855913"/>
            <a:ext cx="134938" cy="195262"/>
          </a:xfrm>
          <a:custGeom>
            <a:avLst/>
            <a:gdLst>
              <a:gd name="T0" fmla="*/ 0 w 339"/>
              <a:gd name="T1" fmla="*/ 0 h 492"/>
              <a:gd name="T2" fmla="*/ 120 w 339"/>
              <a:gd name="T3" fmla="*/ 184 h 492"/>
              <a:gd name="T4" fmla="*/ 60 w 339"/>
              <a:gd name="T5" fmla="*/ 169 h 492"/>
              <a:gd name="T6" fmla="*/ 205 w 339"/>
              <a:gd name="T7" fmla="*/ 333 h 492"/>
              <a:gd name="T8" fmla="*/ 160 w 339"/>
              <a:gd name="T9" fmla="*/ 333 h 492"/>
              <a:gd name="T10" fmla="*/ 339 w 339"/>
              <a:gd name="T11" fmla="*/ 492 h 492"/>
              <a:gd name="T12" fmla="*/ 255 w 339"/>
              <a:gd name="T13" fmla="*/ 377 h 492"/>
              <a:gd name="T14" fmla="*/ 309 w 339"/>
              <a:gd name="T15" fmla="*/ 362 h 492"/>
              <a:gd name="T16" fmla="*/ 185 w 339"/>
              <a:gd name="T17" fmla="*/ 243 h 492"/>
              <a:gd name="T18" fmla="*/ 230 w 339"/>
              <a:gd name="T19" fmla="*/ 229 h 492"/>
              <a:gd name="T20" fmla="*/ 0 w 339"/>
              <a:gd name="T21" fmla="*/ 0 h 4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9"/>
              <a:gd name="T34" fmla="*/ 0 h 492"/>
              <a:gd name="T35" fmla="*/ 339 w 339"/>
              <a:gd name="T36" fmla="*/ 492 h 4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9" h="492">
                <a:moveTo>
                  <a:pt x="0" y="0"/>
                </a:moveTo>
                <a:lnTo>
                  <a:pt x="120" y="184"/>
                </a:lnTo>
                <a:lnTo>
                  <a:pt x="60" y="169"/>
                </a:lnTo>
                <a:lnTo>
                  <a:pt x="205" y="333"/>
                </a:lnTo>
                <a:lnTo>
                  <a:pt x="160" y="333"/>
                </a:lnTo>
                <a:lnTo>
                  <a:pt x="339" y="492"/>
                </a:lnTo>
                <a:lnTo>
                  <a:pt x="255" y="377"/>
                </a:lnTo>
                <a:lnTo>
                  <a:pt x="309" y="362"/>
                </a:lnTo>
                <a:lnTo>
                  <a:pt x="185" y="243"/>
                </a:lnTo>
                <a:lnTo>
                  <a:pt x="230" y="229"/>
                </a:lnTo>
                <a:lnTo>
                  <a:pt x="0" y="0"/>
                </a:lnTo>
                <a:close/>
              </a:path>
            </a:pathLst>
          </a:custGeom>
          <a:solidFill>
            <a:schemeClr val="tx1"/>
          </a:solidFill>
          <a:ln w="9525">
            <a:noFill/>
            <a:round/>
            <a:headEnd/>
            <a:tailEnd/>
          </a:ln>
        </p:spPr>
        <p:txBody>
          <a:bodyPr/>
          <a:lstStyle/>
          <a:p>
            <a:endParaRPr lang="en-US"/>
          </a:p>
        </p:txBody>
      </p:sp>
      <p:sp>
        <p:nvSpPr>
          <p:cNvPr id="53301" name="Freeform 54"/>
          <p:cNvSpPr>
            <a:spLocks/>
          </p:cNvSpPr>
          <p:nvPr/>
        </p:nvSpPr>
        <p:spPr bwMode="auto">
          <a:xfrm>
            <a:off x="6043613" y="3041650"/>
            <a:ext cx="149225" cy="57150"/>
          </a:xfrm>
          <a:custGeom>
            <a:avLst/>
            <a:gdLst>
              <a:gd name="T0" fmla="*/ 0 w 373"/>
              <a:gd name="T1" fmla="*/ 0 h 145"/>
              <a:gd name="T2" fmla="*/ 258 w 373"/>
              <a:gd name="T3" fmla="*/ 65 h 145"/>
              <a:gd name="T4" fmla="*/ 214 w 373"/>
              <a:gd name="T5" fmla="*/ 100 h 145"/>
              <a:gd name="T6" fmla="*/ 373 w 373"/>
              <a:gd name="T7" fmla="*/ 145 h 145"/>
              <a:gd name="T8" fmla="*/ 105 w 373"/>
              <a:gd name="T9" fmla="*/ 135 h 145"/>
              <a:gd name="T10" fmla="*/ 169 w 373"/>
              <a:gd name="T11" fmla="*/ 85 h 145"/>
              <a:gd name="T12" fmla="*/ 0 w 373"/>
              <a:gd name="T13" fmla="*/ 0 h 145"/>
              <a:gd name="T14" fmla="*/ 0 60000 65536"/>
              <a:gd name="T15" fmla="*/ 0 60000 65536"/>
              <a:gd name="T16" fmla="*/ 0 60000 65536"/>
              <a:gd name="T17" fmla="*/ 0 60000 65536"/>
              <a:gd name="T18" fmla="*/ 0 60000 65536"/>
              <a:gd name="T19" fmla="*/ 0 60000 65536"/>
              <a:gd name="T20" fmla="*/ 0 60000 65536"/>
              <a:gd name="T21" fmla="*/ 0 w 373"/>
              <a:gd name="T22" fmla="*/ 0 h 145"/>
              <a:gd name="T23" fmla="*/ 373 w 373"/>
              <a:gd name="T24" fmla="*/ 145 h 1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3" h="145">
                <a:moveTo>
                  <a:pt x="0" y="0"/>
                </a:moveTo>
                <a:lnTo>
                  <a:pt x="258" y="65"/>
                </a:lnTo>
                <a:lnTo>
                  <a:pt x="214" y="100"/>
                </a:lnTo>
                <a:lnTo>
                  <a:pt x="373" y="145"/>
                </a:lnTo>
                <a:lnTo>
                  <a:pt x="105" y="135"/>
                </a:lnTo>
                <a:lnTo>
                  <a:pt x="169" y="85"/>
                </a:lnTo>
                <a:lnTo>
                  <a:pt x="0" y="0"/>
                </a:lnTo>
                <a:close/>
              </a:path>
            </a:pathLst>
          </a:custGeom>
          <a:solidFill>
            <a:schemeClr val="tx1"/>
          </a:solidFill>
          <a:ln w="9525">
            <a:noFill/>
            <a:round/>
            <a:headEnd/>
            <a:tailEnd/>
          </a:ln>
        </p:spPr>
        <p:txBody>
          <a:bodyPr/>
          <a:lstStyle/>
          <a:p>
            <a:endParaRPr lang="en-US"/>
          </a:p>
        </p:txBody>
      </p:sp>
      <p:sp>
        <p:nvSpPr>
          <p:cNvPr id="53302" name="Freeform 55"/>
          <p:cNvSpPr>
            <a:spLocks/>
          </p:cNvSpPr>
          <p:nvPr/>
        </p:nvSpPr>
        <p:spPr bwMode="auto">
          <a:xfrm>
            <a:off x="6589713" y="2855913"/>
            <a:ext cx="134937" cy="195262"/>
          </a:xfrm>
          <a:custGeom>
            <a:avLst/>
            <a:gdLst>
              <a:gd name="T0" fmla="*/ 338 w 338"/>
              <a:gd name="T1" fmla="*/ 0 h 492"/>
              <a:gd name="T2" fmla="*/ 220 w 338"/>
              <a:gd name="T3" fmla="*/ 184 h 492"/>
              <a:gd name="T4" fmla="*/ 278 w 338"/>
              <a:gd name="T5" fmla="*/ 169 h 492"/>
              <a:gd name="T6" fmla="*/ 135 w 338"/>
              <a:gd name="T7" fmla="*/ 333 h 492"/>
              <a:gd name="T8" fmla="*/ 180 w 338"/>
              <a:gd name="T9" fmla="*/ 333 h 492"/>
              <a:gd name="T10" fmla="*/ 0 w 338"/>
              <a:gd name="T11" fmla="*/ 492 h 492"/>
              <a:gd name="T12" fmla="*/ 85 w 338"/>
              <a:gd name="T13" fmla="*/ 377 h 492"/>
              <a:gd name="T14" fmla="*/ 30 w 338"/>
              <a:gd name="T15" fmla="*/ 362 h 492"/>
              <a:gd name="T16" fmla="*/ 155 w 338"/>
              <a:gd name="T17" fmla="*/ 243 h 492"/>
              <a:gd name="T18" fmla="*/ 110 w 338"/>
              <a:gd name="T19" fmla="*/ 229 h 492"/>
              <a:gd name="T20" fmla="*/ 338 w 338"/>
              <a:gd name="T21" fmla="*/ 0 h 4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8"/>
              <a:gd name="T34" fmla="*/ 0 h 492"/>
              <a:gd name="T35" fmla="*/ 338 w 338"/>
              <a:gd name="T36" fmla="*/ 492 h 4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8" h="492">
                <a:moveTo>
                  <a:pt x="338" y="0"/>
                </a:moveTo>
                <a:lnTo>
                  <a:pt x="220" y="184"/>
                </a:lnTo>
                <a:lnTo>
                  <a:pt x="278" y="169"/>
                </a:lnTo>
                <a:lnTo>
                  <a:pt x="135" y="333"/>
                </a:lnTo>
                <a:lnTo>
                  <a:pt x="180" y="333"/>
                </a:lnTo>
                <a:lnTo>
                  <a:pt x="0" y="492"/>
                </a:lnTo>
                <a:lnTo>
                  <a:pt x="85" y="377"/>
                </a:lnTo>
                <a:lnTo>
                  <a:pt x="30" y="362"/>
                </a:lnTo>
                <a:lnTo>
                  <a:pt x="155" y="243"/>
                </a:lnTo>
                <a:lnTo>
                  <a:pt x="110" y="229"/>
                </a:lnTo>
                <a:lnTo>
                  <a:pt x="338" y="0"/>
                </a:lnTo>
                <a:close/>
              </a:path>
            </a:pathLst>
          </a:custGeom>
          <a:solidFill>
            <a:schemeClr val="tx1"/>
          </a:solidFill>
          <a:ln w="9525">
            <a:noFill/>
            <a:round/>
            <a:headEnd/>
            <a:tailEnd/>
          </a:ln>
        </p:spPr>
        <p:txBody>
          <a:bodyPr/>
          <a:lstStyle/>
          <a:p>
            <a:endParaRPr lang="en-US"/>
          </a:p>
        </p:txBody>
      </p:sp>
      <p:sp>
        <p:nvSpPr>
          <p:cNvPr id="53303" name="Freeform 56"/>
          <p:cNvSpPr>
            <a:spLocks/>
          </p:cNvSpPr>
          <p:nvPr/>
        </p:nvSpPr>
        <p:spPr bwMode="auto">
          <a:xfrm>
            <a:off x="6634163" y="3041650"/>
            <a:ext cx="147637" cy="57150"/>
          </a:xfrm>
          <a:custGeom>
            <a:avLst/>
            <a:gdLst>
              <a:gd name="T0" fmla="*/ 374 w 374"/>
              <a:gd name="T1" fmla="*/ 0 h 145"/>
              <a:gd name="T2" fmla="*/ 114 w 374"/>
              <a:gd name="T3" fmla="*/ 65 h 145"/>
              <a:gd name="T4" fmla="*/ 159 w 374"/>
              <a:gd name="T5" fmla="*/ 100 h 145"/>
              <a:gd name="T6" fmla="*/ 0 w 374"/>
              <a:gd name="T7" fmla="*/ 145 h 145"/>
              <a:gd name="T8" fmla="*/ 269 w 374"/>
              <a:gd name="T9" fmla="*/ 135 h 145"/>
              <a:gd name="T10" fmla="*/ 204 w 374"/>
              <a:gd name="T11" fmla="*/ 85 h 145"/>
              <a:gd name="T12" fmla="*/ 374 w 374"/>
              <a:gd name="T13" fmla="*/ 0 h 145"/>
              <a:gd name="T14" fmla="*/ 0 60000 65536"/>
              <a:gd name="T15" fmla="*/ 0 60000 65536"/>
              <a:gd name="T16" fmla="*/ 0 60000 65536"/>
              <a:gd name="T17" fmla="*/ 0 60000 65536"/>
              <a:gd name="T18" fmla="*/ 0 60000 65536"/>
              <a:gd name="T19" fmla="*/ 0 60000 65536"/>
              <a:gd name="T20" fmla="*/ 0 60000 65536"/>
              <a:gd name="T21" fmla="*/ 0 w 374"/>
              <a:gd name="T22" fmla="*/ 0 h 145"/>
              <a:gd name="T23" fmla="*/ 374 w 374"/>
              <a:gd name="T24" fmla="*/ 145 h 1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4" h="145">
                <a:moveTo>
                  <a:pt x="374" y="0"/>
                </a:moveTo>
                <a:lnTo>
                  <a:pt x="114" y="65"/>
                </a:lnTo>
                <a:lnTo>
                  <a:pt x="159" y="100"/>
                </a:lnTo>
                <a:lnTo>
                  <a:pt x="0" y="145"/>
                </a:lnTo>
                <a:lnTo>
                  <a:pt x="269" y="135"/>
                </a:lnTo>
                <a:lnTo>
                  <a:pt x="204" y="85"/>
                </a:lnTo>
                <a:lnTo>
                  <a:pt x="374" y="0"/>
                </a:lnTo>
                <a:close/>
              </a:path>
            </a:pathLst>
          </a:custGeom>
          <a:solidFill>
            <a:schemeClr val="tx1"/>
          </a:solidFill>
          <a:ln w="9525">
            <a:noFill/>
            <a:round/>
            <a:headEnd/>
            <a:tailEnd/>
          </a:ln>
        </p:spPr>
        <p:txBody>
          <a:bodyPr/>
          <a:lstStyle/>
          <a:p>
            <a:endParaRPr lang="en-US"/>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Oval 55"/>
          <p:cNvSpPr>
            <a:spLocks noChangeArrowheads="1"/>
          </p:cNvSpPr>
          <p:nvPr/>
        </p:nvSpPr>
        <p:spPr bwMode="auto">
          <a:xfrm>
            <a:off x="5791200" y="4203700"/>
            <a:ext cx="1206500" cy="749300"/>
          </a:xfrm>
          <a:prstGeom prst="ellipse">
            <a:avLst/>
          </a:prstGeom>
          <a:solidFill>
            <a:srgbClr val="66FF66"/>
          </a:solidFill>
          <a:ln w="12700">
            <a:solidFill>
              <a:schemeClr val="tx1"/>
            </a:solidFill>
            <a:round/>
            <a:headEnd/>
            <a:tailEnd/>
          </a:ln>
        </p:spPr>
        <p:txBody>
          <a:bodyPr wrap="none" anchor="ctr"/>
          <a:lstStyle/>
          <a:p>
            <a:endParaRPr lang="en-US"/>
          </a:p>
        </p:txBody>
      </p:sp>
      <p:sp>
        <p:nvSpPr>
          <p:cNvPr id="54275" name="Freeform 56"/>
          <p:cNvSpPr>
            <a:spLocks/>
          </p:cNvSpPr>
          <p:nvPr/>
        </p:nvSpPr>
        <p:spPr bwMode="auto">
          <a:xfrm>
            <a:off x="6065838" y="4354513"/>
            <a:ext cx="668337" cy="522287"/>
          </a:xfrm>
          <a:custGeom>
            <a:avLst/>
            <a:gdLst>
              <a:gd name="T0" fmla="*/ 754 w 1683"/>
              <a:gd name="T1" fmla="*/ 3 h 1313"/>
              <a:gd name="T2" fmla="*/ 631 w 1683"/>
              <a:gd name="T3" fmla="*/ 21 h 1313"/>
              <a:gd name="T4" fmla="*/ 513 w 1683"/>
              <a:gd name="T5" fmla="*/ 51 h 1313"/>
              <a:gd name="T6" fmla="*/ 405 w 1683"/>
              <a:gd name="T7" fmla="*/ 95 h 1313"/>
              <a:gd name="T8" fmla="*/ 306 w 1683"/>
              <a:gd name="T9" fmla="*/ 150 h 1313"/>
              <a:gd name="T10" fmla="*/ 218 w 1683"/>
              <a:gd name="T11" fmla="*/ 216 h 1313"/>
              <a:gd name="T12" fmla="*/ 143 w 1683"/>
              <a:gd name="T13" fmla="*/ 289 h 1313"/>
              <a:gd name="T14" fmla="*/ 82 w 1683"/>
              <a:gd name="T15" fmla="*/ 372 h 1313"/>
              <a:gd name="T16" fmla="*/ 37 w 1683"/>
              <a:gd name="T17" fmla="*/ 462 h 1313"/>
              <a:gd name="T18" fmla="*/ 10 w 1683"/>
              <a:gd name="T19" fmla="*/ 557 h 1313"/>
              <a:gd name="T20" fmla="*/ 0 w 1683"/>
              <a:gd name="T21" fmla="*/ 657 h 1313"/>
              <a:gd name="T22" fmla="*/ 10 w 1683"/>
              <a:gd name="T23" fmla="*/ 756 h 1313"/>
              <a:gd name="T24" fmla="*/ 37 w 1683"/>
              <a:gd name="T25" fmla="*/ 851 h 1313"/>
              <a:gd name="T26" fmla="*/ 82 w 1683"/>
              <a:gd name="T27" fmla="*/ 941 h 1313"/>
              <a:gd name="T28" fmla="*/ 143 w 1683"/>
              <a:gd name="T29" fmla="*/ 1024 h 1313"/>
              <a:gd name="T30" fmla="*/ 218 w 1683"/>
              <a:gd name="T31" fmla="*/ 1097 h 1313"/>
              <a:gd name="T32" fmla="*/ 306 w 1683"/>
              <a:gd name="T33" fmla="*/ 1164 h 1313"/>
              <a:gd name="T34" fmla="*/ 405 w 1683"/>
              <a:gd name="T35" fmla="*/ 1219 h 1313"/>
              <a:gd name="T36" fmla="*/ 513 w 1683"/>
              <a:gd name="T37" fmla="*/ 1262 h 1313"/>
              <a:gd name="T38" fmla="*/ 631 w 1683"/>
              <a:gd name="T39" fmla="*/ 1292 h 1313"/>
              <a:gd name="T40" fmla="*/ 754 w 1683"/>
              <a:gd name="T41" fmla="*/ 1310 h 1313"/>
              <a:gd name="T42" fmla="*/ 884 w 1683"/>
              <a:gd name="T43" fmla="*/ 1312 h 1313"/>
              <a:gd name="T44" fmla="*/ 1010 w 1683"/>
              <a:gd name="T45" fmla="*/ 1300 h 1313"/>
              <a:gd name="T46" fmla="*/ 1130 w 1683"/>
              <a:gd name="T47" fmla="*/ 1274 h 1313"/>
              <a:gd name="T48" fmla="*/ 1243 w 1683"/>
              <a:gd name="T49" fmla="*/ 1234 h 1313"/>
              <a:gd name="T50" fmla="*/ 1345 w 1683"/>
              <a:gd name="T51" fmla="*/ 1182 h 1313"/>
              <a:gd name="T52" fmla="*/ 1436 w 1683"/>
              <a:gd name="T53" fmla="*/ 1121 h 1313"/>
              <a:gd name="T54" fmla="*/ 1516 w 1683"/>
              <a:gd name="T55" fmla="*/ 1049 h 1313"/>
              <a:gd name="T56" fmla="*/ 1582 w 1683"/>
              <a:gd name="T57" fmla="*/ 970 h 1313"/>
              <a:gd name="T58" fmla="*/ 1632 w 1683"/>
              <a:gd name="T59" fmla="*/ 883 h 1313"/>
              <a:gd name="T60" fmla="*/ 1666 w 1683"/>
              <a:gd name="T61" fmla="*/ 789 h 1313"/>
              <a:gd name="T62" fmla="*/ 1682 w 1683"/>
              <a:gd name="T63" fmla="*/ 690 h 1313"/>
              <a:gd name="T64" fmla="*/ 1680 w 1683"/>
              <a:gd name="T65" fmla="*/ 589 h 1313"/>
              <a:gd name="T66" fmla="*/ 1657 w 1683"/>
              <a:gd name="T67" fmla="*/ 493 h 1313"/>
              <a:gd name="T68" fmla="*/ 1617 w 1683"/>
              <a:gd name="T69" fmla="*/ 401 h 1313"/>
              <a:gd name="T70" fmla="*/ 1561 w 1683"/>
              <a:gd name="T71" fmla="*/ 316 h 1313"/>
              <a:gd name="T72" fmla="*/ 1491 w 1683"/>
              <a:gd name="T73" fmla="*/ 239 h 1313"/>
              <a:gd name="T74" fmla="*/ 1407 w 1683"/>
              <a:gd name="T75" fmla="*/ 171 h 1313"/>
              <a:gd name="T76" fmla="*/ 1311 w 1683"/>
              <a:gd name="T77" fmla="*/ 112 h 1313"/>
              <a:gd name="T78" fmla="*/ 1206 w 1683"/>
              <a:gd name="T79" fmla="*/ 65 h 1313"/>
              <a:gd name="T80" fmla="*/ 1091 w 1683"/>
              <a:gd name="T81" fmla="*/ 30 h 1313"/>
              <a:gd name="T82" fmla="*/ 969 w 1683"/>
              <a:gd name="T83" fmla="*/ 7 h 1313"/>
              <a:gd name="T84" fmla="*/ 840 w 1683"/>
              <a:gd name="T85" fmla="*/ 0 h 131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83"/>
              <a:gd name="T130" fmla="*/ 0 h 1313"/>
              <a:gd name="T131" fmla="*/ 1683 w 1683"/>
              <a:gd name="T132" fmla="*/ 1313 h 131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83" h="1313">
                <a:moveTo>
                  <a:pt x="840" y="0"/>
                </a:moveTo>
                <a:lnTo>
                  <a:pt x="797" y="1"/>
                </a:lnTo>
                <a:lnTo>
                  <a:pt x="754" y="3"/>
                </a:lnTo>
                <a:lnTo>
                  <a:pt x="713" y="7"/>
                </a:lnTo>
                <a:lnTo>
                  <a:pt x="672" y="13"/>
                </a:lnTo>
                <a:lnTo>
                  <a:pt x="631" y="21"/>
                </a:lnTo>
                <a:lnTo>
                  <a:pt x="591" y="30"/>
                </a:lnTo>
                <a:lnTo>
                  <a:pt x="552" y="40"/>
                </a:lnTo>
                <a:lnTo>
                  <a:pt x="513" y="51"/>
                </a:lnTo>
                <a:lnTo>
                  <a:pt x="477" y="65"/>
                </a:lnTo>
                <a:lnTo>
                  <a:pt x="441" y="80"/>
                </a:lnTo>
                <a:lnTo>
                  <a:pt x="405" y="95"/>
                </a:lnTo>
                <a:lnTo>
                  <a:pt x="371" y="112"/>
                </a:lnTo>
                <a:lnTo>
                  <a:pt x="338" y="131"/>
                </a:lnTo>
                <a:lnTo>
                  <a:pt x="306" y="150"/>
                </a:lnTo>
                <a:lnTo>
                  <a:pt x="276" y="171"/>
                </a:lnTo>
                <a:lnTo>
                  <a:pt x="246" y="192"/>
                </a:lnTo>
                <a:lnTo>
                  <a:pt x="218" y="216"/>
                </a:lnTo>
                <a:lnTo>
                  <a:pt x="192" y="239"/>
                </a:lnTo>
                <a:lnTo>
                  <a:pt x="167" y="264"/>
                </a:lnTo>
                <a:lnTo>
                  <a:pt x="143" y="289"/>
                </a:lnTo>
                <a:lnTo>
                  <a:pt x="122" y="316"/>
                </a:lnTo>
                <a:lnTo>
                  <a:pt x="101" y="343"/>
                </a:lnTo>
                <a:lnTo>
                  <a:pt x="82" y="372"/>
                </a:lnTo>
                <a:lnTo>
                  <a:pt x="66" y="401"/>
                </a:lnTo>
                <a:lnTo>
                  <a:pt x="51" y="431"/>
                </a:lnTo>
                <a:lnTo>
                  <a:pt x="37" y="462"/>
                </a:lnTo>
                <a:lnTo>
                  <a:pt x="26" y="493"/>
                </a:lnTo>
                <a:lnTo>
                  <a:pt x="17" y="524"/>
                </a:lnTo>
                <a:lnTo>
                  <a:pt x="10" y="557"/>
                </a:lnTo>
                <a:lnTo>
                  <a:pt x="4" y="589"/>
                </a:lnTo>
                <a:lnTo>
                  <a:pt x="1" y="623"/>
                </a:lnTo>
                <a:lnTo>
                  <a:pt x="0" y="657"/>
                </a:lnTo>
                <a:lnTo>
                  <a:pt x="1" y="690"/>
                </a:lnTo>
                <a:lnTo>
                  <a:pt x="4" y="724"/>
                </a:lnTo>
                <a:lnTo>
                  <a:pt x="10" y="756"/>
                </a:lnTo>
                <a:lnTo>
                  <a:pt x="17" y="789"/>
                </a:lnTo>
                <a:lnTo>
                  <a:pt x="26" y="820"/>
                </a:lnTo>
                <a:lnTo>
                  <a:pt x="37" y="851"/>
                </a:lnTo>
                <a:lnTo>
                  <a:pt x="51" y="883"/>
                </a:lnTo>
                <a:lnTo>
                  <a:pt x="66" y="913"/>
                </a:lnTo>
                <a:lnTo>
                  <a:pt x="82" y="941"/>
                </a:lnTo>
                <a:lnTo>
                  <a:pt x="101" y="970"/>
                </a:lnTo>
                <a:lnTo>
                  <a:pt x="122" y="998"/>
                </a:lnTo>
                <a:lnTo>
                  <a:pt x="143" y="1024"/>
                </a:lnTo>
                <a:lnTo>
                  <a:pt x="167" y="1049"/>
                </a:lnTo>
                <a:lnTo>
                  <a:pt x="192" y="1074"/>
                </a:lnTo>
                <a:lnTo>
                  <a:pt x="218" y="1097"/>
                </a:lnTo>
                <a:lnTo>
                  <a:pt x="246" y="1121"/>
                </a:lnTo>
                <a:lnTo>
                  <a:pt x="276" y="1142"/>
                </a:lnTo>
                <a:lnTo>
                  <a:pt x="306" y="1164"/>
                </a:lnTo>
                <a:lnTo>
                  <a:pt x="338" y="1182"/>
                </a:lnTo>
                <a:lnTo>
                  <a:pt x="371" y="1201"/>
                </a:lnTo>
                <a:lnTo>
                  <a:pt x="405" y="1219"/>
                </a:lnTo>
                <a:lnTo>
                  <a:pt x="441" y="1234"/>
                </a:lnTo>
                <a:lnTo>
                  <a:pt x="477" y="1249"/>
                </a:lnTo>
                <a:lnTo>
                  <a:pt x="513" y="1262"/>
                </a:lnTo>
                <a:lnTo>
                  <a:pt x="552" y="1274"/>
                </a:lnTo>
                <a:lnTo>
                  <a:pt x="591" y="1284"/>
                </a:lnTo>
                <a:lnTo>
                  <a:pt x="631" y="1292"/>
                </a:lnTo>
                <a:lnTo>
                  <a:pt x="672" y="1300"/>
                </a:lnTo>
                <a:lnTo>
                  <a:pt x="713" y="1306"/>
                </a:lnTo>
                <a:lnTo>
                  <a:pt x="754" y="1310"/>
                </a:lnTo>
                <a:lnTo>
                  <a:pt x="797" y="1312"/>
                </a:lnTo>
                <a:lnTo>
                  <a:pt x="840" y="1313"/>
                </a:lnTo>
                <a:lnTo>
                  <a:pt x="884" y="1312"/>
                </a:lnTo>
                <a:lnTo>
                  <a:pt x="927" y="1310"/>
                </a:lnTo>
                <a:lnTo>
                  <a:pt x="969" y="1306"/>
                </a:lnTo>
                <a:lnTo>
                  <a:pt x="1010" y="1300"/>
                </a:lnTo>
                <a:lnTo>
                  <a:pt x="1051" y="1292"/>
                </a:lnTo>
                <a:lnTo>
                  <a:pt x="1091" y="1284"/>
                </a:lnTo>
                <a:lnTo>
                  <a:pt x="1130" y="1274"/>
                </a:lnTo>
                <a:lnTo>
                  <a:pt x="1169" y="1262"/>
                </a:lnTo>
                <a:lnTo>
                  <a:pt x="1206" y="1249"/>
                </a:lnTo>
                <a:lnTo>
                  <a:pt x="1243" y="1234"/>
                </a:lnTo>
                <a:lnTo>
                  <a:pt x="1277" y="1219"/>
                </a:lnTo>
                <a:lnTo>
                  <a:pt x="1311" y="1201"/>
                </a:lnTo>
                <a:lnTo>
                  <a:pt x="1345" y="1182"/>
                </a:lnTo>
                <a:lnTo>
                  <a:pt x="1376" y="1164"/>
                </a:lnTo>
                <a:lnTo>
                  <a:pt x="1407" y="1142"/>
                </a:lnTo>
                <a:lnTo>
                  <a:pt x="1436" y="1121"/>
                </a:lnTo>
                <a:lnTo>
                  <a:pt x="1465" y="1097"/>
                </a:lnTo>
                <a:lnTo>
                  <a:pt x="1491" y="1074"/>
                </a:lnTo>
                <a:lnTo>
                  <a:pt x="1516" y="1049"/>
                </a:lnTo>
                <a:lnTo>
                  <a:pt x="1540" y="1024"/>
                </a:lnTo>
                <a:lnTo>
                  <a:pt x="1561" y="998"/>
                </a:lnTo>
                <a:lnTo>
                  <a:pt x="1582" y="970"/>
                </a:lnTo>
                <a:lnTo>
                  <a:pt x="1600" y="941"/>
                </a:lnTo>
                <a:lnTo>
                  <a:pt x="1617" y="913"/>
                </a:lnTo>
                <a:lnTo>
                  <a:pt x="1632" y="883"/>
                </a:lnTo>
                <a:lnTo>
                  <a:pt x="1646" y="851"/>
                </a:lnTo>
                <a:lnTo>
                  <a:pt x="1657" y="820"/>
                </a:lnTo>
                <a:lnTo>
                  <a:pt x="1666" y="789"/>
                </a:lnTo>
                <a:lnTo>
                  <a:pt x="1673" y="756"/>
                </a:lnTo>
                <a:lnTo>
                  <a:pt x="1680" y="724"/>
                </a:lnTo>
                <a:lnTo>
                  <a:pt x="1682" y="690"/>
                </a:lnTo>
                <a:lnTo>
                  <a:pt x="1683" y="657"/>
                </a:lnTo>
                <a:lnTo>
                  <a:pt x="1682" y="623"/>
                </a:lnTo>
                <a:lnTo>
                  <a:pt x="1680" y="589"/>
                </a:lnTo>
                <a:lnTo>
                  <a:pt x="1673" y="557"/>
                </a:lnTo>
                <a:lnTo>
                  <a:pt x="1666" y="524"/>
                </a:lnTo>
                <a:lnTo>
                  <a:pt x="1657" y="493"/>
                </a:lnTo>
                <a:lnTo>
                  <a:pt x="1646" y="462"/>
                </a:lnTo>
                <a:lnTo>
                  <a:pt x="1632" y="431"/>
                </a:lnTo>
                <a:lnTo>
                  <a:pt x="1617" y="401"/>
                </a:lnTo>
                <a:lnTo>
                  <a:pt x="1600" y="372"/>
                </a:lnTo>
                <a:lnTo>
                  <a:pt x="1582" y="343"/>
                </a:lnTo>
                <a:lnTo>
                  <a:pt x="1561" y="316"/>
                </a:lnTo>
                <a:lnTo>
                  <a:pt x="1540" y="289"/>
                </a:lnTo>
                <a:lnTo>
                  <a:pt x="1516" y="264"/>
                </a:lnTo>
                <a:lnTo>
                  <a:pt x="1491" y="239"/>
                </a:lnTo>
                <a:lnTo>
                  <a:pt x="1465" y="216"/>
                </a:lnTo>
                <a:lnTo>
                  <a:pt x="1436" y="192"/>
                </a:lnTo>
                <a:lnTo>
                  <a:pt x="1407" y="171"/>
                </a:lnTo>
                <a:lnTo>
                  <a:pt x="1376" y="150"/>
                </a:lnTo>
                <a:lnTo>
                  <a:pt x="1345" y="131"/>
                </a:lnTo>
                <a:lnTo>
                  <a:pt x="1311" y="112"/>
                </a:lnTo>
                <a:lnTo>
                  <a:pt x="1277" y="95"/>
                </a:lnTo>
                <a:lnTo>
                  <a:pt x="1243" y="80"/>
                </a:lnTo>
                <a:lnTo>
                  <a:pt x="1206" y="65"/>
                </a:lnTo>
                <a:lnTo>
                  <a:pt x="1169" y="51"/>
                </a:lnTo>
                <a:lnTo>
                  <a:pt x="1130" y="40"/>
                </a:lnTo>
                <a:lnTo>
                  <a:pt x="1091" y="30"/>
                </a:lnTo>
                <a:lnTo>
                  <a:pt x="1051" y="21"/>
                </a:lnTo>
                <a:lnTo>
                  <a:pt x="1010" y="13"/>
                </a:lnTo>
                <a:lnTo>
                  <a:pt x="969" y="7"/>
                </a:lnTo>
                <a:lnTo>
                  <a:pt x="927" y="3"/>
                </a:lnTo>
                <a:lnTo>
                  <a:pt x="884" y="1"/>
                </a:lnTo>
                <a:lnTo>
                  <a:pt x="840" y="0"/>
                </a:lnTo>
                <a:close/>
              </a:path>
            </a:pathLst>
          </a:custGeom>
          <a:solidFill>
            <a:srgbClr val="0A750A"/>
          </a:solidFill>
          <a:ln w="9525">
            <a:noFill/>
            <a:round/>
            <a:headEnd/>
            <a:tailEnd/>
          </a:ln>
        </p:spPr>
        <p:txBody>
          <a:bodyPr/>
          <a:lstStyle/>
          <a:p>
            <a:endParaRPr lang="en-US"/>
          </a:p>
        </p:txBody>
      </p:sp>
      <p:sp>
        <p:nvSpPr>
          <p:cNvPr id="54276" name="Freeform 57"/>
          <p:cNvSpPr>
            <a:spLocks/>
          </p:cNvSpPr>
          <p:nvPr/>
        </p:nvSpPr>
        <p:spPr bwMode="auto">
          <a:xfrm>
            <a:off x="6069013" y="4357688"/>
            <a:ext cx="660400" cy="515937"/>
          </a:xfrm>
          <a:custGeom>
            <a:avLst/>
            <a:gdLst>
              <a:gd name="T0" fmla="*/ 746 w 1666"/>
              <a:gd name="T1" fmla="*/ 4 h 1299"/>
              <a:gd name="T2" fmla="*/ 624 w 1666"/>
              <a:gd name="T3" fmla="*/ 20 h 1299"/>
              <a:gd name="T4" fmla="*/ 508 w 1666"/>
              <a:gd name="T5" fmla="*/ 51 h 1299"/>
              <a:gd name="T6" fmla="*/ 401 w 1666"/>
              <a:gd name="T7" fmla="*/ 94 h 1299"/>
              <a:gd name="T8" fmla="*/ 303 w 1666"/>
              <a:gd name="T9" fmla="*/ 149 h 1299"/>
              <a:gd name="T10" fmla="*/ 216 w 1666"/>
              <a:gd name="T11" fmla="*/ 212 h 1299"/>
              <a:gd name="T12" fmla="*/ 142 w 1666"/>
              <a:gd name="T13" fmla="*/ 286 h 1299"/>
              <a:gd name="T14" fmla="*/ 82 w 1666"/>
              <a:gd name="T15" fmla="*/ 369 h 1299"/>
              <a:gd name="T16" fmla="*/ 37 w 1666"/>
              <a:gd name="T17" fmla="*/ 456 h 1299"/>
              <a:gd name="T18" fmla="*/ 10 w 1666"/>
              <a:gd name="T19" fmla="*/ 551 h 1299"/>
              <a:gd name="T20" fmla="*/ 0 w 1666"/>
              <a:gd name="T21" fmla="*/ 650 h 1299"/>
              <a:gd name="T22" fmla="*/ 10 w 1666"/>
              <a:gd name="T23" fmla="*/ 748 h 1299"/>
              <a:gd name="T24" fmla="*/ 37 w 1666"/>
              <a:gd name="T25" fmla="*/ 843 h 1299"/>
              <a:gd name="T26" fmla="*/ 82 w 1666"/>
              <a:gd name="T27" fmla="*/ 931 h 1299"/>
              <a:gd name="T28" fmla="*/ 142 w 1666"/>
              <a:gd name="T29" fmla="*/ 1013 h 1299"/>
              <a:gd name="T30" fmla="*/ 216 w 1666"/>
              <a:gd name="T31" fmla="*/ 1087 h 1299"/>
              <a:gd name="T32" fmla="*/ 303 w 1666"/>
              <a:gd name="T33" fmla="*/ 1150 h 1299"/>
              <a:gd name="T34" fmla="*/ 401 w 1666"/>
              <a:gd name="T35" fmla="*/ 1205 h 1299"/>
              <a:gd name="T36" fmla="*/ 508 w 1666"/>
              <a:gd name="T37" fmla="*/ 1248 h 1299"/>
              <a:gd name="T38" fmla="*/ 624 w 1666"/>
              <a:gd name="T39" fmla="*/ 1279 h 1299"/>
              <a:gd name="T40" fmla="*/ 746 w 1666"/>
              <a:gd name="T41" fmla="*/ 1295 h 1299"/>
              <a:gd name="T42" fmla="*/ 874 w 1666"/>
              <a:gd name="T43" fmla="*/ 1298 h 1299"/>
              <a:gd name="T44" fmla="*/ 1000 w 1666"/>
              <a:gd name="T45" fmla="*/ 1285 h 1299"/>
              <a:gd name="T46" fmla="*/ 1119 w 1666"/>
              <a:gd name="T47" fmla="*/ 1259 h 1299"/>
              <a:gd name="T48" fmla="*/ 1229 w 1666"/>
              <a:gd name="T49" fmla="*/ 1220 h 1299"/>
              <a:gd name="T50" fmla="*/ 1331 w 1666"/>
              <a:gd name="T51" fmla="*/ 1170 h 1299"/>
              <a:gd name="T52" fmla="*/ 1421 w 1666"/>
              <a:gd name="T53" fmla="*/ 1109 h 1299"/>
              <a:gd name="T54" fmla="*/ 1500 w 1666"/>
              <a:gd name="T55" fmla="*/ 1038 h 1299"/>
              <a:gd name="T56" fmla="*/ 1564 w 1666"/>
              <a:gd name="T57" fmla="*/ 959 h 1299"/>
              <a:gd name="T58" fmla="*/ 1614 w 1666"/>
              <a:gd name="T59" fmla="*/ 873 h 1299"/>
              <a:gd name="T60" fmla="*/ 1648 w 1666"/>
              <a:gd name="T61" fmla="*/ 781 h 1299"/>
              <a:gd name="T62" fmla="*/ 1664 w 1666"/>
              <a:gd name="T63" fmla="*/ 683 h 1299"/>
              <a:gd name="T64" fmla="*/ 1662 w 1666"/>
              <a:gd name="T65" fmla="*/ 583 h 1299"/>
              <a:gd name="T66" fmla="*/ 1639 w 1666"/>
              <a:gd name="T67" fmla="*/ 487 h 1299"/>
              <a:gd name="T68" fmla="*/ 1601 w 1666"/>
              <a:gd name="T69" fmla="*/ 397 h 1299"/>
              <a:gd name="T70" fmla="*/ 1544 w 1666"/>
              <a:gd name="T71" fmla="*/ 312 h 1299"/>
              <a:gd name="T72" fmla="*/ 1475 w 1666"/>
              <a:gd name="T73" fmla="*/ 236 h 1299"/>
              <a:gd name="T74" fmla="*/ 1392 w 1666"/>
              <a:gd name="T75" fmla="*/ 169 h 1299"/>
              <a:gd name="T76" fmla="*/ 1298 w 1666"/>
              <a:gd name="T77" fmla="*/ 111 h 1299"/>
              <a:gd name="T78" fmla="*/ 1194 w 1666"/>
              <a:gd name="T79" fmla="*/ 64 h 1299"/>
              <a:gd name="T80" fmla="*/ 1080 w 1666"/>
              <a:gd name="T81" fmla="*/ 29 h 1299"/>
              <a:gd name="T82" fmla="*/ 959 w 1666"/>
              <a:gd name="T83" fmla="*/ 8 h 1299"/>
              <a:gd name="T84" fmla="*/ 831 w 1666"/>
              <a:gd name="T85" fmla="*/ 0 h 129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66"/>
              <a:gd name="T130" fmla="*/ 0 h 1299"/>
              <a:gd name="T131" fmla="*/ 1666 w 1666"/>
              <a:gd name="T132" fmla="*/ 1299 h 129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66" h="1299">
                <a:moveTo>
                  <a:pt x="831" y="0"/>
                </a:moveTo>
                <a:lnTo>
                  <a:pt x="789" y="1"/>
                </a:lnTo>
                <a:lnTo>
                  <a:pt x="746" y="4"/>
                </a:lnTo>
                <a:lnTo>
                  <a:pt x="705" y="8"/>
                </a:lnTo>
                <a:lnTo>
                  <a:pt x="664" y="14"/>
                </a:lnTo>
                <a:lnTo>
                  <a:pt x="624" y="20"/>
                </a:lnTo>
                <a:lnTo>
                  <a:pt x="584" y="29"/>
                </a:lnTo>
                <a:lnTo>
                  <a:pt x="545" y="40"/>
                </a:lnTo>
                <a:lnTo>
                  <a:pt x="508" y="51"/>
                </a:lnTo>
                <a:lnTo>
                  <a:pt x="472" y="64"/>
                </a:lnTo>
                <a:lnTo>
                  <a:pt x="435" y="79"/>
                </a:lnTo>
                <a:lnTo>
                  <a:pt x="401" y="94"/>
                </a:lnTo>
                <a:lnTo>
                  <a:pt x="367" y="111"/>
                </a:lnTo>
                <a:lnTo>
                  <a:pt x="334" y="129"/>
                </a:lnTo>
                <a:lnTo>
                  <a:pt x="303" y="149"/>
                </a:lnTo>
                <a:lnTo>
                  <a:pt x="273" y="169"/>
                </a:lnTo>
                <a:lnTo>
                  <a:pt x="243" y="190"/>
                </a:lnTo>
                <a:lnTo>
                  <a:pt x="216" y="212"/>
                </a:lnTo>
                <a:lnTo>
                  <a:pt x="189" y="236"/>
                </a:lnTo>
                <a:lnTo>
                  <a:pt x="166" y="261"/>
                </a:lnTo>
                <a:lnTo>
                  <a:pt x="142" y="286"/>
                </a:lnTo>
                <a:lnTo>
                  <a:pt x="121" y="312"/>
                </a:lnTo>
                <a:lnTo>
                  <a:pt x="101" y="340"/>
                </a:lnTo>
                <a:lnTo>
                  <a:pt x="82" y="369"/>
                </a:lnTo>
                <a:lnTo>
                  <a:pt x="65" y="397"/>
                </a:lnTo>
                <a:lnTo>
                  <a:pt x="51" y="426"/>
                </a:lnTo>
                <a:lnTo>
                  <a:pt x="37" y="456"/>
                </a:lnTo>
                <a:lnTo>
                  <a:pt x="26" y="487"/>
                </a:lnTo>
                <a:lnTo>
                  <a:pt x="17" y="518"/>
                </a:lnTo>
                <a:lnTo>
                  <a:pt x="10" y="551"/>
                </a:lnTo>
                <a:lnTo>
                  <a:pt x="3" y="583"/>
                </a:lnTo>
                <a:lnTo>
                  <a:pt x="1" y="616"/>
                </a:lnTo>
                <a:lnTo>
                  <a:pt x="0" y="650"/>
                </a:lnTo>
                <a:lnTo>
                  <a:pt x="1" y="683"/>
                </a:lnTo>
                <a:lnTo>
                  <a:pt x="3" y="716"/>
                </a:lnTo>
                <a:lnTo>
                  <a:pt x="10" y="748"/>
                </a:lnTo>
                <a:lnTo>
                  <a:pt x="17" y="781"/>
                </a:lnTo>
                <a:lnTo>
                  <a:pt x="26" y="812"/>
                </a:lnTo>
                <a:lnTo>
                  <a:pt x="37" y="843"/>
                </a:lnTo>
                <a:lnTo>
                  <a:pt x="51" y="873"/>
                </a:lnTo>
                <a:lnTo>
                  <a:pt x="65" y="902"/>
                </a:lnTo>
                <a:lnTo>
                  <a:pt x="82" y="931"/>
                </a:lnTo>
                <a:lnTo>
                  <a:pt x="101" y="959"/>
                </a:lnTo>
                <a:lnTo>
                  <a:pt x="121" y="987"/>
                </a:lnTo>
                <a:lnTo>
                  <a:pt x="142" y="1013"/>
                </a:lnTo>
                <a:lnTo>
                  <a:pt x="166" y="1038"/>
                </a:lnTo>
                <a:lnTo>
                  <a:pt x="189" y="1063"/>
                </a:lnTo>
                <a:lnTo>
                  <a:pt x="216" y="1087"/>
                </a:lnTo>
                <a:lnTo>
                  <a:pt x="243" y="1109"/>
                </a:lnTo>
                <a:lnTo>
                  <a:pt x="273" y="1130"/>
                </a:lnTo>
                <a:lnTo>
                  <a:pt x="303" y="1150"/>
                </a:lnTo>
                <a:lnTo>
                  <a:pt x="334" y="1170"/>
                </a:lnTo>
                <a:lnTo>
                  <a:pt x="367" y="1188"/>
                </a:lnTo>
                <a:lnTo>
                  <a:pt x="401" y="1205"/>
                </a:lnTo>
                <a:lnTo>
                  <a:pt x="435" y="1220"/>
                </a:lnTo>
                <a:lnTo>
                  <a:pt x="472" y="1235"/>
                </a:lnTo>
                <a:lnTo>
                  <a:pt x="508" y="1248"/>
                </a:lnTo>
                <a:lnTo>
                  <a:pt x="545" y="1259"/>
                </a:lnTo>
                <a:lnTo>
                  <a:pt x="584" y="1270"/>
                </a:lnTo>
                <a:lnTo>
                  <a:pt x="624" y="1279"/>
                </a:lnTo>
                <a:lnTo>
                  <a:pt x="664" y="1285"/>
                </a:lnTo>
                <a:lnTo>
                  <a:pt x="705" y="1291"/>
                </a:lnTo>
                <a:lnTo>
                  <a:pt x="746" y="1295"/>
                </a:lnTo>
                <a:lnTo>
                  <a:pt x="789" y="1298"/>
                </a:lnTo>
                <a:lnTo>
                  <a:pt x="831" y="1299"/>
                </a:lnTo>
                <a:lnTo>
                  <a:pt x="874" y="1298"/>
                </a:lnTo>
                <a:lnTo>
                  <a:pt x="916" y="1295"/>
                </a:lnTo>
                <a:lnTo>
                  <a:pt x="959" y="1291"/>
                </a:lnTo>
                <a:lnTo>
                  <a:pt x="1000" y="1285"/>
                </a:lnTo>
                <a:lnTo>
                  <a:pt x="1040" y="1279"/>
                </a:lnTo>
                <a:lnTo>
                  <a:pt x="1080" y="1270"/>
                </a:lnTo>
                <a:lnTo>
                  <a:pt x="1119" y="1259"/>
                </a:lnTo>
                <a:lnTo>
                  <a:pt x="1156" y="1248"/>
                </a:lnTo>
                <a:lnTo>
                  <a:pt x="1194" y="1235"/>
                </a:lnTo>
                <a:lnTo>
                  <a:pt x="1229" y="1220"/>
                </a:lnTo>
                <a:lnTo>
                  <a:pt x="1263" y="1205"/>
                </a:lnTo>
                <a:lnTo>
                  <a:pt x="1298" y="1188"/>
                </a:lnTo>
                <a:lnTo>
                  <a:pt x="1331" y="1170"/>
                </a:lnTo>
                <a:lnTo>
                  <a:pt x="1362" y="1150"/>
                </a:lnTo>
                <a:lnTo>
                  <a:pt x="1392" y="1130"/>
                </a:lnTo>
                <a:lnTo>
                  <a:pt x="1421" y="1109"/>
                </a:lnTo>
                <a:lnTo>
                  <a:pt x="1448" y="1087"/>
                </a:lnTo>
                <a:lnTo>
                  <a:pt x="1475" y="1063"/>
                </a:lnTo>
                <a:lnTo>
                  <a:pt x="1500" y="1038"/>
                </a:lnTo>
                <a:lnTo>
                  <a:pt x="1523" y="1013"/>
                </a:lnTo>
                <a:lnTo>
                  <a:pt x="1544" y="987"/>
                </a:lnTo>
                <a:lnTo>
                  <a:pt x="1564" y="959"/>
                </a:lnTo>
                <a:lnTo>
                  <a:pt x="1583" y="931"/>
                </a:lnTo>
                <a:lnTo>
                  <a:pt x="1601" y="902"/>
                </a:lnTo>
                <a:lnTo>
                  <a:pt x="1614" y="873"/>
                </a:lnTo>
                <a:lnTo>
                  <a:pt x="1628" y="843"/>
                </a:lnTo>
                <a:lnTo>
                  <a:pt x="1639" y="812"/>
                </a:lnTo>
                <a:lnTo>
                  <a:pt x="1648" y="781"/>
                </a:lnTo>
                <a:lnTo>
                  <a:pt x="1656" y="748"/>
                </a:lnTo>
                <a:lnTo>
                  <a:pt x="1662" y="716"/>
                </a:lnTo>
                <a:lnTo>
                  <a:pt x="1664" y="683"/>
                </a:lnTo>
                <a:lnTo>
                  <a:pt x="1666" y="650"/>
                </a:lnTo>
                <a:lnTo>
                  <a:pt x="1664" y="616"/>
                </a:lnTo>
                <a:lnTo>
                  <a:pt x="1662" y="583"/>
                </a:lnTo>
                <a:lnTo>
                  <a:pt x="1656" y="551"/>
                </a:lnTo>
                <a:lnTo>
                  <a:pt x="1648" y="518"/>
                </a:lnTo>
                <a:lnTo>
                  <a:pt x="1639" y="487"/>
                </a:lnTo>
                <a:lnTo>
                  <a:pt x="1628" y="456"/>
                </a:lnTo>
                <a:lnTo>
                  <a:pt x="1614" y="426"/>
                </a:lnTo>
                <a:lnTo>
                  <a:pt x="1601" y="397"/>
                </a:lnTo>
                <a:lnTo>
                  <a:pt x="1583" y="369"/>
                </a:lnTo>
                <a:lnTo>
                  <a:pt x="1564" y="340"/>
                </a:lnTo>
                <a:lnTo>
                  <a:pt x="1544" y="312"/>
                </a:lnTo>
                <a:lnTo>
                  <a:pt x="1523" y="286"/>
                </a:lnTo>
                <a:lnTo>
                  <a:pt x="1500" y="261"/>
                </a:lnTo>
                <a:lnTo>
                  <a:pt x="1475" y="236"/>
                </a:lnTo>
                <a:lnTo>
                  <a:pt x="1448" y="212"/>
                </a:lnTo>
                <a:lnTo>
                  <a:pt x="1421" y="190"/>
                </a:lnTo>
                <a:lnTo>
                  <a:pt x="1392" y="169"/>
                </a:lnTo>
                <a:lnTo>
                  <a:pt x="1362" y="149"/>
                </a:lnTo>
                <a:lnTo>
                  <a:pt x="1331" y="129"/>
                </a:lnTo>
                <a:lnTo>
                  <a:pt x="1298" y="111"/>
                </a:lnTo>
                <a:lnTo>
                  <a:pt x="1263" y="94"/>
                </a:lnTo>
                <a:lnTo>
                  <a:pt x="1229" y="79"/>
                </a:lnTo>
                <a:lnTo>
                  <a:pt x="1194" y="64"/>
                </a:lnTo>
                <a:lnTo>
                  <a:pt x="1156" y="51"/>
                </a:lnTo>
                <a:lnTo>
                  <a:pt x="1119" y="40"/>
                </a:lnTo>
                <a:lnTo>
                  <a:pt x="1080" y="29"/>
                </a:lnTo>
                <a:lnTo>
                  <a:pt x="1040" y="20"/>
                </a:lnTo>
                <a:lnTo>
                  <a:pt x="1000" y="14"/>
                </a:lnTo>
                <a:lnTo>
                  <a:pt x="959" y="8"/>
                </a:lnTo>
                <a:lnTo>
                  <a:pt x="916" y="4"/>
                </a:lnTo>
                <a:lnTo>
                  <a:pt x="874" y="1"/>
                </a:lnTo>
                <a:lnTo>
                  <a:pt x="831" y="0"/>
                </a:lnTo>
                <a:close/>
              </a:path>
            </a:pathLst>
          </a:custGeom>
          <a:solidFill>
            <a:srgbClr val="147A14"/>
          </a:solidFill>
          <a:ln w="9525">
            <a:noFill/>
            <a:round/>
            <a:headEnd/>
            <a:tailEnd/>
          </a:ln>
        </p:spPr>
        <p:txBody>
          <a:bodyPr/>
          <a:lstStyle/>
          <a:p>
            <a:endParaRPr lang="en-US"/>
          </a:p>
        </p:txBody>
      </p:sp>
      <p:sp>
        <p:nvSpPr>
          <p:cNvPr id="54277" name="Freeform 58"/>
          <p:cNvSpPr>
            <a:spLocks/>
          </p:cNvSpPr>
          <p:nvPr/>
        </p:nvSpPr>
        <p:spPr bwMode="auto">
          <a:xfrm>
            <a:off x="6072188" y="4360863"/>
            <a:ext cx="654050" cy="509587"/>
          </a:xfrm>
          <a:custGeom>
            <a:avLst/>
            <a:gdLst>
              <a:gd name="T0" fmla="*/ 740 w 1649"/>
              <a:gd name="T1" fmla="*/ 4 h 1282"/>
              <a:gd name="T2" fmla="*/ 617 w 1649"/>
              <a:gd name="T3" fmla="*/ 20 h 1282"/>
              <a:gd name="T4" fmla="*/ 502 w 1649"/>
              <a:gd name="T5" fmla="*/ 50 h 1282"/>
              <a:gd name="T6" fmla="*/ 396 w 1649"/>
              <a:gd name="T7" fmla="*/ 92 h 1282"/>
              <a:gd name="T8" fmla="*/ 300 w 1649"/>
              <a:gd name="T9" fmla="*/ 146 h 1282"/>
              <a:gd name="T10" fmla="*/ 214 w 1649"/>
              <a:gd name="T11" fmla="*/ 210 h 1282"/>
              <a:gd name="T12" fmla="*/ 141 w 1649"/>
              <a:gd name="T13" fmla="*/ 282 h 1282"/>
              <a:gd name="T14" fmla="*/ 82 w 1649"/>
              <a:gd name="T15" fmla="*/ 363 h 1282"/>
              <a:gd name="T16" fmla="*/ 38 w 1649"/>
              <a:gd name="T17" fmla="*/ 451 h 1282"/>
              <a:gd name="T18" fmla="*/ 10 w 1649"/>
              <a:gd name="T19" fmla="*/ 543 h 1282"/>
              <a:gd name="T20" fmla="*/ 0 w 1649"/>
              <a:gd name="T21" fmla="*/ 641 h 1282"/>
              <a:gd name="T22" fmla="*/ 10 w 1649"/>
              <a:gd name="T23" fmla="*/ 738 h 1282"/>
              <a:gd name="T24" fmla="*/ 38 w 1649"/>
              <a:gd name="T25" fmla="*/ 832 h 1282"/>
              <a:gd name="T26" fmla="*/ 82 w 1649"/>
              <a:gd name="T27" fmla="*/ 919 h 1282"/>
              <a:gd name="T28" fmla="*/ 141 w 1649"/>
              <a:gd name="T29" fmla="*/ 999 h 1282"/>
              <a:gd name="T30" fmla="*/ 214 w 1649"/>
              <a:gd name="T31" fmla="*/ 1073 h 1282"/>
              <a:gd name="T32" fmla="*/ 300 w 1649"/>
              <a:gd name="T33" fmla="*/ 1136 h 1282"/>
              <a:gd name="T34" fmla="*/ 396 w 1649"/>
              <a:gd name="T35" fmla="*/ 1190 h 1282"/>
              <a:gd name="T36" fmla="*/ 502 w 1649"/>
              <a:gd name="T37" fmla="*/ 1233 h 1282"/>
              <a:gd name="T38" fmla="*/ 617 w 1649"/>
              <a:gd name="T39" fmla="*/ 1263 h 1282"/>
              <a:gd name="T40" fmla="*/ 740 w 1649"/>
              <a:gd name="T41" fmla="*/ 1279 h 1282"/>
              <a:gd name="T42" fmla="*/ 866 w 1649"/>
              <a:gd name="T43" fmla="*/ 1281 h 1282"/>
              <a:gd name="T44" fmla="*/ 989 w 1649"/>
              <a:gd name="T45" fmla="*/ 1270 h 1282"/>
              <a:gd name="T46" fmla="*/ 1107 w 1649"/>
              <a:gd name="T47" fmla="*/ 1244 h 1282"/>
              <a:gd name="T48" fmla="*/ 1217 w 1649"/>
              <a:gd name="T49" fmla="*/ 1205 h 1282"/>
              <a:gd name="T50" fmla="*/ 1317 w 1649"/>
              <a:gd name="T51" fmla="*/ 1155 h 1282"/>
              <a:gd name="T52" fmla="*/ 1407 w 1649"/>
              <a:gd name="T53" fmla="*/ 1094 h 1282"/>
              <a:gd name="T54" fmla="*/ 1485 w 1649"/>
              <a:gd name="T55" fmla="*/ 1025 h 1282"/>
              <a:gd name="T56" fmla="*/ 1549 w 1649"/>
              <a:gd name="T57" fmla="*/ 947 h 1282"/>
              <a:gd name="T58" fmla="*/ 1599 w 1649"/>
              <a:gd name="T59" fmla="*/ 862 h 1282"/>
              <a:gd name="T60" fmla="*/ 1633 w 1649"/>
              <a:gd name="T61" fmla="*/ 770 h 1282"/>
              <a:gd name="T62" fmla="*/ 1648 w 1649"/>
              <a:gd name="T63" fmla="*/ 673 h 1282"/>
              <a:gd name="T64" fmla="*/ 1645 w 1649"/>
              <a:gd name="T65" fmla="*/ 576 h 1282"/>
              <a:gd name="T66" fmla="*/ 1623 w 1649"/>
              <a:gd name="T67" fmla="*/ 481 h 1282"/>
              <a:gd name="T68" fmla="*/ 1584 w 1649"/>
              <a:gd name="T69" fmla="*/ 391 h 1282"/>
              <a:gd name="T70" fmla="*/ 1529 w 1649"/>
              <a:gd name="T71" fmla="*/ 308 h 1282"/>
              <a:gd name="T72" fmla="*/ 1460 w 1649"/>
              <a:gd name="T73" fmla="*/ 233 h 1282"/>
              <a:gd name="T74" fmla="*/ 1378 w 1649"/>
              <a:gd name="T75" fmla="*/ 166 h 1282"/>
              <a:gd name="T76" fmla="*/ 1285 w 1649"/>
              <a:gd name="T77" fmla="*/ 110 h 1282"/>
              <a:gd name="T78" fmla="*/ 1182 w 1649"/>
              <a:gd name="T79" fmla="*/ 64 h 1282"/>
              <a:gd name="T80" fmla="*/ 1069 w 1649"/>
              <a:gd name="T81" fmla="*/ 29 h 1282"/>
              <a:gd name="T82" fmla="*/ 950 w 1649"/>
              <a:gd name="T83" fmla="*/ 7 h 1282"/>
              <a:gd name="T84" fmla="*/ 823 w 1649"/>
              <a:gd name="T85" fmla="*/ 0 h 12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49"/>
              <a:gd name="T130" fmla="*/ 0 h 1282"/>
              <a:gd name="T131" fmla="*/ 1649 w 1649"/>
              <a:gd name="T132" fmla="*/ 1282 h 12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49" h="1282">
                <a:moveTo>
                  <a:pt x="823" y="0"/>
                </a:moveTo>
                <a:lnTo>
                  <a:pt x="781" y="1"/>
                </a:lnTo>
                <a:lnTo>
                  <a:pt x="740" y="4"/>
                </a:lnTo>
                <a:lnTo>
                  <a:pt x="698" y="7"/>
                </a:lnTo>
                <a:lnTo>
                  <a:pt x="657" y="12"/>
                </a:lnTo>
                <a:lnTo>
                  <a:pt x="617" y="20"/>
                </a:lnTo>
                <a:lnTo>
                  <a:pt x="579" y="29"/>
                </a:lnTo>
                <a:lnTo>
                  <a:pt x="540" y="39"/>
                </a:lnTo>
                <a:lnTo>
                  <a:pt x="502" y="50"/>
                </a:lnTo>
                <a:lnTo>
                  <a:pt x="466" y="64"/>
                </a:lnTo>
                <a:lnTo>
                  <a:pt x="431" y="77"/>
                </a:lnTo>
                <a:lnTo>
                  <a:pt x="396" y="92"/>
                </a:lnTo>
                <a:lnTo>
                  <a:pt x="364" y="110"/>
                </a:lnTo>
                <a:lnTo>
                  <a:pt x="331" y="127"/>
                </a:lnTo>
                <a:lnTo>
                  <a:pt x="300" y="146"/>
                </a:lnTo>
                <a:lnTo>
                  <a:pt x="270" y="166"/>
                </a:lnTo>
                <a:lnTo>
                  <a:pt x="241" y="187"/>
                </a:lnTo>
                <a:lnTo>
                  <a:pt x="214" y="210"/>
                </a:lnTo>
                <a:lnTo>
                  <a:pt x="188" y="233"/>
                </a:lnTo>
                <a:lnTo>
                  <a:pt x="164" y="257"/>
                </a:lnTo>
                <a:lnTo>
                  <a:pt x="141" y="282"/>
                </a:lnTo>
                <a:lnTo>
                  <a:pt x="119" y="308"/>
                </a:lnTo>
                <a:lnTo>
                  <a:pt x="100" y="336"/>
                </a:lnTo>
                <a:lnTo>
                  <a:pt x="82" y="363"/>
                </a:lnTo>
                <a:lnTo>
                  <a:pt x="65" y="391"/>
                </a:lnTo>
                <a:lnTo>
                  <a:pt x="50" y="421"/>
                </a:lnTo>
                <a:lnTo>
                  <a:pt x="38" y="451"/>
                </a:lnTo>
                <a:lnTo>
                  <a:pt x="27" y="481"/>
                </a:lnTo>
                <a:lnTo>
                  <a:pt x="17" y="512"/>
                </a:lnTo>
                <a:lnTo>
                  <a:pt x="10" y="543"/>
                </a:lnTo>
                <a:lnTo>
                  <a:pt x="4" y="576"/>
                </a:lnTo>
                <a:lnTo>
                  <a:pt x="2" y="608"/>
                </a:lnTo>
                <a:lnTo>
                  <a:pt x="0" y="641"/>
                </a:lnTo>
                <a:lnTo>
                  <a:pt x="2" y="673"/>
                </a:lnTo>
                <a:lnTo>
                  <a:pt x="4" y="707"/>
                </a:lnTo>
                <a:lnTo>
                  <a:pt x="10" y="738"/>
                </a:lnTo>
                <a:lnTo>
                  <a:pt x="17" y="770"/>
                </a:lnTo>
                <a:lnTo>
                  <a:pt x="27" y="800"/>
                </a:lnTo>
                <a:lnTo>
                  <a:pt x="38" y="832"/>
                </a:lnTo>
                <a:lnTo>
                  <a:pt x="50" y="862"/>
                </a:lnTo>
                <a:lnTo>
                  <a:pt x="65" y="890"/>
                </a:lnTo>
                <a:lnTo>
                  <a:pt x="82" y="919"/>
                </a:lnTo>
                <a:lnTo>
                  <a:pt x="100" y="947"/>
                </a:lnTo>
                <a:lnTo>
                  <a:pt x="119" y="974"/>
                </a:lnTo>
                <a:lnTo>
                  <a:pt x="141" y="999"/>
                </a:lnTo>
                <a:lnTo>
                  <a:pt x="164" y="1025"/>
                </a:lnTo>
                <a:lnTo>
                  <a:pt x="188" y="1049"/>
                </a:lnTo>
                <a:lnTo>
                  <a:pt x="214" y="1073"/>
                </a:lnTo>
                <a:lnTo>
                  <a:pt x="241" y="1094"/>
                </a:lnTo>
                <a:lnTo>
                  <a:pt x="270" y="1116"/>
                </a:lnTo>
                <a:lnTo>
                  <a:pt x="300" y="1136"/>
                </a:lnTo>
                <a:lnTo>
                  <a:pt x="331" y="1155"/>
                </a:lnTo>
                <a:lnTo>
                  <a:pt x="364" y="1173"/>
                </a:lnTo>
                <a:lnTo>
                  <a:pt x="396" y="1190"/>
                </a:lnTo>
                <a:lnTo>
                  <a:pt x="431" y="1205"/>
                </a:lnTo>
                <a:lnTo>
                  <a:pt x="466" y="1219"/>
                </a:lnTo>
                <a:lnTo>
                  <a:pt x="502" y="1233"/>
                </a:lnTo>
                <a:lnTo>
                  <a:pt x="540" y="1244"/>
                </a:lnTo>
                <a:lnTo>
                  <a:pt x="579" y="1254"/>
                </a:lnTo>
                <a:lnTo>
                  <a:pt x="617" y="1263"/>
                </a:lnTo>
                <a:lnTo>
                  <a:pt x="657" y="1270"/>
                </a:lnTo>
                <a:lnTo>
                  <a:pt x="698" y="1275"/>
                </a:lnTo>
                <a:lnTo>
                  <a:pt x="740" y="1279"/>
                </a:lnTo>
                <a:lnTo>
                  <a:pt x="781" y="1281"/>
                </a:lnTo>
                <a:lnTo>
                  <a:pt x="823" y="1282"/>
                </a:lnTo>
                <a:lnTo>
                  <a:pt x="866" y="1281"/>
                </a:lnTo>
                <a:lnTo>
                  <a:pt x="908" y="1279"/>
                </a:lnTo>
                <a:lnTo>
                  <a:pt x="950" y="1275"/>
                </a:lnTo>
                <a:lnTo>
                  <a:pt x="989" y="1270"/>
                </a:lnTo>
                <a:lnTo>
                  <a:pt x="1029" y="1263"/>
                </a:lnTo>
                <a:lnTo>
                  <a:pt x="1069" y="1254"/>
                </a:lnTo>
                <a:lnTo>
                  <a:pt x="1107" y="1244"/>
                </a:lnTo>
                <a:lnTo>
                  <a:pt x="1144" y="1233"/>
                </a:lnTo>
                <a:lnTo>
                  <a:pt x="1182" y="1219"/>
                </a:lnTo>
                <a:lnTo>
                  <a:pt x="1217" y="1205"/>
                </a:lnTo>
                <a:lnTo>
                  <a:pt x="1252" y="1190"/>
                </a:lnTo>
                <a:lnTo>
                  <a:pt x="1285" y="1173"/>
                </a:lnTo>
                <a:lnTo>
                  <a:pt x="1317" y="1155"/>
                </a:lnTo>
                <a:lnTo>
                  <a:pt x="1348" y="1136"/>
                </a:lnTo>
                <a:lnTo>
                  <a:pt x="1378" y="1116"/>
                </a:lnTo>
                <a:lnTo>
                  <a:pt x="1407" y="1094"/>
                </a:lnTo>
                <a:lnTo>
                  <a:pt x="1434" y="1073"/>
                </a:lnTo>
                <a:lnTo>
                  <a:pt x="1460" y="1049"/>
                </a:lnTo>
                <a:lnTo>
                  <a:pt x="1485" y="1025"/>
                </a:lnTo>
                <a:lnTo>
                  <a:pt x="1508" y="999"/>
                </a:lnTo>
                <a:lnTo>
                  <a:pt x="1529" y="974"/>
                </a:lnTo>
                <a:lnTo>
                  <a:pt x="1549" y="947"/>
                </a:lnTo>
                <a:lnTo>
                  <a:pt x="1568" y="919"/>
                </a:lnTo>
                <a:lnTo>
                  <a:pt x="1584" y="890"/>
                </a:lnTo>
                <a:lnTo>
                  <a:pt x="1599" y="862"/>
                </a:lnTo>
                <a:lnTo>
                  <a:pt x="1611" y="832"/>
                </a:lnTo>
                <a:lnTo>
                  <a:pt x="1623" y="800"/>
                </a:lnTo>
                <a:lnTo>
                  <a:pt x="1633" y="770"/>
                </a:lnTo>
                <a:lnTo>
                  <a:pt x="1639" y="738"/>
                </a:lnTo>
                <a:lnTo>
                  <a:pt x="1645" y="707"/>
                </a:lnTo>
                <a:lnTo>
                  <a:pt x="1648" y="673"/>
                </a:lnTo>
                <a:lnTo>
                  <a:pt x="1649" y="641"/>
                </a:lnTo>
                <a:lnTo>
                  <a:pt x="1648" y="608"/>
                </a:lnTo>
                <a:lnTo>
                  <a:pt x="1645" y="576"/>
                </a:lnTo>
                <a:lnTo>
                  <a:pt x="1639" y="543"/>
                </a:lnTo>
                <a:lnTo>
                  <a:pt x="1633" y="512"/>
                </a:lnTo>
                <a:lnTo>
                  <a:pt x="1623" y="481"/>
                </a:lnTo>
                <a:lnTo>
                  <a:pt x="1611" y="451"/>
                </a:lnTo>
                <a:lnTo>
                  <a:pt x="1599" y="421"/>
                </a:lnTo>
                <a:lnTo>
                  <a:pt x="1584" y="391"/>
                </a:lnTo>
                <a:lnTo>
                  <a:pt x="1568" y="363"/>
                </a:lnTo>
                <a:lnTo>
                  <a:pt x="1549" y="336"/>
                </a:lnTo>
                <a:lnTo>
                  <a:pt x="1529" y="308"/>
                </a:lnTo>
                <a:lnTo>
                  <a:pt x="1508" y="282"/>
                </a:lnTo>
                <a:lnTo>
                  <a:pt x="1485" y="257"/>
                </a:lnTo>
                <a:lnTo>
                  <a:pt x="1460" y="233"/>
                </a:lnTo>
                <a:lnTo>
                  <a:pt x="1434" y="210"/>
                </a:lnTo>
                <a:lnTo>
                  <a:pt x="1407" y="187"/>
                </a:lnTo>
                <a:lnTo>
                  <a:pt x="1378" y="166"/>
                </a:lnTo>
                <a:lnTo>
                  <a:pt x="1348" y="146"/>
                </a:lnTo>
                <a:lnTo>
                  <a:pt x="1317" y="127"/>
                </a:lnTo>
                <a:lnTo>
                  <a:pt x="1285" y="110"/>
                </a:lnTo>
                <a:lnTo>
                  <a:pt x="1252" y="92"/>
                </a:lnTo>
                <a:lnTo>
                  <a:pt x="1217" y="77"/>
                </a:lnTo>
                <a:lnTo>
                  <a:pt x="1182" y="64"/>
                </a:lnTo>
                <a:lnTo>
                  <a:pt x="1144" y="50"/>
                </a:lnTo>
                <a:lnTo>
                  <a:pt x="1107" y="39"/>
                </a:lnTo>
                <a:lnTo>
                  <a:pt x="1069" y="29"/>
                </a:lnTo>
                <a:lnTo>
                  <a:pt x="1029" y="20"/>
                </a:lnTo>
                <a:lnTo>
                  <a:pt x="989" y="12"/>
                </a:lnTo>
                <a:lnTo>
                  <a:pt x="950" y="7"/>
                </a:lnTo>
                <a:lnTo>
                  <a:pt x="908" y="4"/>
                </a:lnTo>
                <a:lnTo>
                  <a:pt x="866" y="1"/>
                </a:lnTo>
                <a:lnTo>
                  <a:pt x="823" y="0"/>
                </a:lnTo>
                <a:close/>
              </a:path>
            </a:pathLst>
          </a:custGeom>
          <a:solidFill>
            <a:srgbClr val="1C7F1C"/>
          </a:solidFill>
          <a:ln w="9525">
            <a:noFill/>
            <a:round/>
            <a:headEnd/>
            <a:tailEnd/>
          </a:ln>
        </p:spPr>
        <p:txBody>
          <a:bodyPr/>
          <a:lstStyle/>
          <a:p>
            <a:endParaRPr lang="en-US"/>
          </a:p>
        </p:txBody>
      </p:sp>
      <p:sp>
        <p:nvSpPr>
          <p:cNvPr id="54278" name="Freeform 59"/>
          <p:cNvSpPr>
            <a:spLocks/>
          </p:cNvSpPr>
          <p:nvPr/>
        </p:nvSpPr>
        <p:spPr bwMode="auto">
          <a:xfrm>
            <a:off x="6075363" y="4364038"/>
            <a:ext cx="647700" cy="503237"/>
          </a:xfrm>
          <a:custGeom>
            <a:avLst/>
            <a:gdLst>
              <a:gd name="T0" fmla="*/ 731 w 1631"/>
              <a:gd name="T1" fmla="*/ 4 h 1268"/>
              <a:gd name="T2" fmla="*/ 611 w 1631"/>
              <a:gd name="T3" fmla="*/ 20 h 1268"/>
              <a:gd name="T4" fmla="*/ 497 w 1631"/>
              <a:gd name="T5" fmla="*/ 50 h 1268"/>
              <a:gd name="T6" fmla="*/ 392 w 1631"/>
              <a:gd name="T7" fmla="*/ 92 h 1268"/>
              <a:gd name="T8" fmla="*/ 296 w 1631"/>
              <a:gd name="T9" fmla="*/ 145 h 1268"/>
              <a:gd name="T10" fmla="*/ 211 w 1631"/>
              <a:gd name="T11" fmla="*/ 208 h 1268"/>
              <a:gd name="T12" fmla="*/ 139 w 1631"/>
              <a:gd name="T13" fmla="*/ 280 h 1268"/>
              <a:gd name="T14" fmla="*/ 80 w 1631"/>
              <a:gd name="T15" fmla="*/ 359 h 1268"/>
              <a:gd name="T16" fmla="*/ 36 w 1631"/>
              <a:gd name="T17" fmla="*/ 445 h 1268"/>
              <a:gd name="T18" fmla="*/ 10 w 1631"/>
              <a:gd name="T19" fmla="*/ 537 h 1268"/>
              <a:gd name="T20" fmla="*/ 0 w 1631"/>
              <a:gd name="T21" fmla="*/ 634 h 1268"/>
              <a:gd name="T22" fmla="*/ 10 w 1631"/>
              <a:gd name="T23" fmla="*/ 730 h 1268"/>
              <a:gd name="T24" fmla="*/ 36 w 1631"/>
              <a:gd name="T25" fmla="*/ 822 h 1268"/>
              <a:gd name="T26" fmla="*/ 80 w 1631"/>
              <a:gd name="T27" fmla="*/ 908 h 1268"/>
              <a:gd name="T28" fmla="*/ 139 w 1631"/>
              <a:gd name="T29" fmla="*/ 988 h 1268"/>
              <a:gd name="T30" fmla="*/ 211 w 1631"/>
              <a:gd name="T31" fmla="*/ 1059 h 1268"/>
              <a:gd name="T32" fmla="*/ 296 w 1631"/>
              <a:gd name="T33" fmla="*/ 1123 h 1268"/>
              <a:gd name="T34" fmla="*/ 392 w 1631"/>
              <a:gd name="T35" fmla="*/ 1176 h 1268"/>
              <a:gd name="T36" fmla="*/ 497 w 1631"/>
              <a:gd name="T37" fmla="*/ 1218 h 1268"/>
              <a:gd name="T38" fmla="*/ 611 w 1631"/>
              <a:gd name="T39" fmla="*/ 1248 h 1268"/>
              <a:gd name="T40" fmla="*/ 731 w 1631"/>
              <a:gd name="T41" fmla="*/ 1264 h 1268"/>
              <a:gd name="T42" fmla="*/ 857 w 1631"/>
              <a:gd name="T43" fmla="*/ 1267 h 1268"/>
              <a:gd name="T44" fmla="*/ 979 w 1631"/>
              <a:gd name="T45" fmla="*/ 1256 h 1268"/>
              <a:gd name="T46" fmla="*/ 1095 w 1631"/>
              <a:gd name="T47" fmla="*/ 1229 h 1268"/>
              <a:gd name="T48" fmla="*/ 1204 w 1631"/>
              <a:gd name="T49" fmla="*/ 1192 h 1268"/>
              <a:gd name="T50" fmla="*/ 1303 w 1631"/>
              <a:gd name="T51" fmla="*/ 1142 h 1268"/>
              <a:gd name="T52" fmla="*/ 1391 w 1631"/>
              <a:gd name="T53" fmla="*/ 1082 h 1268"/>
              <a:gd name="T54" fmla="*/ 1469 w 1631"/>
              <a:gd name="T55" fmla="*/ 1013 h 1268"/>
              <a:gd name="T56" fmla="*/ 1532 w 1631"/>
              <a:gd name="T57" fmla="*/ 936 h 1268"/>
              <a:gd name="T58" fmla="*/ 1581 w 1631"/>
              <a:gd name="T59" fmla="*/ 851 h 1268"/>
              <a:gd name="T60" fmla="*/ 1615 w 1631"/>
              <a:gd name="T61" fmla="*/ 761 h 1268"/>
              <a:gd name="T62" fmla="*/ 1630 w 1631"/>
              <a:gd name="T63" fmla="*/ 666 h 1268"/>
              <a:gd name="T64" fmla="*/ 1627 w 1631"/>
              <a:gd name="T65" fmla="*/ 569 h 1268"/>
              <a:gd name="T66" fmla="*/ 1605 w 1631"/>
              <a:gd name="T67" fmla="*/ 475 h 1268"/>
              <a:gd name="T68" fmla="*/ 1567 w 1631"/>
              <a:gd name="T69" fmla="*/ 388 h 1268"/>
              <a:gd name="T70" fmla="*/ 1512 w 1631"/>
              <a:gd name="T71" fmla="*/ 305 h 1268"/>
              <a:gd name="T72" fmla="*/ 1445 w 1631"/>
              <a:gd name="T73" fmla="*/ 231 h 1268"/>
              <a:gd name="T74" fmla="*/ 1364 w 1631"/>
              <a:gd name="T75" fmla="*/ 165 h 1268"/>
              <a:gd name="T76" fmla="*/ 1271 w 1631"/>
              <a:gd name="T77" fmla="*/ 109 h 1268"/>
              <a:gd name="T78" fmla="*/ 1168 w 1631"/>
              <a:gd name="T79" fmla="*/ 63 h 1268"/>
              <a:gd name="T80" fmla="*/ 1057 w 1631"/>
              <a:gd name="T81" fmla="*/ 29 h 1268"/>
              <a:gd name="T82" fmla="*/ 939 w 1631"/>
              <a:gd name="T83" fmla="*/ 8 h 1268"/>
              <a:gd name="T84" fmla="*/ 814 w 1631"/>
              <a:gd name="T85" fmla="*/ 0 h 12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31"/>
              <a:gd name="T130" fmla="*/ 0 h 1268"/>
              <a:gd name="T131" fmla="*/ 1631 w 1631"/>
              <a:gd name="T132" fmla="*/ 1268 h 12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31" h="1268">
                <a:moveTo>
                  <a:pt x="814" y="0"/>
                </a:moveTo>
                <a:lnTo>
                  <a:pt x="772" y="2"/>
                </a:lnTo>
                <a:lnTo>
                  <a:pt x="731" y="4"/>
                </a:lnTo>
                <a:lnTo>
                  <a:pt x="691" y="8"/>
                </a:lnTo>
                <a:lnTo>
                  <a:pt x="651" y="13"/>
                </a:lnTo>
                <a:lnTo>
                  <a:pt x="611" y="20"/>
                </a:lnTo>
                <a:lnTo>
                  <a:pt x="572" y="29"/>
                </a:lnTo>
                <a:lnTo>
                  <a:pt x="535" y="39"/>
                </a:lnTo>
                <a:lnTo>
                  <a:pt x="497" y="50"/>
                </a:lnTo>
                <a:lnTo>
                  <a:pt x="461" y="63"/>
                </a:lnTo>
                <a:lnTo>
                  <a:pt x="426" y="77"/>
                </a:lnTo>
                <a:lnTo>
                  <a:pt x="392" y="92"/>
                </a:lnTo>
                <a:lnTo>
                  <a:pt x="360" y="109"/>
                </a:lnTo>
                <a:lnTo>
                  <a:pt x="327" y="127"/>
                </a:lnTo>
                <a:lnTo>
                  <a:pt x="296" y="145"/>
                </a:lnTo>
                <a:lnTo>
                  <a:pt x="267" y="165"/>
                </a:lnTo>
                <a:lnTo>
                  <a:pt x="239" y="185"/>
                </a:lnTo>
                <a:lnTo>
                  <a:pt x="211" y="208"/>
                </a:lnTo>
                <a:lnTo>
                  <a:pt x="186" y="231"/>
                </a:lnTo>
                <a:lnTo>
                  <a:pt x="162" y="255"/>
                </a:lnTo>
                <a:lnTo>
                  <a:pt x="139" y="280"/>
                </a:lnTo>
                <a:lnTo>
                  <a:pt x="117" y="305"/>
                </a:lnTo>
                <a:lnTo>
                  <a:pt x="99" y="331"/>
                </a:lnTo>
                <a:lnTo>
                  <a:pt x="80" y="359"/>
                </a:lnTo>
                <a:lnTo>
                  <a:pt x="64" y="388"/>
                </a:lnTo>
                <a:lnTo>
                  <a:pt x="50" y="416"/>
                </a:lnTo>
                <a:lnTo>
                  <a:pt x="36" y="445"/>
                </a:lnTo>
                <a:lnTo>
                  <a:pt x="26" y="475"/>
                </a:lnTo>
                <a:lnTo>
                  <a:pt x="16" y="506"/>
                </a:lnTo>
                <a:lnTo>
                  <a:pt x="10" y="537"/>
                </a:lnTo>
                <a:lnTo>
                  <a:pt x="4" y="569"/>
                </a:lnTo>
                <a:lnTo>
                  <a:pt x="1" y="601"/>
                </a:lnTo>
                <a:lnTo>
                  <a:pt x="0" y="634"/>
                </a:lnTo>
                <a:lnTo>
                  <a:pt x="1" y="666"/>
                </a:lnTo>
                <a:lnTo>
                  <a:pt x="4" y="699"/>
                </a:lnTo>
                <a:lnTo>
                  <a:pt x="10" y="730"/>
                </a:lnTo>
                <a:lnTo>
                  <a:pt x="16" y="761"/>
                </a:lnTo>
                <a:lnTo>
                  <a:pt x="26" y="792"/>
                </a:lnTo>
                <a:lnTo>
                  <a:pt x="36" y="822"/>
                </a:lnTo>
                <a:lnTo>
                  <a:pt x="50" y="851"/>
                </a:lnTo>
                <a:lnTo>
                  <a:pt x="64" y="880"/>
                </a:lnTo>
                <a:lnTo>
                  <a:pt x="80" y="908"/>
                </a:lnTo>
                <a:lnTo>
                  <a:pt x="99" y="936"/>
                </a:lnTo>
                <a:lnTo>
                  <a:pt x="117" y="962"/>
                </a:lnTo>
                <a:lnTo>
                  <a:pt x="139" y="988"/>
                </a:lnTo>
                <a:lnTo>
                  <a:pt x="162" y="1013"/>
                </a:lnTo>
                <a:lnTo>
                  <a:pt x="186" y="1037"/>
                </a:lnTo>
                <a:lnTo>
                  <a:pt x="211" y="1059"/>
                </a:lnTo>
                <a:lnTo>
                  <a:pt x="239" y="1082"/>
                </a:lnTo>
                <a:lnTo>
                  <a:pt x="267" y="1103"/>
                </a:lnTo>
                <a:lnTo>
                  <a:pt x="296" y="1123"/>
                </a:lnTo>
                <a:lnTo>
                  <a:pt x="327" y="1142"/>
                </a:lnTo>
                <a:lnTo>
                  <a:pt x="360" y="1159"/>
                </a:lnTo>
                <a:lnTo>
                  <a:pt x="392" y="1176"/>
                </a:lnTo>
                <a:lnTo>
                  <a:pt x="426" y="1192"/>
                </a:lnTo>
                <a:lnTo>
                  <a:pt x="461" y="1206"/>
                </a:lnTo>
                <a:lnTo>
                  <a:pt x="497" y="1218"/>
                </a:lnTo>
                <a:lnTo>
                  <a:pt x="535" y="1229"/>
                </a:lnTo>
                <a:lnTo>
                  <a:pt x="572" y="1239"/>
                </a:lnTo>
                <a:lnTo>
                  <a:pt x="611" y="1248"/>
                </a:lnTo>
                <a:lnTo>
                  <a:pt x="651" y="1256"/>
                </a:lnTo>
                <a:lnTo>
                  <a:pt x="691" y="1261"/>
                </a:lnTo>
                <a:lnTo>
                  <a:pt x="731" y="1264"/>
                </a:lnTo>
                <a:lnTo>
                  <a:pt x="772" y="1267"/>
                </a:lnTo>
                <a:lnTo>
                  <a:pt x="814" y="1268"/>
                </a:lnTo>
                <a:lnTo>
                  <a:pt x="857" y="1267"/>
                </a:lnTo>
                <a:lnTo>
                  <a:pt x="898" y="1264"/>
                </a:lnTo>
                <a:lnTo>
                  <a:pt x="939" y="1261"/>
                </a:lnTo>
                <a:lnTo>
                  <a:pt x="979" y="1256"/>
                </a:lnTo>
                <a:lnTo>
                  <a:pt x="1018" y="1248"/>
                </a:lnTo>
                <a:lnTo>
                  <a:pt x="1057" y="1239"/>
                </a:lnTo>
                <a:lnTo>
                  <a:pt x="1095" y="1229"/>
                </a:lnTo>
                <a:lnTo>
                  <a:pt x="1132" y="1218"/>
                </a:lnTo>
                <a:lnTo>
                  <a:pt x="1168" y="1206"/>
                </a:lnTo>
                <a:lnTo>
                  <a:pt x="1204" y="1192"/>
                </a:lnTo>
                <a:lnTo>
                  <a:pt x="1238" y="1176"/>
                </a:lnTo>
                <a:lnTo>
                  <a:pt x="1271" y="1159"/>
                </a:lnTo>
                <a:lnTo>
                  <a:pt x="1303" y="1142"/>
                </a:lnTo>
                <a:lnTo>
                  <a:pt x="1334" y="1123"/>
                </a:lnTo>
                <a:lnTo>
                  <a:pt x="1364" y="1103"/>
                </a:lnTo>
                <a:lnTo>
                  <a:pt x="1391" y="1082"/>
                </a:lnTo>
                <a:lnTo>
                  <a:pt x="1419" y="1059"/>
                </a:lnTo>
                <a:lnTo>
                  <a:pt x="1445" y="1037"/>
                </a:lnTo>
                <a:lnTo>
                  <a:pt x="1469" y="1013"/>
                </a:lnTo>
                <a:lnTo>
                  <a:pt x="1491" y="988"/>
                </a:lnTo>
                <a:lnTo>
                  <a:pt x="1512" y="962"/>
                </a:lnTo>
                <a:lnTo>
                  <a:pt x="1532" y="936"/>
                </a:lnTo>
                <a:lnTo>
                  <a:pt x="1550" y="908"/>
                </a:lnTo>
                <a:lnTo>
                  <a:pt x="1567" y="880"/>
                </a:lnTo>
                <a:lnTo>
                  <a:pt x="1581" y="851"/>
                </a:lnTo>
                <a:lnTo>
                  <a:pt x="1595" y="822"/>
                </a:lnTo>
                <a:lnTo>
                  <a:pt x="1605" y="792"/>
                </a:lnTo>
                <a:lnTo>
                  <a:pt x="1615" y="761"/>
                </a:lnTo>
                <a:lnTo>
                  <a:pt x="1621" y="730"/>
                </a:lnTo>
                <a:lnTo>
                  <a:pt x="1627" y="699"/>
                </a:lnTo>
                <a:lnTo>
                  <a:pt x="1630" y="666"/>
                </a:lnTo>
                <a:lnTo>
                  <a:pt x="1631" y="634"/>
                </a:lnTo>
                <a:lnTo>
                  <a:pt x="1630" y="601"/>
                </a:lnTo>
                <a:lnTo>
                  <a:pt x="1627" y="569"/>
                </a:lnTo>
                <a:lnTo>
                  <a:pt x="1621" y="537"/>
                </a:lnTo>
                <a:lnTo>
                  <a:pt x="1615" y="506"/>
                </a:lnTo>
                <a:lnTo>
                  <a:pt x="1605" y="475"/>
                </a:lnTo>
                <a:lnTo>
                  <a:pt x="1595" y="445"/>
                </a:lnTo>
                <a:lnTo>
                  <a:pt x="1581" y="416"/>
                </a:lnTo>
                <a:lnTo>
                  <a:pt x="1567" y="388"/>
                </a:lnTo>
                <a:lnTo>
                  <a:pt x="1550" y="359"/>
                </a:lnTo>
                <a:lnTo>
                  <a:pt x="1532" y="331"/>
                </a:lnTo>
                <a:lnTo>
                  <a:pt x="1512" y="305"/>
                </a:lnTo>
                <a:lnTo>
                  <a:pt x="1491" y="280"/>
                </a:lnTo>
                <a:lnTo>
                  <a:pt x="1469" y="255"/>
                </a:lnTo>
                <a:lnTo>
                  <a:pt x="1445" y="231"/>
                </a:lnTo>
                <a:lnTo>
                  <a:pt x="1419" y="208"/>
                </a:lnTo>
                <a:lnTo>
                  <a:pt x="1391" y="185"/>
                </a:lnTo>
                <a:lnTo>
                  <a:pt x="1364" y="165"/>
                </a:lnTo>
                <a:lnTo>
                  <a:pt x="1334" y="145"/>
                </a:lnTo>
                <a:lnTo>
                  <a:pt x="1303" y="127"/>
                </a:lnTo>
                <a:lnTo>
                  <a:pt x="1271" y="109"/>
                </a:lnTo>
                <a:lnTo>
                  <a:pt x="1238" y="92"/>
                </a:lnTo>
                <a:lnTo>
                  <a:pt x="1204" y="77"/>
                </a:lnTo>
                <a:lnTo>
                  <a:pt x="1168" y="63"/>
                </a:lnTo>
                <a:lnTo>
                  <a:pt x="1132" y="50"/>
                </a:lnTo>
                <a:lnTo>
                  <a:pt x="1095" y="39"/>
                </a:lnTo>
                <a:lnTo>
                  <a:pt x="1057" y="29"/>
                </a:lnTo>
                <a:lnTo>
                  <a:pt x="1018" y="20"/>
                </a:lnTo>
                <a:lnTo>
                  <a:pt x="979" y="13"/>
                </a:lnTo>
                <a:lnTo>
                  <a:pt x="939" y="8"/>
                </a:lnTo>
                <a:lnTo>
                  <a:pt x="898" y="4"/>
                </a:lnTo>
                <a:lnTo>
                  <a:pt x="857" y="2"/>
                </a:lnTo>
                <a:lnTo>
                  <a:pt x="814" y="0"/>
                </a:lnTo>
                <a:close/>
              </a:path>
            </a:pathLst>
          </a:custGeom>
          <a:solidFill>
            <a:srgbClr val="288728"/>
          </a:solidFill>
          <a:ln w="9525">
            <a:noFill/>
            <a:round/>
            <a:headEnd/>
            <a:tailEnd/>
          </a:ln>
        </p:spPr>
        <p:txBody>
          <a:bodyPr/>
          <a:lstStyle/>
          <a:p>
            <a:endParaRPr lang="en-US"/>
          </a:p>
        </p:txBody>
      </p:sp>
      <p:sp>
        <p:nvSpPr>
          <p:cNvPr id="54279" name="Freeform 60"/>
          <p:cNvSpPr>
            <a:spLocks/>
          </p:cNvSpPr>
          <p:nvPr/>
        </p:nvSpPr>
        <p:spPr bwMode="auto">
          <a:xfrm>
            <a:off x="6078538" y="4367213"/>
            <a:ext cx="641350" cy="496887"/>
          </a:xfrm>
          <a:custGeom>
            <a:avLst/>
            <a:gdLst>
              <a:gd name="T0" fmla="*/ 723 w 1613"/>
              <a:gd name="T1" fmla="*/ 4 h 1251"/>
              <a:gd name="T2" fmla="*/ 566 w 1613"/>
              <a:gd name="T3" fmla="*/ 29 h 1251"/>
              <a:gd name="T4" fmla="*/ 422 w 1613"/>
              <a:gd name="T5" fmla="*/ 76 h 1251"/>
              <a:gd name="T6" fmla="*/ 293 w 1613"/>
              <a:gd name="T7" fmla="*/ 144 h 1251"/>
              <a:gd name="T8" fmla="*/ 183 w 1613"/>
              <a:gd name="T9" fmla="*/ 228 h 1251"/>
              <a:gd name="T10" fmla="*/ 97 w 1613"/>
              <a:gd name="T11" fmla="*/ 328 h 1251"/>
              <a:gd name="T12" fmla="*/ 36 w 1613"/>
              <a:gd name="T13" fmla="*/ 439 h 1251"/>
              <a:gd name="T14" fmla="*/ 4 w 1613"/>
              <a:gd name="T15" fmla="*/ 562 h 1251"/>
              <a:gd name="T16" fmla="*/ 4 w 1613"/>
              <a:gd name="T17" fmla="*/ 689 h 1251"/>
              <a:gd name="T18" fmla="*/ 36 w 1613"/>
              <a:gd name="T19" fmla="*/ 812 h 1251"/>
              <a:gd name="T20" fmla="*/ 97 w 1613"/>
              <a:gd name="T21" fmla="*/ 924 h 1251"/>
              <a:gd name="T22" fmla="*/ 183 w 1613"/>
              <a:gd name="T23" fmla="*/ 1024 h 1251"/>
              <a:gd name="T24" fmla="*/ 293 w 1613"/>
              <a:gd name="T25" fmla="*/ 1109 h 1251"/>
              <a:gd name="T26" fmla="*/ 422 w 1613"/>
              <a:gd name="T27" fmla="*/ 1176 h 1251"/>
              <a:gd name="T28" fmla="*/ 566 w 1613"/>
              <a:gd name="T29" fmla="*/ 1224 h 1251"/>
              <a:gd name="T30" fmla="*/ 723 w 1613"/>
              <a:gd name="T31" fmla="*/ 1248 h 1251"/>
              <a:gd name="T32" fmla="*/ 888 w 1613"/>
              <a:gd name="T33" fmla="*/ 1248 h 1251"/>
              <a:gd name="T34" fmla="*/ 1045 w 1613"/>
              <a:gd name="T35" fmla="*/ 1224 h 1251"/>
              <a:gd name="T36" fmla="*/ 1190 w 1613"/>
              <a:gd name="T37" fmla="*/ 1176 h 1251"/>
              <a:gd name="T38" fmla="*/ 1319 w 1613"/>
              <a:gd name="T39" fmla="*/ 1109 h 1251"/>
              <a:gd name="T40" fmla="*/ 1429 w 1613"/>
              <a:gd name="T41" fmla="*/ 1024 h 1251"/>
              <a:gd name="T42" fmla="*/ 1516 w 1613"/>
              <a:gd name="T43" fmla="*/ 924 h 1251"/>
              <a:gd name="T44" fmla="*/ 1577 w 1613"/>
              <a:gd name="T45" fmla="*/ 812 h 1251"/>
              <a:gd name="T46" fmla="*/ 1610 w 1613"/>
              <a:gd name="T47" fmla="*/ 689 h 1251"/>
              <a:gd name="T48" fmla="*/ 1610 w 1613"/>
              <a:gd name="T49" fmla="*/ 562 h 1251"/>
              <a:gd name="T50" fmla="*/ 1577 w 1613"/>
              <a:gd name="T51" fmla="*/ 439 h 1251"/>
              <a:gd name="T52" fmla="*/ 1516 w 1613"/>
              <a:gd name="T53" fmla="*/ 328 h 1251"/>
              <a:gd name="T54" fmla="*/ 1429 w 1613"/>
              <a:gd name="T55" fmla="*/ 228 h 1251"/>
              <a:gd name="T56" fmla="*/ 1319 w 1613"/>
              <a:gd name="T57" fmla="*/ 144 h 1251"/>
              <a:gd name="T58" fmla="*/ 1190 w 1613"/>
              <a:gd name="T59" fmla="*/ 76 h 1251"/>
              <a:gd name="T60" fmla="*/ 1045 w 1613"/>
              <a:gd name="T61" fmla="*/ 29 h 1251"/>
              <a:gd name="T62" fmla="*/ 888 w 1613"/>
              <a:gd name="T63" fmla="*/ 4 h 12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13"/>
              <a:gd name="T97" fmla="*/ 0 h 1251"/>
              <a:gd name="T98" fmla="*/ 1613 w 1613"/>
              <a:gd name="T99" fmla="*/ 1251 h 12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13" h="1251">
                <a:moveTo>
                  <a:pt x="805" y="0"/>
                </a:moveTo>
                <a:lnTo>
                  <a:pt x="723" y="4"/>
                </a:lnTo>
                <a:lnTo>
                  <a:pt x="643" y="12"/>
                </a:lnTo>
                <a:lnTo>
                  <a:pt x="566" y="29"/>
                </a:lnTo>
                <a:lnTo>
                  <a:pt x="492" y="49"/>
                </a:lnTo>
                <a:lnTo>
                  <a:pt x="422" y="76"/>
                </a:lnTo>
                <a:lnTo>
                  <a:pt x="355" y="107"/>
                </a:lnTo>
                <a:lnTo>
                  <a:pt x="293" y="144"/>
                </a:lnTo>
                <a:lnTo>
                  <a:pt x="236" y="183"/>
                </a:lnTo>
                <a:lnTo>
                  <a:pt x="183" y="228"/>
                </a:lnTo>
                <a:lnTo>
                  <a:pt x="137" y="276"/>
                </a:lnTo>
                <a:lnTo>
                  <a:pt x="97" y="328"/>
                </a:lnTo>
                <a:lnTo>
                  <a:pt x="64" y="382"/>
                </a:lnTo>
                <a:lnTo>
                  <a:pt x="36" y="439"/>
                </a:lnTo>
                <a:lnTo>
                  <a:pt x="16" y="499"/>
                </a:lnTo>
                <a:lnTo>
                  <a:pt x="4" y="562"/>
                </a:lnTo>
                <a:lnTo>
                  <a:pt x="0" y="626"/>
                </a:lnTo>
                <a:lnTo>
                  <a:pt x="4" y="689"/>
                </a:lnTo>
                <a:lnTo>
                  <a:pt x="16" y="752"/>
                </a:lnTo>
                <a:lnTo>
                  <a:pt x="36" y="812"/>
                </a:lnTo>
                <a:lnTo>
                  <a:pt x="64" y="869"/>
                </a:lnTo>
                <a:lnTo>
                  <a:pt x="97" y="924"/>
                </a:lnTo>
                <a:lnTo>
                  <a:pt x="137" y="975"/>
                </a:lnTo>
                <a:lnTo>
                  <a:pt x="183" y="1024"/>
                </a:lnTo>
                <a:lnTo>
                  <a:pt x="236" y="1068"/>
                </a:lnTo>
                <a:lnTo>
                  <a:pt x="293" y="1109"/>
                </a:lnTo>
                <a:lnTo>
                  <a:pt x="355" y="1145"/>
                </a:lnTo>
                <a:lnTo>
                  <a:pt x="422" y="1176"/>
                </a:lnTo>
                <a:lnTo>
                  <a:pt x="492" y="1203"/>
                </a:lnTo>
                <a:lnTo>
                  <a:pt x="566" y="1224"/>
                </a:lnTo>
                <a:lnTo>
                  <a:pt x="643" y="1239"/>
                </a:lnTo>
                <a:lnTo>
                  <a:pt x="723" y="1248"/>
                </a:lnTo>
                <a:lnTo>
                  <a:pt x="805" y="1251"/>
                </a:lnTo>
                <a:lnTo>
                  <a:pt x="888" y="1248"/>
                </a:lnTo>
                <a:lnTo>
                  <a:pt x="968" y="1239"/>
                </a:lnTo>
                <a:lnTo>
                  <a:pt x="1045" y="1224"/>
                </a:lnTo>
                <a:lnTo>
                  <a:pt x="1120" y="1203"/>
                </a:lnTo>
                <a:lnTo>
                  <a:pt x="1190" y="1176"/>
                </a:lnTo>
                <a:lnTo>
                  <a:pt x="1257" y="1145"/>
                </a:lnTo>
                <a:lnTo>
                  <a:pt x="1319" y="1109"/>
                </a:lnTo>
                <a:lnTo>
                  <a:pt x="1376" y="1068"/>
                </a:lnTo>
                <a:lnTo>
                  <a:pt x="1429" y="1024"/>
                </a:lnTo>
                <a:lnTo>
                  <a:pt x="1475" y="975"/>
                </a:lnTo>
                <a:lnTo>
                  <a:pt x="1516" y="924"/>
                </a:lnTo>
                <a:lnTo>
                  <a:pt x="1550" y="869"/>
                </a:lnTo>
                <a:lnTo>
                  <a:pt x="1577" y="812"/>
                </a:lnTo>
                <a:lnTo>
                  <a:pt x="1597" y="752"/>
                </a:lnTo>
                <a:lnTo>
                  <a:pt x="1610" y="689"/>
                </a:lnTo>
                <a:lnTo>
                  <a:pt x="1613" y="626"/>
                </a:lnTo>
                <a:lnTo>
                  <a:pt x="1610" y="562"/>
                </a:lnTo>
                <a:lnTo>
                  <a:pt x="1597" y="499"/>
                </a:lnTo>
                <a:lnTo>
                  <a:pt x="1577" y="439"/>
                </a:lnTo>
                <a:lnTo>
                  <a:pt x="1550" y="382"/>
                </a:lnTo>
                <a:lnTo>
                  <a:pt x="1516" y="328"/>
                </a:lnTo>
                <a:lnTo>
                  <a:pt x="1475" y="276"/>
                </a:lnTo>
                <a:lnTo>
                  <a:pt x="1429" y="228"/>
                </a:lnTo>
                <a:lnTo>
                  <a:pt x="1376" y="183"/>
                </a:lnTo>
                <a:lnTo>
                  <a:pt x="1319" y="144"/>
                </a:lnTo>
                <a:lnTo>
                  <a:pt x="1257" y="107"/>
                </a:lnTo>
                <a:lnTo>
                  <a:pt x="1190" y="76"/>
                </a:lnTo>
                <a:lnTo>
                  <a:pt x="1120" y="49"/>
                </a:lnTo>
                <a:lnTo>
                  <a:pt x="1045" y="29"/>
                </a:lnTo>
                <a:lnTo>
                  <a:pt x="968" y="12"/>
                </a:lnTo>
                <a:lnTo>
                  <a:pt x="888" y="4"/>
                </a:lnTo>
                <a:lnTo>
                  <a:pt x="805" y="0"/>
                </a:lnTo>
                <a:close/>
              </a:path>
            </a:pathLst>
          </a:custGeom>
          <a:solidFill>
            <a:srgbClr val="2D892D"/>
          </a:solidFill>
          <a:ln w="9525">
            <a:noFill/>
            <a:round/>
            <a:headEnd/>
            <a:tailEnd/>
          </a:ln>
        </p:spPr>
        <p:txBody>
          <a:bodyPr/>
          <a:lstStyle/>
          <a:p>
            <a:endParaRPr lang="en-US"/>
          </a:p>
        </p:txBody>
      </p:sp>
      <p:sp>
        <p:nvSpPr>
          <p:cNvPr id="54280" name="Freeform 61"/>
          <p:cNvSpPr>
            <a:spLocks/>
          </p:cNvSpPr>
          <p:nvPr/>
        </p:nvSpPr>
        <p:spPr bwMode="auto">
          <a:xfrm>
            <a:off x="6083300" y="4370388"/>
            <a:ext cx="633413" cy="490537"/>
          </a:xfrm>
          <a:custGeom>
            <a:avLst/>
            <a:gdLst>
              <a:gd name="T0" fmla="*/ 715 w 1596"/>
              <a:gd name="T1" fmla="*/ 4 h 1237"/>
              <a:gd name="T2" fmla="*/ 559 w 1596"/>
              <a:gd name="T3" fmla="*/ 28 h 1237"/>
              <a:gd name="T4" fmla="*/ 417 w 1596"/>
              <a:gd name="T5" fmla="*/ 75 h 1237"/>
              <a:gd name="T6" fmla="*/ 289 w 1596"/>
              <a:gd name="T7" fmla="*/ 142 h 1237"/>
              <a:gd name="T8" fmla="*/ 182 w 1596"/>
              <a:gd name="T9" fmla="*/ 225 h 1237"/>
              <a:gd name="T10" fmla="*/ 96 w 1596"/>
              <a:gd name="T11" fmla="*/ 324 h 1237"/>
              <a:gd name="T12" fmla="*/ 36 w 1596"/>
              <a:gd name="T13" fmla="*/ 435 h 1237"/>
              <a:gd name="T14" fmla="*/ 3 w 1596"/>
              <a:gd name="T15" fmla="*/ 555 h 1237"/>
              <a:gd name="T16" fmla="*/ 3 w 1596"/>
              <a:gd name="T17" fmla="*/ 682 h 1237"/>
              <a:gd name="T18" fmla="*/ 36 w 1596"/>
              <a:gd name="T19" fmla="*/ 802 h 1237"/>
              <a:gd name="T20" fmla="*/ 96 w 1596"/>
              <a:gd name="T21" fmla="*/ 913 h 1237"/>
              <a:gd name="T22" fmla="*/ 182 w 1596"/>
              <a:gd name="T23" fmla="*/ 1012 h 1237"/>
              <a:gd name="T24" fmla="*/ 289 w 1596"/>
              <a:gd name="T25" fmla="*/ 1096 h 1237"/>
              <a:gd name="T26" fmla="*/ 417 w 1596"/>
              <a:gd name="T27" fmla="*/ 1162 h 1237"/>
              <a:gd name="T28" fmla="*/ 559 w 1596"/>
              <a:gd name="T29" fmla="*/ 1209 h 1237"/>
              <a:gd name="T30" fmla="*/ 715 w 1596"/>
              <a:gd name="T31" fmla="*/ 1233 h 1237"/>
              <a:gd name="T32" fmla="*/ 878 w 1596"/>
              <a:gd name="T33" fmla="*/ 1233 h 1237"/>
              <a:gd name="T34" fmla="*/ 1034 w 1596"/>
              <a:gd name="T35" fmla="*/ 1209 h 1237"/>
              <a:gd name="T36" fmla="*/ 1177 w 1596"/>
              <a:gd name="T37" fmla="*/ 1162 h 1237"/>
              <a:gd name="T38" fmla="*/ 1305 w 1596"/>
              <a:gd name="T39" fmla="*/ 1096 h 1237"/>
              <a:gd name="T40" fmla="*/ 1413 w 1596"/>
              <a:gd name="T41" fmla="*/ 1012 h 1237"/>
              <a:gd name="T42" fmla="*/ 1499 w 1596"/>
              <a:gd name="T43" fmla="*/ 913 h 1237"/>
              <a:gd name="T44" fmla="*/ 1559 w 1596"/>
              <a:gd name="T45" fmla="*/ 802 h 1237"/>
              <a:gd name="T46" fmla="*/ 1592 w 1596"/>
              <a:gd name="T47" fmla="*/ 682 h 1237"/>
              <a:gd name="T48" fmla="*/ 1592 w 1596"/>
              <a:gd name="T49" fmla="*/ 555 h 1237"/>
              <a:gd name="T50" fmla="*/ 1559 w 1596"/>
              <a:gd name="T51" fmla="*/ 435 h 1237"/>
              <a:gd name="T52" fmla="*/ 1499 w 1596"/>
              <a:gd name="T53" fmla="*/ 324 h 1237"/>
              <a:gd name="T54" fmla="*/ 1413 w 1596"/>
              <a:gd name="T55" fmla="*/ 225 h 1237"/>
              <a:gd name="T56" fmla="*/ 1305 w 1596"/>
              <a:gd name="T57" fmla="*/ 142 h 1237"/>
              <a:gd name="T58" fmla="*/ 1177 w 1596"/>
              <a:gd name="T59" fmla="*/ 75 h 1237"/>
              <a:gd name="T60" fmla="*/ 1034 w 1596"/>
              <a:gd name="T61" fmla="*/ 28 h 1237"/>
              <a:gd name="T62" fmla="*/ 878 w 1596"/>
              <a:gd name="T63" fmla="*/ 4 h 12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96"/>
              <a:gd name="T97" fmla="*/ 0 h 1237"/>
              <a:gd name="T98" fmla="*/ 1596 w 1596"/>
              <a:gd name="T99" fmla="*/ 1237 h 12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96" h="1237">
                <a:moveTo>
                  <a:pt x="796" y="0"/>
                </a:moveTo>
                <a:lnTo>
                  <a:pt x="715" y="4"/>
                </a:lnTo>
                <a:lnTo>
                  <a:pt x="637" y="13"/>
                </a:lnTo>
                <a:lnTo>
                  <a:pt x="559" y="28"/>
                </a:lnTo>
                <a:lnTo>
                  <a:pt x="487" y="49"/>
                </a:lnTo>
                <a:lnTo>
                  <a:pt x="417" y="75"/>
                </a:lnTo>
                <a:lnTo>
                  <a:pt x="351" y="107"/>
                </a:lnTo>
                <a:lnTo>
                  <a:pt x="289" y="142"/>
                </a:lnTo>
                <a:lnTo>
                  <a:pt x="233" y="181"/>
                </a:lnTo>
                <a:lnTo>
                  <a:pt x="182" y="225"/>
                </a:lnTo>
                <a:lnTo>
                  <a:pt x="136" y="273"/>
                </a:lnTo>
                <a:lnTo>
                  <a:pt x="96" y="324"/>
                </a:lnTo>
                <a:lnTo>
                  <a:pt x="62" y="378"/>
                </a:lnTo>
                <a:lnTo>
                  <a:pt x="36" y="435"/>
                </a:lnTo>
                <a:lnTo>
                  <a:pt x="16" y="494"/>
                </a:lnTo>
                <a:lnTo>
                  <a:pt x="3" y="555"/>
                </a:lnTo>
                <a:lnTo>
                  <a:pt x="0" y="619"/>
                </a:lnTo>
                <a:lnTo>
                  <a:pt x="3" y="682"/>
                </a:lnTo>
                <a:lnTo>
                  <a:pt x="16" y="743"/>
                </a:lnTo>
                <a:lnTo>
                  <a:pt x="36" y="802"/>
                </a:lnTo>
                <a:lnTo>
                  <a:pt x="62" y="860"/>
                </a:lnTo>
                <a:lnTo>
                  <a:pt x="96" y="913"/>
                </a:lnTo>
                <a:lnTo>
                  <a:pt x="136" y="965"/>
                </a:lnTo>
                <a:lnTo>
                  <a:pt x="182" y="1012"/>
                </a:lnTo>
                <a:lnTo>
                  <a:pt x="233" y="1056"/>
                </a:lnTo>
                <a:lnTo>
                  <a:pt x="289" y="1096"/>
                </a:lnTo>
                <a:lnTo>
                  <a:pt x="351" y="1131"/>
                </a:lnTo>
                <a:lnTo>
                  <a:pt x="417" y="1162"/>
                </a:lnTo>
                <a:lnTo>
                  <a:pt x="487" y="1188"/>
                </a:lnTo>
                <a:lnTo>
                  <a:pt x="559" y="1209"/>
                </a:lnTo>
                <a:lnTo>
                  <a:pt x="637" y="1224"/>
                </a:lnTo>
                <a:lnTo>
                  <a:pt x="715" y="1233"/>
                </a:lnTo>
                <a:lnTo>
                  <a:pt x="796" y="1237"/>
                </a:lnTo>
                <a:lnTo>
                  <a:pt x="878" y="1233"/>
                </a:lnTo>
                <a:lnTo>
                  <a:pt x="957" y="1224"/>
                </a:lnTo>
                <a:lnTo>
                  <a:pt x="1034" y="1209"/>
                </a:lnTo>
                <a:lnTo>
                  <a:pt x="1107" y="1188"/>
                </a:lnTo>
                <a:lnTo>
                  <a:pt x="1177" y="1162"/>
                </a:lnTo>
                <a:lnTo>
                  <a:pt x="1243" y="1131"/>
                </a:lnTo>
                <a:lnTo>
                  <a:pt x="1305" y="1096"/>
                </a:lnTo>
                <a:lnTo>
                  <a:pt x="1361" y="1056"/>
                </a:lnTo>
                <a:lnTo>
                  <a:pt x="1413" y="1012"/>
                </a:lnTo>
                <a:lnTo>
                  <a:pt x="1460" y="965"/>
                </a:lnTo>
                <a:lnTo>
                  <a:pt x="1499" y="913"/>
                </a:lnTo>
                <a:lnTo>
                  <a:pt x="1533" y="860"/>
                </a:lnTo>
                <a:lnTo>
                  <a:pt x="1559" y="802"/>
                </a:lnTo>
                <a:lnTo>
                  <a:pt x="1579" y="743"/>
                </a:lnTo>
                <a:lnTo>
                  <a:pt x="1592" y="682"/>
                </a:lnTo>
                <a:lnTo>
                  <a:pt x="1596" y="619"/>
                </a:lnTo>
                <a:lnTo>
                  <a:pt x="1592" y="555"/>
                </a:lnTo>
                <a:lnTo>
                  <a:pt x="1579" y="494"/>
                </a:lnTo>
                <a:lnTo>
                  <a:pt x="1559" y="435"/>
                </a:lnTo>
                <a:lnTo>
                  <a:pt x="1533" y="378"/>
                </a:lnTo>
                <a:lnTo>
                  <a:pt x="1499" y="324"/>
                </a:lnTo>
                <a:lnTo>
                  <a:pt x="1460" y="273"/>
                </a:lnTo>
                <a:lnTo>
                  <a:pt x="1413" y="225"/>
                </a:lnTo>
                <a:lnTo>
                  <a:pt x="1361" y="181"/>
                </a:lnTo>
                <a:lnTo>
                  <a:pt x="1305" y="142"/>
                </a:lnTo>
                <a:lnTo>
                  <a:pt x="1243" y="107"/>
                </a:lnTo>
                <a:lnTo>
                  <a:pt x="1177" y="75"/>
                </a:lnTo>
                <a:lnTo>
                  <a:pt x="1107" y="49"/>
                </a:lnTo>
                <a:lnTo>
                  <a:pt x="1034" y="28"/>
                </a:lnTo>
                <a:lnTo>
                  <a:pt x="957" y="13"/>
                </a:lnTo>
                <a:lnTo>
                  <a:pt x="878" y="4"/>
                </a:lnTo>
                <a:lnTo>
                  <a:pt x="796" y="0"/>
                </a:lnTo>
                <a:close/>
              </a:path>
            </a:pathLst>
          </a:custGeom>
          <a:solidFill>
            <a:srgbClr val="388E38"/>
          </a:solidFill>
          <a:ln w="9525">
            <a:noFill/>
            <a:round/>
            <a:headEnd/>
            <a:tailEnd/>
          </a:ln>
        </p:spPr>
        <p:txBody>
          <a:bodyPr/>
          <a:lstStyle/>
          <a:p>
            <a:endParaRPr lang="en-US"/>
          </a:p>
        </p:txBody>
      </p:sp>
      <p:sp>
        <p:nvSpPr>
          <p:cNvPr id="54281" name="Freeform 62"/>
          <p:cNvSpPr>
            <a:spLocks/>
          </p:cNvSpPr>
          <p:nvPr/>
        </p:nvSpPr>
        <p:spPr bwMode="auto">
          <a:xfrm>
            <a:off x="6086475" y="4373563"/>
            <a:ext cx="625475" cy="484187"/>
          </a:xfrm>
          <a:custGeom>
            <a:avLst/>
            <a:gdLst>
              <a:gd name="T0" fmla="*/ 708 w 1579"/>
              <a:gd name="T1" fmla="*/ 4 h 1221"/>
              <a:gd name="T2" fmla="*/ 555 w 1579"/>
              <a:gd name="T3" fmla="*/ 27 h 1221"/>
              <a:gd name="T4" fmla="*/ 412 w 1579"/>
              <a:gd name="T5" fmla="*/ 74 h 1221"/>
              <a:gd name="T6" fmla="*/ 288 w 1579"/>
              <a:gd name="T7" fmla="*/ 140 h 1221"/>
              <a:gd name="T8" fmla="*/ 180 w 1579"/>
              <a:gd name="T9" fmla="*/ 222 h 1221"/>
              <a:gd name="T10" fmla="*/ 95 w 1579"/>
              <a:gd name="T11" fmla="*/ 320 h 1221"/>
              <a:gd name="T12" fmla="*/ 35 w 1579"/>
              <a:gd name="T13" fmla="*/ 429 h 1221"/>
              <a:gd name="T14" fmla="*/ 4 w 1579"/>
              <a:gd name="T15" fmla="*/ 548 h 1221"/>
              <a:gd name="T16" fmla="*/ 4 w 1579"/>
              <a:gd name="T17" fmla="*/ 673 h 1221"/>
              <a:gd name="T18" fmla="*/ 35 w 1579"/>
              <a:gd name="T19" fmla="*/ 792 h 1221"/>
              <a:gd name="T20" fmla="*/ 95 w 1579"/>
              <a:gd name="T21" fmla="*/ 902 h 1221"/>
              <a:gd name="T22" fmla="*/ 180 w 1579"/>
              <a:gd name="T23" fmla="*/ 999 h 1221"/>
              <a:gd name="T24" fmla="*/ 288 w 1579"/>
              <a:gd name="T25" fmla="*/ 1081 h 1221"/>
              <a:gd name="T26" fmla="*/ 412 w 1579"/>
              <a:gd name="T27" fmla="*/ 1148 h 1221"/>
              <a:gd name="T28" fmla="*/ 555 w 1579"/>
              <a:gd name="T29" fmla="*/ 1194 h 1221"/>
              <a:gd name="T30" fmla="*/ 708 w 1579"/>
              <a:gd name="T31" fmla="*/ 1218 h 1221"/>
              <a:gd name="T32" fmla="*/ 870 w 1579"/>
              <a:gd name="T33" fmla="*/ 1218 h 1221"/>
              <a:gd name="T34" fmla="*/ 1023 w 1579"/>
              <a:gd name="T35" fmla="*/ 1194 h 1221"/>
              <a:gd name="T36" fmla="*/ 1164 w 1579"/>
              <a:gd name="T37" fmla="*/ 1148 h 1221"/>
              <a:gd name="T38" fmla="*/ 1290 w 1579"/>
              <a:gd name="T39" fmla="*/ 1081 h 1221"/>
              <a:gd name="T40" fmla="*/ 1398 w 1579"/>
              <a:gd name="T41" fmla="*/ 999 h 1221"/>
              <a:gd name="T42" fmla="*/ 1483 w 1579"/>
              <a:gd name="T43" fmla="*/ 902 h 1221"/>
              <a:gd name="T44" fmla="*/ 1543 w 1579"/>
              <a:gd name="T45" fmla="*/ 792 h 1221"/>
              <a:gd name="T46" fmla="*/ 1575 w 1579"/>
              <a:gd name="T47" fmla="*/ 673 h 1221"/>
              <a:gd name="T48" fmla="*/ 1575 w 1579"/>
              <a:gd name="T49" fmla="*/ 548 h 1221"/>
              <a:gd name="T50" fmla="*/ 1543 w 1579"/>
              <a:gd name="T51" fmla="*/ 429 h 1221"/>
              <a:gd name="T52" fmla="*/ 1483 w 1579"/>
              <a:gd name="T53" fmla="*/ 320 h 1221"/>
              <a:gd name="T54" fmla="*/ 1398 w 1579"/>
              <a:gd name="T55" fmla="*/ 222 h 1221"/>
              <a:gd name="T56" fmla="*/ 1290 w 1579"/>
              <a:gd name="T57" fmla="*/ 140 h 1221"/>
              <a:gd name="T58" fmla="*/ 1164 w 1579"/>
              <a:gd name="T59" fmla="*/ 74 h 1221"/>
              <a:gd name="T60" fmla="*/ 1023 w 1579"/>
              <a:gd name="T61" fmla="*/ 27 h 1221"/>
              <a:gd name="T62" fmla="*/ 870 w 1579"/>
              <a:gd name="T63" fmla="*/ 4 h 12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79"/>
              <a:gd name="T97" fmla="*/ 0 h 1221"/>
              <a:gd name="T98" fmla="*/ 1579 w 1579"/>
              <a:gd name="T99" fmla="*/ 1221 h 12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79" h="1221">
                <a:moveTo>
                  <a:pt x="788" y="0"/>
                </a:moveTo>
                <a:lnTo>
                  <a:pt x="708" y="4"/>
                </a:lnTo>
                <a:lnTo>
                  <a:pt x="630" y="12"/>
                </a:lnTo>
                <a:lnTo>
                  <a:pt x="555" y="27"/>
                </a:lnTo>
                <a:lnTo>
                  <a:pt x="482" y="47"/>
                </a:lnTo>
                <a:lnTo>
                  <a:pt x="412" y="74"/>
                </a:lnTo>
                <a:lnTo>
                  <a:pt x="348" y="105"/>
                </a:lnTo>
                <a:lnTo>
                  <a:pt x="288" y="140"/>
                </a:lnTo>
                <a:lnTo>
                  <a:pt x="231" y="178"/>
                </a:lnTo>
                <a:lnTo>
                  <a:pt x="180" y="222"/>
                </a:lnTo>
                <a:lnTo>
                  <a:pt x="135" y="270"/>
                </a:lnTo>
                <a:lnTo>
                  <a:pt x="95" y="320"/>
                </a:lnTo>
                <a:lnTo>
                  <a:pt x="63" y="373"/>
                </a:lnTo>
                <a:lnTo>
                  <a:pt x="35" y="429"/>
                </a:lnTo>
                <a:lnTo>
                  <a:pt x="17" y="487"/>
                </a:lnTo>
                <a:lnTo>
                  <a:pt x="4" y="548"/>
                </a:lnTo>
                <a:lnTo>
                  <a:pt x="0" y="611"/>
                </a:lnTo>
                <a:lnTo>
                  <a:pt x="4" y="673"/>
                </a:lnTo>
                <a:lnTo>
                  <a:pt x="17" y="734"/>
                </a:lnTo>
                <a:lnTo>
                  <a:pt x="35" y="792"/>
                </a:lnTo>
                <a:lnTo>
                  <a:pt x="63" y="848"/>
                </a:lnTo>
                <a:lnTo>
                  <a:pt x="95" y="902"/>
                </a:lnTo>
                <a:lnTo>
                  <a:pt x="135" y="952"/>
                </a:lnTo>
                <a:lnTo>
                  <a:pt x="180" y="999"/>
                </a:lnTo>
                <a:lnTo>
                  <a:pt x="231" y="1043"/>
                </a:lnTo>
                <a:lnTo>
                  <a:pt x="288" y="1081"/>
                </a:lnTo>
                <a:lnTo>
                  <a:pt x="348" y="1116"/>
                </a:lnTo>
                <a:lnTo>
                  <a:pt x="412" y="1148"/>
                </a:lnTo>
                <a:lnTo>
                  <a:pt x="482" y="1174"/>
                </a:lnTo>
                <a:lnTo>
                  <a:pt x="555" y="1194"/>
                </a:lnTo>
                <a:lnTo>
                  <a:pt x="630" y="1209"/>
                </a:lnTo>
                <a:lnTo>
                  <a:pt x="708" y="1218"/>
                </a:lnTo>
                <a:lnTo>
                  <a:pt x="788" y="1221"/>
                </a:lnTo>
                <a:lnTo>
                  <a:pt x="870" y="1218"/>
                </a:lnTo>
                <a:lnTo>
                  <a:pt x="947" y="1209"/>
                </a:lnTo>
                <a:lnTo>
                  <a:pt x="1023" y="1194"/>
                </a:lnTo>
                <a:lnTo>
                  <a:pt x="1096" y="1174"/>
                </a:lnTo>
                <a:lnTo>
                  <a:pt x="1164" y="1148"/>
                </a:lnTo>
                <a:lnTo>
                  <a:pt x="1230" y="1116"/>
                </a:lnTo>
                <a:lnTo>
                  <a:pt x="1290" y="1081"/>
                </a:lnTo>
                <a:lnTo>
                  <a:pt x="1347" y="1043"/>
                </a:lnTo>
                <a:lnTo>
                  <a:pt x="1398" y="999"/>
                </a:lnTo>
                <a:lnTo>
                  <a:pt x="1444" y="952"/>
                </a:lnTo>
                <a:lnTo>
                  <a:pt x="1483" y="902"/>
                </a:lnTo>
                <a:lnTo>
                  <a:pt x="1516" y="848"/>
                </a:lnTo>
                <a:lnTo>
                  <a:pt x="1543" y="792"/>
                </a:lnTo>
                <a:lnTo>
                  <a:pt x="1563" y="734"/>
                </a:lnTo>
                <a:lnTo>
                  <a:pt x="1575" y="673"/>
                </a:lnTo>
                <a:lnTo>
                  <a:pt x="1579" y="611"/>
                </a:lnTo>
                <a:lnTo>
                  <a:pt x="1575" y="548"/>
                </a:lnTo>
                <a:lnTo>
                  <a:pt x="1563" y="487"/>
                </a:lnTo>
                <a:lnTo>
                  <a:pt x="1543" y="429"/>
                </a:lnTo>
                <a:lnTo>
                  <a:pt x="1516" y="373"/>
                </a:lnTo>
                <a:lnTo>
                  <a:pt x="1483" y="320"/>
                </a:lnTo>
                <a:lnTo>
                  <a:pt x="1444" y="270"/>
                </a:lnTo>
                <a:lnTo>
                  <a:pt x="1398" y="222"/>
                </a:lnTo>
                <a:lnTo>
                  <a:pt x="1347" y="178"/>
                </a:lnTo>
                <a:lnTo>
                  <a:pt x="1290" y="140"/>
                </a:lnTo>
                <a:lnTo>
                  <a:pt x="1230" y="105"/>
                </a:lnTo>
                <a:lnTo>
                  <a:pt x="1164" y="74"/>
                </a:lnTo>
                <a:lnTo>
                  <a:pt x="1096" y="47"/>
                </a:lnTo>
                <a:lnTo>
                  <a:pt x="1023" y="27"/>
                </a:lnTo>
                <a:lnTo>
                  <a:pt x="947" y="12"/>
                </a:lnTo>
                <a:lnTo>
                  <a:pt x="870" y="4"/>
                </a:lnTo>
                <a:lnTo>
                  <a:pt x="788" y="0"/>
                </a:lnTo>
                <a:close/>
              </a:path>
            </a:pathLst>
          </a:custGeom>
          <a:solidFill>
            <a:srgbClr val="449644"/>
          </a:solidFill>
          <a:ln w="9525">
            <a:noFill/>
            <a:round/>
            <a:headEnd/>
            <a:tailEnd/>
          </a:ln>
        </p:spPr>
        <p:txBody>
          <a:bodyPr/>
          <a:lstStyle/>
          <a:p>
            <a:endParaRPr lang="en-US"/>
          </a:p>
        </p:txBody>
      </p:sp>
      <p:sp>
        <p:nvSpPr>
          <p:cNvPr id="54282" name="Freeform 63"/>
          <p:cNvSpPr>
            <a:spLocks/>
          </p:cNvSpPr>
          <p:nvPr/>
        </p:nvSpPr>
        <p:spPr bwMode="auto">
          <a:xfrm>
            <a:off x="6089650" y="4376738"/>
            <a:ext cx="619125" cy="477837"/>
          </a:xfrm>
          <a:custGeom>
            <a:avLst/>
            <a:gdLst>
              <a:gd name="T0" fmla="*/ 699 w 1561"/>
              <a:gd name="T1" fmla="*/ 2 h 1205"/>
              <a:gd name="T2" fmla="*/ 548 w 1561"/>
              <a:gd name="T3" fmla="*/ 27 h 1205"/>
              <a:gd name="T4" fmla="*/ 408 w 1561"/>
              <a:gd name="T5" fmla="*/ 72 h 1205"/>
              <a:gd name="T6" fmla="*/ 284 w 1561"/>
              <a:gd name="T7" fmla="*/ 137 h 1205"/>
              <a:gd name="T8" fmla="*/ 179 w 1561"/>
              <a:gd name="T9" fmla="*/ 218 h 1205"/>
              <a:gd name="T10" fmla="*/ 94 w 1561"/>
              <a:gd name="T11" fmla="*/ 314 h 1205"/>
              <a:gd name="T12" fmla="*/ 35 w 1561"/>
              <a:gd name="T13" fmla="*/ 423 h 1205"/>
              <a:gd name="T14" fmla="*/ 4 w 1561"/>
              <a:gd name="T15" fmla="*/ 540 h 1205"/>
              <a:gd name="T16" fmla="*/ 4 w 1561"/>
              <a:gd name="T17" fmla="*/ 663 h 1205"/>
              <a:gd name="T18" fmla="*/ 35 w 1561"/>
              <a:gd name="T19" fmla="*/ 780 h 1205"/>
              <a:gd name="T20" fmla="*/ 94 w 1561"/>
              <a:gd name="T21" fmla="*/ 889 h 1205"/>
              <a:gd name="T22" fmla="*/ 179 w 1561"/>
              <a:gd name="T23" fmla="*/ 985 h 1205"/>
              <a:gd name="T24" fmla="*/ 284 w 1561"/>
              <a:gd name="T25" fmla="*/ 1066 h 1205"/>
              <a:gd name="T26" fmla="*/ 408 w 1561"/>
              <a:gd name="T27" fmla="*/ 1132 h 1205"/>
              <a:gd name="T28" fmla="*/ 548 w 1561"/>
              <a:gd name="T29" fmla="*/ 1177 h 1205"/>
              <a:gd name="T30" fmla="*/ 699 w 1561"/>
              <a:gd name="T31" fmla="*/ 1201 h 1205"/>
              <a:gd name="T32" fmla="*/ 859 w 1561"/>
              <a:gd name="T33" fmla="*/ 1201 h 1205"/>
              <a:gd name="T34" fmla="*/ 1012 w 1561"/>
              <a:gd name="T35" fmla="*/ 1177 h 1205"/>
              <a:gd name="T36" fmla="*/ 1153 w 1561"/>
              <a:gd name="T37" fmla="*/ 1132 h 1205"/>
              <a:gd name="T38" fmla="*/ 1276 w 1561"/>
              <a:gd name="T39" fmla="*/ 1066 h 1205"/>
              <a:gd name="T40" fmla="*/ 1383 w 1561"/>
              <a:gd name="T41" fmla="*/ 985 h 1205"/>
              <a:gd name="T42" fmla="*/ 1466 w 1561"/>
              <a:gd name="T43" fmla="*/ 889 h 1205"/>
              <a:gd name="T44" fmla="*/ 1526 w 1561"/>
              <a:gd name="T45" fmla="*/ 780 h 1205"/>
              <a:gd name="T46" fmla="*/ 1557 w 1561"/>
              <a:gd name="T47" fmla="*/ 663 h 1205"/>
              <a:gd name="T48" fmla="*/ 1557 w 1561"/>
              <a:gd name="T49" fmla="*/ 540 h 1205"/>
              <a:gd name="T50" fmla="*/ 1526 w 1561"/>
              <a:gd name="T51" fmla="*/ 423 h 1205"/>
              <a:gd name="T52" fmla="*/ 1466 w 1561"/>
              <a:gd name="T53" fmla="*/ 314 h 1205"/>
              <a:gd name="T54" fmla="*/ 1383 w 1561"/>
              <a:gd name="T55" fmla="*/ 218 h 1205"/>
              <a:gd name="T56" fmla="*/ 1276 w 1561"/>
              <a:gd name="T57" fmla="*/ 137 h 1205"/>
              <a:gd name="T58" fmla="*/ 1153 w 1561"/>
              <a:gd name="T59" fmla="*/ 72 h 1205"/>
              <a:gd name="T60" fmla="*/ 1012 w 1561"/>
              <a:gd name="T61" fmla="*/ 27 h 1205"/>
              <a:gd name="T62" fmla="*/ 859 w 1561"/>
              <a:gd name="T63" fmla="*/ 2 h 12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61"/>
              <a:gd name="T97" fmla="*/ 0 h 1205"/>
              <a:gd name="T98" fmla="*/ 1561 w 1561"/>
              <a:gd name="T99" fmla="*/ 1205 h 120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61" h="1205">
                <a:moveTo>
                  <a:pt x="779" y="0"/>
                </a:moveTo>
                <a:lnTo>
                  <a:pt x="699" y="2"/>
                </a:lnTo>
                <a:lnTo>
                  <a:pt x="622" y="12"/>
                </a:lnTo>
                <a:lnTo>
                  <a:pt x="548" y="27"/>
                </a:lnTo>
                <a:lnTo>
                  <a:pt x="476" y="47"/>
                </a:lnTo>
                <a:lnTo>
                  <a:pt x="408" y="72"/>
                </a:lnTo>
                <a:lnTo>
                  <a:pt x="344" y="102"/>
                </a:lnTo>
                <a:lnTo>
                  <a:pt x="284" y="137"/>
                </a:lnTo>
                <a:lnTo>
                  <a:pt x="229" y="176"/>
                </a:lnTo>
                <a:lnTo>
                  <a:pt x="179" y="218"/>
                </a:lnTo>
                <a:lnTo>
                  <a:pt x="134" y="266"/>
                </a:lnTo>
                <a:lnTo>
                  <a:pt x="94" y="314"/>
                </a:lnTo>
                <a:lnTo>
                  <a:pt x="61" y="367"/>
                </a:lnTo>
                <a:lnTo>
                  <a:pt x="35" y="423"/>
                </a:lnTo>
                <a:lnTo>
                  <a:pt x="16" y="480"/>
                </a:lnTo>
                <a:lnTo>
                  <a:pt x="4" y="540"/>
                </a:lnTo>
                <a:lnTo>
                  <a:pt x="0" y="602"/>
                </a:lnTo>
                <a:lnTo>
                  <a:pt x="4" y="663"/>
                </a:lnTo>
                <a:lnTo>
                  <a:pt x="16" y="723"/>
                </a:lnTo>
                <a:lnTo>
                  <a:pt x="35" y="780"/>
                </a:lnTo>
                <a:lnTo>
                  <a:pt x="61" y="836"/>
                </a:lnTo>
                <a:lnTo>
                  <a:pt x="94" y="889"/>
                </a:lnTo>
                <a:lnTo>
                  <a:pt x="134" y="939"/>
                </a:lnTo>
                <a:lnTo>
                  <a:pt x="179" y="985"/>
                </a:lnTo>
                <a:lnTo>
                  <a:pt x="229" y="1027"/>
                </a:lnTo>
                <a:lnTo>
                  <a:pt x="284" y="1066"/>
                </a:lnTo>
                <a:lnTo>
                  <a:pt x="344" y="1101"/>
                </a:lnTo>
                <a:lnTo>
                  <a:pt x="408" y="1132"/>
                </a:lnTo>
                <a:lnTo>
                  <a:pt x="476" y="1157"/>
                </a:lnTo>
                <a:lnTo>
                  <a:pt x="548" y="1177"/>
                </a:lnTo>
                <a:lnTo>
                  <a:pt x="622" y="1192"/>
                </a:lnTo>
                <a:lnTo>
                  <a:pt x="699" y="1201"/>
                </a:lnTo>
                <a:lnTo>
                  <a:pt x="779" y="1205"/>
                </a:lnTo>
                <a:lnTo>
                  <a:pt x="859" y="1201"/>
                </a:lnTo>
                <a:lnTo>
                  <a:pt x="937" y="1192"/>
                </a:lnTo>
                <a:lnTo>
                  <a:pt x="1012" y="1177"/>
                </a:lnTo>
                <a:lnTo>
                  <a:pt x="1084" y="1157"/>
                </a:lnTo>
                <a:lnTo>
                  <a:pt x="1153" y="1132"/>
                </a:lnTo>
                <a:lnTo>
                  <a:pt x="1216" y="1101"/>
                </a:lnTo>
                <a:lnTo>
                  <a:pt x="1276" y="1066"/>
                </a:lnTo>
                <a:lnTo>
                  <a:pt x="1333" y="1027"/>
                </a:lnTo>
                <a:lnTo>
                  <a:pt x="1383" y="985"/>
                </a:lnTo>
                <a:lnTo>
                  <a:pt x="1428" y="939"/>
                </a:lnTo>
                <a:lnTo>
                  <a:pt x="1466" y="889"/>
                </a:lnTo>
                <a:lnTo>
                  <a:pt x="1500" y="836"/>
                </a:lnTo>
                <a:lnTo>
                  <a:pt x="1526" y="780"/>
                </a:lnTo>
                <a:lnTo>
                  <a:pt x="1545" y="723"/>
                </a:lnTo>
                <a:lnTo>
                  <a:pt x="1557" y="663"/>
                </a:lnTo>
                <a:lnTo>
                  <a:pt x="1561" y="602"/>
                </a:lnTo>
                <a:lnTo>
                  <a:pt x="1557" y="540"/>
                </a:lnTo>
                <a:lnTo>
                  <a:pt x="1545" y="480"/>
                </a:lnTo>
                <a:lnTo>
                  <a:pt x="1526" y="423"/>
                </a:lnTo>
                <a:lnTo>
                  <a:pt x="1500" y="367"/>
                </a:lnTo>
                <a:lnTo>
                  <a:pt x="1466" y="314"/>
                </a:lnTo>
                <a:lnTo>
                  <a:pt x="1428" y="266"/>
                </a:lnTo>
                <a:lnTo>
                  <a:pt x="1383" y="218"/>
                </a:lnTo>
                <a:lnTo>
                  <a:pt x="1333" y="176"/>
                </a:lnTo>
                <a:lnTo>
                  <a:pt x="1276" y="137"/>
                </a:lnTo>
                <a:lnTo>
                  <a:pt x="1216" y="102"/>
                </a:lnTo>
                <a:lnTo>
                  <a:pt x="1153" y="72"/>
                </a:lnTo>
                <a:lnTo>
                  <a:pt x="1084" y="47"/>
                </a:lnTo>
                <a:lnTo>
                  <a:pt x="1012" y="27"/>
                </a:lnTo>
                <a:lnTo>
                  <a:pt x="937" y="12"/>
                </a:lnTo>
                <a:lnTo>
                  <a:pt x="859" y="2"/>
                </a:lnTo>
                <a:lnTo>
                  <a:pt x="779" y="0"/>
                </a:lnTo>
                <a:close/>
              </a:path>
            </a:pathLst>
          </a:custGeom>
          <a:solidFill>
            <a:srgbClr val="4C9B4C"/>
          </a:solidFill>
          <a:ln w="9525">
            <a:noFill/>
            <a:round/>
            <a:headEnd/>
            <a:tailEnd/>
          </a:ln>
        </p:spPr>
        <p:txBody>
          <a:bodyPr/>
          <a:lstStyle/>
          <a:p>
            <a:endParaRPr lang="en-US"/>
          </a:p>
        </p:txBody>
      </p:sp>
      <p:sp>
        <p:nvSpPr>
          <p:cNvPr id="54283" name="Freeform 64"/>
          <p:cNvSpPr>
            <a:spLocks/>
          </p:cNvSpPr>
          <p:nvPr/>
        </p:nvSpPr>
        <p:spPr bwMode="auto">
          <a:xfrm>
            <a:off x="6092825" y="4379913"/>
            <a:ext cx="612775" cy="471487"/>
          </a:xfrm>
          <a:custGeom>
            <a:avLst/>
            <a:gdLst>
              <a:gd name="T0" fmla="*/ 692 w 1543"/>
              <a:gd name="T1" fmla="*/ 3 h 1189"/>
              <a:gd name="T2" fmla="*/ 542 w 1543"/>
              <a:gd name="T3" fmla="*/ 26 h 1189"/>
              <a:gd name="T4" fmla="*/ 403 w 1543"/>
              <a:gd name="T5" fmla="*/ 71 h 1189"/>
              <a:gd name="T6" fmla="*/ 281 w 1543"/>
              <a:gd name="T7" fmla="*/ 136 h 1189"/>
              <a:gd name="T8" fmla="*/ 176 w 1543"/>
              <a:gd name="T9" fmla="*/ 216 h 1189"/>
              <a:gd name="T10" fmla="*/ 93 w 1543"/>
              <a:gd name="T11" fmla="*/ 311 h 1189"/>
              <a:gd name="T12" fmla="*/ 35 w 1543"/>
              <a:gd name="T13" fmla="*/ 417 h 1189"/>
              <a:gd name="T14" fmla="*/ 4 w 1543"/>
              <a:gd name="T15" fmla="*/ 533 h 1189"/>
              <a:gd name="T16" fmla="*/ 4 w 1543"/>
              <a:gd name="T17" fmla="*/ 656 h 1189"/>
              <a:gd name="T18" fmla="*/ 35 w 1543"/>
              <a:gd name="T19" fmla="*/ 772 h 1189"/>
              <a:gd name="T20" fmla="*/ 93 w 1543"/>
              <a:gd name="T21" fmla="*/ 878 h 1189"/>
              <a:gd name="T22" fmla="*/ 176 w 1543"/>
              <a:gd name="T23" fmla="*/ 973 h 1189"/>
              <a:gd name="T24" fmla="*/ 281 w 1543"/>
              <a:gd name="T25" fmla="*/ 1053 h 1189"/>
              <a:gd name="T26" fmla="*/ 403 w 1543"/>
              <a:gd name="T27" fmla="*/ 1118 h 1189"/>
              <a:gd name="T28" fmla="*/ 542 w 1543"/>
              <a:gd name="T29" fmla="*/ 1163 h 1189"/>
              <a:gd name="T30" fmla="*/ 692 w 1543"/>
              <a:gd name="T31" fmla="*/ 1187 h 1189"/>
              <a:gd name="T32" fmla="*/ 849 w 1543"/>
              <a:gd name="T33" fmla="*/ 1187 h 1189"/>
              <a:gd name="T34" fmla="*/ 1000 w 1543"/>
              <a:gd name="T35" fmla="*/ 1163 h 1189"/>
              <a:gd name="T36" fmla="*/ 1139 w 1543"/>
              <a:gd name="T37" fmla="*/ 1118 h 1189"/>
              <a:gd name="T38" fmla="*/ 1262 w 1543"/>
              <a:gd name="T39" fmla="*/ 1053 h 1189"/>
              <a:gd name="T40" fmla="*/ 1367 w 1543"/>
              <a:gd name="T41" fmla="*/ 973 h 1189"/>
              <a:gd name="T42" fmla="*/ 1450 w 1543"/>
              <a:gd name="T43" fmla="*/ 878 h 1189"/>
              <a:gd name="T44" fmla="*/ 1508 w 1543"/>
              <a:gd name="T45" fmla="*/ 772 h 1189"/>
              <a:gd name="T46" fmla="*/ 1540 w 1543"/>
              <a:gd name="T47" fmla="*/ 656 h 1189"/>
              <a:gd name="T48" fmla="*/ 1540 w 1543"/>
              <a:gd name="T49" fmla="*/ 533 h 1189"/>
              <a:gd name="T50" fmla="*/ 1508 w 1543"/>
              <a:gd name="T51" fmla="*/ 417 h 1189"/>
              <a:gd name="T52" fmla="*/ 1450 w 1543"/>
              <a:gd name="T53" fmla="*/ 311 h 1189"/>
              <a:gd name="T54" fmla="*/ 1367 w 1543"/>
              <a:gd name="T55" fmla="*/ 216 h 1189"/>
              <a:gd name="T56" fmla="*/ 1262 w 1543"/>
              <a:gd name="T57" fmla="*/ 136 h 1189"/>
              <a:gd name="T58" fmla="*/ 1139 w 1543"/>
              <a:gd name="T59" fmla="*/ 71 h 1189"/>
              <a:gd name="T60" fmla="*/ 1000 w 1543"/>
              <a:gd name="T61" fmla="*/ 26 h 1189"/>
              <a:gd name="T62" fmla="*/ 849 w 1543"/>
              <a:gd name="T63" fmla="*/ 3 h 11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43"/>
              <a:gd name="T97" fmla="*/ 0 h 1189"/>
              <a:gd name="T98" fmla="*/ 1543 w 1543"/>
              <a:gd name="T99" fmla="*/ 1189 h 118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43" h="1189">
                <a:moveTo>
                  <a:pt x="770" y="0"/>
                </a:moveTo>
                <a:lnTo>
                  <a:pt x="692" y="3"/>
                </a:lnTo>
                <a:lnTo>
                  <a:pt x="616" y="13"/>
                </a:lnTo>
                <a:lnTo>
                  <a:pt x="542" y="26"/>
                </a:lnTo>
                <a:lnTo>
                  <a:pt x="471" y="46"/>
                </a:lnTo>
                <a:lnTo>
                  <a:pt x="403" y="71"/>
                </a:lnTo>
                <a:lnTo>
                  <a:pt x="340" y="101"/>
                </a:lnTo>
                <a:lnTo>
                  <a:pt x="281" y="136"/>
                </a:lnTo>
                <a:lnTo>
                  <a:pt x="226" y="174"/>
                </a:lnTo>
                <a:lnTo>
                  <a:pt x="176" y="216"/>
                </a:lnTo>
                <a:lnTo>
                  <a:pt x="132" y="262"/>
                </a:lnTo>
                <a:lnTo>
                  <a:pt x="93" y="311"/>
                </a:lnTo>
                <a:lnTo>
                  <a:pt x="61" y="364"/>
                </a:lnTo>
                <a:lnTo>
                  <a:pt x="35" y="417"/>
                </a:lnTo>
                <a:lnTo>
                  <a:pt x="16" y="475"/>
                </a:lnTo>
                <a:lnTo>
                  <a:pt x="4" y="533"/>
                </a:lnTo>
                <a:lnTo>
                  <a:pt x="0" y="595"/>
                </a:lnTo>
                <a:lnTo>
                  <a:pt x="4" y="656"/>
                </a:lnTo>
                <a:lnTo>
                  <a:pt x="16" y="714"/>
                </a:lnTo>
                <a:lnTo>
                  <a:pt x="35" y="772"/>
                </a:lnTo>
                <a:lnTo>
                  <a:pt x="61" y="826"/>
                </a:lnTo>
                <a:lnTo>
                  <a:pt x="93" y="878"/>
                </a:lnTo>
                <a:lnTo>
                  <a:pt x="132" y="927"/>
                </a:lnTo>
                <a:lnTo>
                  <a:pt x="176" y="973"/>
                </a:lnTo>
                <a:lnTo>
                  <a:pt x="226" y="1015"/>
                </a:lnTo>
                <a:lnTo>
                  <a:pt x="281" y="1053"/>
                </a:lnTo>
                <a:lnTo>
                  <a:pt x="340" y="1088"/>
                </a:lnTo>
                <a:lnTo>
                  <a:pt x="403" y="1118"/>
                </a:lnTo>
                <a:lnTo>
                  <a:pt x="471" y="1143"/>
                </a:lnTo>
                <a:lnTo>
                  <a:pt x="542" y="1163"/>
                </a:lnTo>
                <a:lnTo>
                  <a:pt x="616" y="1177"/>
                </a:lnTo>
                <a:lnTo>
                  <a:pt x="692" y="1187"/>
                </a:lnTo>
                <a:lnTo>
                  <a:pt x="770" y="1189"/>
                </a:lnTo>
                <a:lnTo>
                  <a:pt x="849" y="1187"/>
                </a:lnTo>
                <a:lnTo>
                  <a:pt x="926" y="1177"/>
                </a:lnTo>
                <a:lnTo>
                  <a:pt x="1000" y="1163"/>
                </a:lnTo>
                <a:lnTo>
                  <a:pt x="1071" y="1143"/>
                </a:lnTo>
                <a:lnTo>
                  <a:pt x="1139" y="1118"/>
                </a:lnTo>
                <a:lnTo>
                  <a:pt x="1202" y="1088"/>
                </a:lnTo>
                <a:lnTo>
                  <a:pt x="1262" y="1053"/>
                </a:lnTo>
                <a:lnTo>
                  <a:pt x="1317" y="1015"/>
                </a:lnTo>
                <a:lnTo>
                  <a:pt x="1367" y="973"/>
                </a:lnTo>
                <a:lnTo>
                  <a:pt x="1411" y="927"/>
                </a:lnTo>
                <a:lnTo>
                  <a:pt x="1450" y="878"/>
                </a:lnTo>
                <a:lnTo>
                  <a:pt x="1482" y="826"/>
                </a:lnTo>
                <a:lnTo>
                  <a:pt x="1508" y="772"/>
                </a:lnTo>
                <a:lnTo>
                  <a:pt x="1527" y="714"/>
                </a:lnTo>
                <a:lnTo>
                  <a:pt x="1540" y="656"/>
                </a:lnTo>
                <a:lnTo>
                  <a:pt x="1543" y="595"/>
                </a:lnTo>
                <a:lnTo>
                  <a:pt x="1540" y="533"/>
                </a:lnTo>
                <a:lnTo>
                  <a:pt x="1527" y="475"/>
                </a:lnTo>
                <a:lnTo>
                  <a:pt x="1508" y="417"/>
                </a:lnTo>
                <a:lnTo>
                  <a:pt x="1482" y="364"/>
                </a:lnTo>
                <a:lnTo>
                  <a:pt x="1450" y="311"/>
                </a:lnTo>
                <a:lnTo>
                  <a:pt x="1411" y="262"/>
                </a:lnTo>
                <a:lnTo>
                  <a:pt x="1367" y="216"/>
                </a:lnTo>
                <a:lnTo>
                  <a:pt x="1317" y="174"/>
                </a:lnTo>
                <a:lnTo>
                  <a:pt x="1262" y="136"/>
                </a:lnTo>
                <a:lnTo>
                  <a:pt x="1202" y="101"/>
                </a:lnTo>
                <a:lnTo>
                  <a:pt x="1139" y="71"/>
                </a:lnTo>
                <a:lnTo>
                  <a:pt x="1071" y="46"/>
                </a:lnTo>
                <a:lnTo>
                  <a:pt x="1000" y="26"/>
                </a:lnTo>
                <a:lnTo>
                  <a:pt x="926" y="13"/>
                </a:lnTo>
                <a:lnTo>
                  <a:pt x="849" y="3"/>
                </a:lnTo>
                <a:lnTo>
                  <a:pt x="770" y="0"/>
                </a:lnTo>
                <a:close/>
              </a:path>
            </a:pathLst>
          </a:custGeom>
          <a:solidFill>
            <a:srgbClr val="56A056"/>
          </a:solidFill>
          <a:ln w="9525">
            <a:noFill/>
            <a:round/>
            <a:headEnd/>
            <a:tailEnd/>
          </a:ln>
        </p:spPr>
        <p:txBody>
          <a:bodyPr/>
          <a:lstStyle/>
          <a:p>
            <a:endParaRPr lang="en-US"/>
          </a:p>
        </p:txBody>
      </p:sp>
      <p:sp>
        <p:nvSpPr>
          <p:cNvPr id="54284" name="Freeform 65"/>
          <p:cNvSpPr>
            <a:spLocks/>
          </p:cNvSpPr>
          <p:nvPr/>
        </p:nvSpPr>
        <p:spPr bwMode="auto">
          <a:xfrm>
            <a:off x="6096000" y="4383088"/>
            <a:ext cx="606425" cy="465137"/>
          </a:xfrm>
          <a:custGeom>
            <a:avLst/>
            <a:gdLst>
              <a:gd name="T0" fmla="*/ 684 w 1526"/>
              <a:gd name="T1" fmla="*/ 2 h 1174"/>
              <a:gd name="T2" fmla="*/ 535 w 1526"/>
              <a:gd name="T3" fmla="*/ 26 h 1174"/>
              <a:gd name="T4" fmla="*/ 399 w 1526"/>
              <a:gd name="T5" fmla="*/ 71 h 1174"/>
              <a:gd name="T6" fmla="*/ 277 w 1526"/>
              <a:gd name="T7" fmla="*/ 134 h 1174"/>
              <a:gd name="T8" fmla="*/ 174 w 1526"/>
              <a:gd name="T9" fmla="*/ 213 h 1174"/>
              <a:gd name="T10" fmla="*/ 92 w 1526"/>
              <a:gd name="T11" fmla="*/ 307 h 1174"/>
              <a:gd name="T12" fmla="*/ 35 w 1526"/>
              <a:gd name="T13" fmla="*/ 412 h 1174"/>
              <a:gd name="T14" fmla="*/ 3 w 1526"/>
              <a:gd name="T15" fmla="*/ 527 h 1174"/>
              <a:gd name="T16" fmla="*/ 3 w 1526"/>
              <a:gd name="T17" fmla="*/ 647 h 1174"/>
              <a:gd name="T18" fmla="*/ 35 w 1526"/>
              <a:gd name="T19" fmla="*/ 761 h 1174"/>
              <a:gd name="T20" fmla="*/ 92 w 1526"/>
              <a:gd name="T21" fmla="*/ 866 h 1174"/>
              <a:gd name="T22" fmla="*/ 174 w 1526"/>
              <a:gd name="T23" fmla="*/ 960 h 1174"/>
              <a:gd name="T24" fmla="*/ 277 w 1526"/>
              <a:gd name="T25" fmla="*/ 1040 h 1174"/>
              <a:gd name="T26" fmla="*/ 399 w 1526"/>
              <a:gd name="T27" fmla="*/ 1102 h 1174"/>
              <a:gd name="T28" fmla="*/ 535 w 1526"/>
              <a:gd name="T29" fmla="*/ 1147 h 1174"/>
              <a:gd name="T30" fmla="*/ 684 w 1526"/>
              <a:gd name="T31" fmla="*/ 1171 h 1174"/>
              <a:gd name="T32" fmla="*/ 840 w 1526"/>
              <a:gd name="T33" fmla="*/ 1171 h 1174"/>
              <a:gd name="T34" fmla="*/ 989 w 1526"/>
              <a:gd name="T35" fmla="*/ 1147 h 1174"/>
              <a:gd name="T36" fmla="*/ 1126 w 1526"/>
              <a:gd name="T37" fmla="*/ 1102 h 1174"/>
              <a:gd name="T38" fmla="*/ 1247 w 1526"/>
              <a:gd name="T39" fmla="*/ 1040 h 1174"/>
              <a:gd name="T40" fmla="*/ 1351 w 1526"/>
              <a:gd name="T41" fmla="*/ 960 h 1174"/>
              <a:gd name="T42" fmla="*/ 1433 w 1526"/>
              <a:gd name="T43" fmla="*/ 866 h 1174"/>
              <a:gd name="T44" fmla="*/ 1491 w 1526"/>
              <a:gd name="T45" fmla="*/ 761 h 1174"/>
              <a:gd name="T46" fmla="*/ 1522 w 1526"/>
              <a:gd name="T47" fmla="*/ 647 h 1174"/>
              <a:gd name="T48" fmla="*/ 1522 w 1526"/>
              <a:gd name="T49" fmla="*/ 527 h 1174"/>
              <a:gd name="T50" fmla="*/ 1491 w 1526"/>
              <a:gd name="T51" fmla="*/ 412 h 1174"/>
              <a:gd name="T52" fmla="*/ 1433 w 1526"/>
              <a:gd name="T53" fmla="*/ 307 h 1174"/>
              <a:gd name="T54" fmla="*/ 1351 w 1526"/>
              <a:gd name="T55" fmla="*/ 213 h 1174"/>
              <a:gd name="T56" fmla="*/ 1247 w 1526"/>
              <a:gd name="T57" fmla="*/ 134 h 1174"/>
              <a:gd name="T58" fmla="*/ 1126 w 1526"/>
              <a:gd name="T59" fmla="*/ 71 h 1174"/>
              <a:gd name="T60" fmla="*/ 989 w 1526"/>
              <a:gd name="T61" fmla="*/ 26 h 1174"/>
              <a:gd name="T62" fmla="*/ 840 w 1526"/>
              <a:gd name="T63" fmla="*/ 2 h 11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26"/>
              <a:gd name="T97" fmla="*/ 0 h 1174"/>
              <a:gd name="T98" fmla="*/ 1526 w 1526"/>
              <a:gd name="T99" fmla="*/ 1174 h 11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26" h="1174">
                <a:moveTo>
                  <a:pt x="761" y="0"/>
                </a:moveTo>
                <a:lnTo>
                  <a:pt x="684" y="2"/>
                </a:lnTo>
                <a:lnTo>
                  <a:pt x="608" y="12"/>
                </a:lnTo>
                <a:lnTo>
                  <a:pt x="535" y="26"/>
                </a:lnTo>
                <a:lnTo>
                  <a:pt x="465" y="46"/>
                </a:lnTo>
                <a:lnTo>
                  <a:pt x="399" y="71"/>
                </a:lnTo>
                <a:lnTo>
                  <a:pt x="336" y="100"/>
                </a:lnTo>
                <a:lnTo>
                  <a:pt x="277" y="134"/>
                </a:lnTo>
                <a:lnTo>
                  <a:pt x="223" y="172"/>
                </a:lnTo>
                <a:lnTo>
                  <a:pt x="174" y="213"/>
                </a:lnTo>
                <a:lnTo>
                  <a:pt x="129" y="258"/>
                </a:lnTo>
                <a:lnTo>
                  <a:pt x="92" y="307"/>
                </a:lnTo>
                <a:lnTo>
                  <a:pt x="60" y="358"/>
                </a:lnTo>
                <a:lnTo>
                  <a:pt x="35" y="412"/>
                </a:lnTo>
                <a:lnTo>
                  <a:pt x="15" y="468"/>
                </a:lnTo>
                <a:lnTo>
                  <a:pt x="3" y="527"/>
                </a:lnTo>
                <a:lnTo>
                  <a:pt x="0" y="587"/>
                </a:lnTo>
                <a:lnTo>
                  <a:pt x="3" y="647"/>
                </a:lnTo>
                <a:lnTo>
                  <a:pt x="15" y="705"/>
                </a:lnTo>
                <a:lnTo>
                  <a:pt x="35" y="761"/>
                </a:lnTo>
                <a:lnTo>
                  <a:pt x="60" y="815"/>
                </a:lnTo>
                <a:lnTo>
                  <a:pt x="92" y="866"/>
                </a:lnTo>
                <a:lnTo>
                  <a:pt x="129" y="915"/>
                </a:lnTo>
                <a:lnTo>
                  <a:pt x="174" y="960"/>
                </a:lnTo>
                <a:lnTo>
                  <a:pt x="223" y="1001"/>
                </a:lnTo>
                <a:lnTo>
                  <a:pt x="277" y="1040"/>
                </a:lnTo>
                <a:lnTo>
                  <a:pt x="336" y="1074"/>
                </a:lnTo>
                <a:lnTo>
                  <a:pt x="399" y="1102"/>
                </a:lnTo>
                <a:lnTo>
                  <a:pt x="465" y="1127"/>
                </a:lnTo>
                <a:lnTo>
                  <a:pt x="535" y="1147"/>
                </a:lnTo>
                <a:lnTo>
                  <a:pt x="608" y="1161"/>
                </a:lnTo>
                <a:lnTo>
                  <a:pt x="684" y="1171"/>
                </a:lnTo>
                <a:lnTo>
                  <a:pt x="761" y="1174"/>
                </a:lnTo>
                <a:lnTo>
                  <a:pt x="840" y="1171"/>
                </a:lnTo>
                <a:lnTo>
                  <a:pt x="915" y="1161"/>
                </a:lnTo>
                <a:lnTo>
                  <a:pt x="989" y="1147"/>
                </a:lnTo>
                <a:lnTo>
                  <a:pt x="1059" y="1127"/>
                </a:lnTo>
                <a:lnTo>
                  <a:pt x="1126" y="1102"/>
                </a:lnTo>
                <a:lnTo>
                  <a:pt x="1188" y="1074"/>
                </a:lnTo>
                <a:lnTo>
                  <a:pt x="1247" y="1040"/>
                </a:lnTo>
                <a:lnTo>
                  <a:pt x="1302" y="1001"/>
                </a:lnTo>
                <a:lnTo>
                  <a:pt x="1351" y="960"/>
                </a:lnTo>
                <a:lnTo>
                  <a:pt x="1395" y="915"/>
                </a:lnTo>
                <a:lnTo>
                  <a:pt x="1433" y="866"/>
                </a:lnTo>
                <a:lnTo>
                  <a:pt x="1466" y="815"/>
                </a:lnTo>
                <a:lnTo>
                  <a:pt x="1491" y="761"/>
                </a:lnTo>
                <a:lnTo>
                  <a:pt x="1511" y="705"/>
                </a:lnTo>
                <a:lnTo>
                  <a:pt x="1522" y="647"/>
                </a:lnTo>
                <a:lnTo>
                  <a:pt x="1526" y="587"/>
                </a:lnTo>
                <a:lnTo>
                  <a:pt x="1522" y="527"/>
                </a:lnTo>
                <a:lnTo>
                  <a:pt x="1511" y="468"/>
                </a:lnTo>
                <a:lnTo>
                  <a:pt x="1491" y="412"/>
                </a:lnTo>
                <a:lnTo>
                  <a:pt x="1466" y="358"/>
                </a:lnTo>
                <a:lnTo>
                  <a:pt x="1433" y="307"/>
                </a:lnTo>
                <a:lnTo>
                  <a:pt x="1395" y="258"/>
                </a:lnTo>
                <a:lnTo>
                  <a:pt x="1351" y="213"/>
                </a:lnTo>
                <a:lnTo>
                  <a:pt x="1302" y="172"/>
                </a:lnTo>
                <a:lnTo>
                  <a:pt x="1247" y="134"/>
                </a:lnTo>
                <a:lnTo>
                  <a:pt x="1188" y="100"/>
                </a:lnTo>
                <a:lnTo>
                  <a:pt x="1126" y="71"/>
                </a:lnTo>
                <a:lnTo>
                  <a:pt x="1059" y="46"/>
                </a:lnTo>
                <a:lnTo>
                  <a:pt x="989" y="26"/>
                </a:lnTo>
                <a:lnTo>
                  <a:pt x="915" y="12"/>
                </a:lnTo>
                <a:lnTo>
                  <a:pt x="840" y="2"/>
                </a:lnTo>
                <a:lnTo>
                  <a:pt x="761" y="0"/>
                </a:lnTo>
                <a:close/>
              </a:path>
            </a:pathLst>
          </a:custGeom>
          <a:solidFill>
            <a:srgbClr val="5EA55E"/>
          </a:solidFill>
          <a:ln w="9525">
            <a:noFill/>
            <a:round/>
            <a:headEnd/>
            <a:tailEnd/>
          </a:ln>
        </p:spPr>
        <p:txBody>
          <a:bodyPr/>
          <a:lstStyle/>
          <a:p>
            <a:endParaRPr lang="en-US"/>
          </a:p>
        </p:txBody>
      </p:sp>
      <p:sp>
        <p:nvSpPr>
          <p:cNvPr id="54285" name="Freeform 66"/>
          <p:cNvSpPr>
            <a:spLocks/>
          </p:cNvSpPr>
          <p:nvPr/>
        </p:nvSpPr>
        <p:spPr bwMode="auto">
          <a:xfrm>
            <a:off x="6100763" y="4386263"/>
            <a:ext cx="596900" cy="458787"/>
          </a:xfrm>
          <a:custGeom>
            <a:avLst/>
            <a:gdLst>
              <a:gd name="T0" fmla="*/ 676 w 1508"/>
              <a:gd name="T1" fmla="*/ 3 h 1159"/>
              <a:gd name="T2" fmla="*/ 530 w 1508"/>
              <a:gd name="T3" fmla="*/ 26 h 1159"/>
              <a:gd name="T4" fmla="*/ 395 w 1508"/>
              <a:gd name="T5" fmla="*/ 70 h 1159"/>
              <a:gd name="T6" fmla="*/ 274 w 1508"/>
              <a:gd name="T7" fmla="*/ 132 h 1159"/>
              <a:gd name="T8" fmla="*/ 173 w 1508"/>
              <a:gd name="T9" fmla="*/ 211 h 1159"/>
              <a:gd name="T10" fmla="*/ 91 w 1508"/>
              <a:gd name="T11" fmla="*/ 304 h 1159"/>
              <a:gd name="T12" fmla="*/ 34 w 1508"/>
              <a:gd name="T13" fmla="*/ 407 h 1159"/>
              <a:gd name="T14" fmla="*/ 4 w 1508"/>
              <a:gd name="T15" fmla="*/ 521 h 1159"/>
              <a:gd name="T16" fmla="*/ 4 w 1508"/>
              <a:gd name="T17" fmla="*/ 638 h 1159"/>
              <a:gd name="T18" fmla="*/ 34 w 1508"/>
              <a:gd name="T19" fmla="*/ 752 h 1159"/>
              <a:gd name="T20" fmla="*/ 91 w 1508"/>
              <a:gd name="T21" fmla="*/ 856 h 1159"/>
              <a:gd name="T22" fmla="*/ 173 w 1508"/>
              <a:gd name="T23" fmla="*/ 948 h 1159"/>
              <a:gd name="T24" fmla="*/ 274 w 1508"/>
              <a:gd name="T25" fmla="*/ 1027 h 1159"/>
              <a:gd name="T26" fmla="*/ 395 w 1508"/>
              <a:gd name="T27" fmla="*/ 1089 h 1159"/>
              <a:gd name="T28" fmla="*/ 530 w 1508"/>
              <a:gd name="T29" fmla="*/ 1133 h 1159"/>
              <a:gd name="T30" fmla="*/ 676 w 1508"/>
              <a:gd name="T31" fmla="*/ 1157 h 1159"/>
              <a:gd name="T32" fmla="*/ 831 w 1508"/>
              <a:gd name="T33" fmla="*/ 1157 h 1159"/>
              <a:gd name="T34" fmla="*/ 978 w 1508"/>
              <a:gd name="T35" fmla="*/ 1133 h 1159"/>
              <a:gd name="T36" fmla="*/ 1113 w 1508"/>
              <a:gd name="T37" fmla="*/ 1089 h 1159"/>
              <a:gd name="T38" fmla="*/ 1233 w 1508"/>
              <a:gd name="T39" fmla="*/ 1027 h 1159"/>
              <a:gd name="T40" fmla="*/ 1335 w 1508"/>
              <a:gd name="T41" fmla="*/ 948 h 1159"/>
              <a:gd name="T42" fmla="*/ 1417 w 1508"/>
              <a:gd name="T43" fmla="*/ 856 h 1159"/>
              <a:gd name="T44" fmla="*/ 1474 w 1508"/>
              <a:gd name="T45" fmla="*/ 752 h 1159"/>
              <a:gd name="T46" fmla="*/ 1504 w 1508"/>
              <a:gd name="T47" fmla="*/ 638 h 1159"/>
              <a:gd name="T48" fmla="*/ 1504 w 1508"/>
              <a:gd name="T49" fmla="*/ 521 h 1159"/>
              <a:gd name="T50" fmla="*/ 1474 w 1508"/>
              <a:gd name="T51" fmla="*/ 407 h 1159"/>
              <a:gd name="T52" fmla="*/ 1417 w 1508"/>
              <a:gd name="T53" fmla="*/ 304 h 1159"/>
              <a:gd name="T54" fmla="*/ 1335 w 1508"/>
              <a:gd name="T55" fmla="*/ 211 h 1159"/>
              <a:gd name="T56" fmla="*/ 1233 w 1508"/>
              <a:gd name="T57" fmla="*/ 132 h 1159"/>
              <a:gd name="T58" fmla="*/ 1113 w 1508"/>
              <a:gd name="T59" fmla="*/ 70 h 1159"/>
              <a:gd name="T60" fmla="*/ 978 w 1508"/>
              <a:gd name="T61" fmla="*/ 26 h 1159"/>
              <a:gd name="T62" fmla="*/ 831 w 1508"/>
              <a:gd name="T63" fmla="*/ 3 h 1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8"/>
              <a:gd name="T97" fmla="*/ 0 h 1159"/>
              <a:gd name="T98" fmla="*/ 1508 w 1508"/>
              <a:gd name="T99" fmla="*/ 1159 h 1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8" h="1159">
                <a:moveTo>
                  <a:pt x="753" y="0"/>
                </a:moveTo>
                <a:lnTo>
                  <a:pt x="676" y="3"/>
                </a:lnTo>
                <a:lnTo>
                  <a:pt x="601" y="11"/>
                </a:lnTo>
                <a:lnTo>
                  <a:pt x="530" y="26"/>
                </a:lnTo>
                <a:lnTo>
                  <a:pt x="460" y="45"/>
                </a:lnTo>
                <a:lnTo>
                  <a:pt x="395" y="70"/>
                </a:lnTo>
                <a:lnTo>
                  <a:pt x="332" y="99"/>
                </a:lnTo>
                <a:lnTo>
                  <a:pt x="274" y="132"/>
                </a:lnTo>
                <a:lnTo>
                  <a:pt x="221" y="170"/>
                </a:lnTo>
                <a:lnTo>
                  <a:pt x="173" y="211"/>
                </a:lnTo>
                <a:lnTo>
                  <a:pt x="129" y="256"/>
                </a:lnTo>
                <a:lnTo>
                  <a:pt x="91" y="304"/>
                </a:lnTo>
                <a:lnTo>
                  <a:pt x="59" y="354"/>
                </a:lnTo>
                <a:lnTo>
                  <a:pt x="34" y="407"/>
                </a:lnTo>
                <a:lnTo>
                  <a:pt x="15" y="463"/>
                </a:lnTo>
                <a:lnTo>
                  <a:pt x="4" y="521"/>
                </a:lnTo>
                <a:lnTo>
                  <a:pt x="0" y="580"/>
                </a:lnTo>
                <a:lnTo>
                  <a:pt x="4" y="638"/>
                </a:lnTo>
                <a:lnTo>
                  <a:pt x="15" y="696"/>
                </a:lnTo>
                <a:lnTo>
                  <a:pt x="34" y="752"/>
                </a:lnTo>
                <a:lnTo>
                  <a:pt x="59" y="804"/>
                </a:lnTo>
                <a:lnTo>
                  <a:pt x="91" y="856"/>
                </a:lnTo>
                <a:lnTo>
                  <a:pt x="129" y="903"/>
                </a:lnTo>
                <a:lnTo>
                  <a:pt x="173" y="948"/>
                </a:lnTo>
                <a:lnTo>
                  <a:pt x="221" y="989"/>
                </a:lnTo>
                <a:lnTo>
                  <a:pt x="274" y="1027"/>
                </a:lnTo>
                <a:lnTo>
                  <a:pt x="332" y="1060"/>
                </a:lnTo>
                <a:lnTo>
                  <a:pt x="395" y="1089"/>
                </a:lnTo>
                <a:lnTo>
                  <a:pt x="460" y="1113"/>
                </a:lnTo>
                <a:lnTo>
                  <a:pt x="530" y="1133"/>
                </a:lnTo>
                <a:lnTo>
                  <a:pt x="601" y="1148"/>
                </a:lnTo>
                <a:lnTo>
                  <a:pt x="676" y="1157"/>
                </a:lnTo>
                <a:lnTo>
                  <a:pt x="753" y="1159"/>
                </a:lnTo>
                <a:lnTo>
                  <a:pt x="831" y="1157"/>
                </a:lnTo>
                <a:lnTo>
                  <a:pt x="906" y="1148"/>
                </a:lnTo>
                <a:lnTo>
                  <a:pt x="978" y="1133"/>
                </a:lnTo>
                <a:lnTo>
                  <a:pt x="1047" y="1113"/>
                </a:lnTo>
                <a:lnTo>
                  <a:pt x="1113" y="1089"/>
                </a:lnTo>
                <a:lnTo>
                  <a:pt x="1175" y="1060"/>
                </a:lnTo>
                <a:lnTo>
                  <a:pt x="1233" y="1027"/>
                </a:lnTo>
                <a:lnTo>
                  <a:pt x="1287" y="989"/>
                </a:lnTo>
                <a:lnTo>
                  <a:pt x="1335" y="948"/>
                </a:lnTo>
                <a:lnTo>
                  <a:pt x="1379" y="903"/>
                </a:lnTo>
                <a:lnTo>
                  <a:pt x="1417" y="856"/>
                </a:lnTo>
                <a:lnTo>
                  <a:pt x="1449" y="804"/>
                </a:lnTo>
                <a:lnTo>
                  <a:pt x="1474" y="752"/>
                </a:lnTo>
                <a:lnTo>
                  <a:pt x="1493" y="696"/>
                </a:lnTo>
                <a:lnTo>
                  <a:pt x="1504" y="638"/>
                </a:lnTo>
                <a:lnTo>
                  <a:pt x="1508" y="580"/>
                </a:lnTo>
                <a:lnTo>
                  <a:pt x="1504" y="521"/>
                </a:lnTo>
                <a:lnTo>
                  <a:pt x="1493" y="463"/>
                </a:lnTo>
                <a:lnTo>
                  <a:pt x="1474" y="407"/>
                </a:lnTo>
                <a:lnTo>
                  <a:pt x="1449" y="354"/>
                </a:lnTo>
                <a:lnTo>
                  <a:pt x="1417" y="304"/>
                </a:lnTo>
                <a:lnTo>
                  <a:pt x="1379" y="256"/>
                </a:lnTo>
                <a:lnTo>
                  <a:pt x="1335" y="211"/>
                </a:lnTo>
                <a:lnTo>
                  <a:pt x="1287" y="170"/>
                </a:lnTo>
                <a:lnTo>
                  <a:pt x="1233" y="132"/>
                </a:lnTo>
                <a:lnTo>
                  <a:pt x="1175" y="99"/>
                </a:lnTo>
                <a:lnTo>
                  <a:pt x="1113" y="70"/>
                </a:lnTo>
                <a:lnTo>
                  <a:pt x="1047" y="45"/>
                </a:lnTo>
                <a:lnTo>
                  <a:pt x="978" y="26"/>
                </a:lnTo>
                <a:lnTo>
                  <a:pt x="906" y="11"/>
                </a:lnTo>
                <a:lnTo>
                  <a:pt x="831" y="3"/>
                </a:lnTo>
                <a:lnTo>
                  <a:pt x="753" y="0"/>
                </a:lnTo>
                <a:close/>
              </a:path>
            </a:pathLst>
          </a:custGeom>
          <a:solidFill>
            <a:srgbClr val="68AA68"/>
          </a:solidFill>
          <a:ln w="9525">
            <a:noFill/>
            <a:round/>
            <a:headEnd/>
            <a:tailEnd/>
          </a:ln>
        </p:spPr>
        <p:txBody>
          <a:bodyPr/>
          <a:lstStyle/>
          <a:p>
            <a:endParaRPr lang="en-US"/>
          </a:p>
        </p:txBody>
      </p:sp>
      <p:sp>
        <p:nvSpPr>
          <p:cNvPr id="54286" name="Freeform 67"/>
          <p:cNvSpPr>
            <a:spLocks/>
          </p:cNvSpPr>
          <p:nvPr/>
        </p:nvSpPr>
        <p:spPr bwMode="auto">
          <a:xfrm>
            <a:off x="6103938" y="4387850"/>
            <a:ext cx="590550" cy="454025"/>
          </a:xfrm>
          <a:custGeom>
            <a:avLst/>
            <a:gdLst>
              <a:gd name="T0" fmla="*/ 668 w 1490"/>
              <a:gd name="T1" fmla="*/ 2 h 1144"/>
              <a:gd name="T2" fmla="*/ 523 w 1490"/>
              <a:gd name="T3" fmla="*/ 26 h 1144"/>
              <a:gd name="T4" fmla="*/ 390 w 1490"/>
              <a:gd name="T5" fmla="*/ 68 h 1144"/>
              <a:gd name="T6" fmla="*/ 271 w 1490"/>
              <a:gd name="T7" fmla="*/ 131 h 1144"/>
              <a:gd name="T8" fmla="*/ 170 w 1490"/>
              <a:gd name="T9" fmla="*/ 208 h 1144"/>
              <a:gd name="T10" fmla="*/ 90 w 1490"/>
              <a:gd name="T11" fmla="*/ 299 h 1144"/>
              <a:gd name="T12" fmla="*/ 34 w 1490"/>
              <a:gd name="T13" fmla="*/ 402 h 1144"/>
              <a:gd name="T14" fmla="*/ 4 w 1490"/>
              <a:gd name="T15" fmla="*/ 513 h 1144"/>
              <a:gd name="T16" fmla="*/ 4 w 1490"/>
              <a:gd name="T17" fmla="*/ 630 h 1144"/>
              <a:gd name="T18" fmla="*/ 34 w 1490"/>
              <a:gd name="T19" fmla="*/ 741 h 1144"/>
              <a:gd name="T20" fmla="*/ 90 w 1490"/>
              <a:gd name="T21" fmla="*/ 844 h 1144"/>
              <a:gd name="T22" fmla="*/ 170 w 1490"/>
              <a:gd name="T23" fmla="*/ 935 h 1144"/>
              <a:gd name="T24" fmla="*/ 271 w 1490"/>
              <a:gd name="T25" fmla="*/ 1012 h 1144"/>
              <a:gd name="T26" fmla="*/ 390 w 1490"/>
              <a:gd name="T27" fmla="*/ 1075 h 1144"/>
              <a:gd name="T28" fmla="*/ 523 w 1490"/>
              <a:gd name="T29" fmla="*/ 1117 h 1144"/>
              <a:gd name="T30" fmla="*/ 668 w 1490"/>
              <a:gd name="T31" fmla="*/ 1141 h 1144"/>
              <a:gd name="T32" fmla="*/ 821 w 1490"/>
              <a:gd name="T33" fmla="*/ 1141 h 1144"/>
              <a:gd name="T34" fmla="*/ 967 w 1490"/>
              <a:gd name="T35" fmla="*/ 1117 h 1144"/>
              <a:gd name="T36" fmla="*/ 1100 w 1490"/>
              <a:gd name="T37" fmla="*/ 1075 h 1144"/>
              <a:gd name="T38" fmla="*/ 1219 w 1490"/>
              <a:gd name="T39" fmla="*/ 1012 h 1144"/>
              <a:gd name="T40" fmla="*/ 1320 w 1490"/>
              <a:gd name="T41" fmla="*/ 935 h 1144"/>
              <a:gd name="T42" fmla="*/ 1400 w 1490"/>
              <a:gd name="T43" fmla="*/ 844 h 1144"/>
              <a:gd name="T44" fmla="*/ 1456 w 1490"/>
              <a:gd name="T45" fmla="*/ 741 h 1144"/>
              <a:gd name="T46" fmla="*/ 1486 w 1490"/>
              <a:gd name="T47" fmla="*/ 630 h 1144"/>
              <a:gd name="T48" fmla="*/ 1486 w 1490"/>
              <a:gd name="T49" fmla="*/ 513 h 1144"/>
              <a:gd name="T50" fmla="*/ 1456 w 1490"/>
              <a:gd name="T51" fmla="*/ 402 h 1144"/>
              <a:gd name="T52" fmla="*/ 1400 w 1490"/>
              <a:gd name="T53" fmla="*/ 299 h 1144"/>
              <a:gd name="T54" fmla="*/ 1320 w 1490"/>
              <a:gd name="T55" fmla="*/ 208 h 1144"/>
              <a:gd name="T56" fmla="*/ 1219 w 1490"/>
              <a:gd name="T57" fmla="*/ 131 h 1144"/>
              <a:gd name="T58" fmla="*/ 1100 w 1490"/>
              <a:gd name="T59" fmla="*/ 68 h 1144"/>
              <a:gd name="T60" fmla="*/ 967 w 1490"/>
              <a:gd name="T61" fmla="*/ 26 h 1144"/>
              <a:gd name="T62" fmla="*/ 821 w 1490"/>
              <a:gd name="T63" fmla="*/ 2 h 11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90"/>
              <a:gd name="T97" fmla="*/ 0 h 1144"/>
              <a:gd name="T98" fmla="*/ 1490 w 1490"/>
              <a:gd name="T99" fmla="*/ 1144 h 11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90" h="1144">
                <a:moveTo>
                  <a:pt x="744" y="0"/>
                </a:moveTo>
                <a:lnTo>
                  <a:pt x="668" y="2"/>
                </a:lnTo>
                <a:lnTo>
                  <a:pt x="595" y="11"/>
                </a:lnTo>
                <a:lnTo>
                  <a:pt x="523" y="26"/>
                </a:lnTo>
                <a:lnTo>
                  <a:pt x="455" y="45"/>
                </a:lnTo>
                <a:lnTo>
                  <a:pt x="390" y="68"/>
                </a:lnTo>
                <a:lnTo>
                  <a:pt x="328" y="97"/>
                </a:lnTo>
                <a:lnTo>
                  <a:pt x="271" y="131"/>
                </a:lnTo>
                <a:lnTo>
                  <a:pt x="219" y="167"/>
                </a:lnTo>
                <a:lnTo>
                  <a:pt x="170" y="208"/>
                </a:lnTo>
                <a:lnTo>
                  <a:pt x="127" y="252"/>
                </a:lnTo>
                <a:lnTo>
                  <a:pt x="90" y="299"/>
                </a:lnTo>
                <a:lnTo>
                  <a:pt x="59" y="349"/>
                </a:lnTo>
                <a:lnTo>
                  <a:pt x="34" y="402"/>
                </a:lnTo>
                <a:lnTo>
                  <a:pt x="15" y="457"/>
                </a:lnTo>
                <a:lnTo>
                  <a:pt x="4" y="513"/>
                </a:lnTo>
                <a:lnTo>
                  <a:pt x="0" y="572"/>
                </a:lnTo>
                <a:lnTo>
                  <a:pt x="4" y="630"/>
                </a:lnTo>
                <a:lnTo>
                  <a:pt x="15" y="686"/>
                </a:lnTo>
                <a:lnTo>
                  <a:pt x="34" y="741"/>
                </a:lnTo>
                <a:lnTo>
                  <a:pt x="59" y="794"/>
                </a:lnTo>
                <a:lnTo>
                  <a:pt x="90" y="844"/>
                </a:lnTo>
                <a:lnTo>
                  <a:pt x="127" y="891"/>
                </a:lnTo>
                <a:lnTo>
                  <a:pt x="170" y="935"/>
                </a:lnTo>
                <a:lnTo>
                  <a:pt x="219" y="976"/>
                </a:lnTo>
                <a:lnTo>
                  <a:pt x="271" y="1012"/>
                </a:lnTo>
                <a:lnTo>
                  <a:pt x="328" y="1046"/>
                </a:lnTo>
                <a:lnTo>
                  <a:pt x="390" y="1075"/>
                </a:lnTo>
                <a:lnTo>
                  <a:pt x="455" y="1099"/>
                </a:lnTo>
                <a:lnTo>
                  <a:pt x="523" y="1117"/>
                </a:lnTo>
                <a:lnTo>
                  <a:pt x="595" y="1132"/>
                </a:lnTo>
                <a:lnTo>
                  <a:pt x="668" y="1141"/>
                </a:lnTo>
                <a:lnTo>
                  <a:pt x="744" y="1144"/>
                </a:lnTo>
                <a:lnTo>
                  <a:pt x="821" y="1141"/>
                </a:lnTo>
                <a:lnTo>
                  <a:pt x="894" y="1132"/>
                </a:lnTo>
                <a:lnTo>
                  <a:pt x="967" y="1117"/>
                </a:lnTo>
                <a:lnTo>
                  <a:pt x="1035" y="1099"/>
                </a:lnTo>
                <a:lnTo>
                  <a:pt x="1100" y="1075"/>
                </a:lnTo>
                <a:lnTo>
                  <a:pt x="1161" y="1046"/>
                </a:lnTo>
                <a:lnTo>
                  <a:pt x="1219" y="1012"/>
                </a:lnTo>
                <a:lnTo>
                  <a:pt x="1271" y="976"/>
                </a:lnTo>
                <a:lnTo>
                  <a:pt x="1320" y="935"/>
                </a:lnTo>
                <a:lnTo>
                  <a:pt x="1363" y="891"/>
                </a:lnTo>
                <a:lnTo>
                  <a:pt x="1400" y="844"/>
                </a:lnTo>
                <a:lnTo>
                  <a:pt x="1431" y="794"/>
                </a:lnTo>
                <a:lnTo>
                  <a:pt x="1456" y="741"/>
                </a:lnTo>
                <a:lnTo>
                  <a:pt x="1475" y="686"/>
                </a:lnTo>
                <a:lnTo>
                  <a:pt x="1486" y="630"/>
                </a:lnTo>
                <a:lnTo>
                  <a:pt x="1490" y="572"/>
                </a:lnTo>
                <a:lnTo>
                  <a:pt x="1486" y="513"/>
                </a:lnTo>
                <a:lnTo>
                  <a:pt x="1475" y="457"/>
                </a:lnTo>
                <a:lnTo>
                  <a:pt x="1456" y="402"/>
                </a:lnTo>
                <a:lnTo>
                  <a:pt x="1431" y="349"/>
                </a:lnTo>
                <a:lnTo>
                  <a:pt x="1400" y="299"/>
                </a:lnTo>
                <a:lnTo>
                  <a:pt x="1363" y="252"/>
                </a:lnTo>
                <a:lnTo>
                  <a:pt x="1320" y="208"/>
                </a:lnTo>
                <a:lnTo>
                  <a:pt x="1271" y="167"/>
                </a:lnTo>
                <a:lnTo>
                  <a:pt x="1219" y="131"/>
                </a:lnTo>
                <a:lnTo>
                  <a:pt x="1161" y="97"/>
                </a:lnTo>
                <a:lnTo>
                  <a:pt x="1100" y="68"/>
                </a:lnTo>
                <a:lnTo>
                  <a:pt x="1035" y="45"/>
                </a:lnTo>
                <a:lnTo>
                  <a:pt x="967" y="26"/>
                </a:lnTo>
                <a:lnTo>
                  <a:pt x="894" y="11"/>
                </a:lnTo>
                <a:lnTo>
                  <a:pt x="821" y="2"/>
                </a:lnTo>
                <a:lnTo>
                  <a:pt x="744" y="0"/>
                </a:lnTo>
                <a:close/>
              </a:path>
            </a:pathLst>
          </a:custGeom>
          <a:solidFill>
            <a:srgbClr val="70AD70"/>
          </a:solidFill>
          <a:ln w="9525">
            <a:noFill/>
            <a:round/>
            <a:headEnd/>
            <a:tailEnd/>
          </a:ln>
        </p:spPr>
        <p:txBody>
          <a:bodyPr/>
          <a:lstStyle/>
          <a:p>
            <a:endParaRPr lang="en-US"/>
          </a:p>
        </p:txBody>
      </p:sp>
      <p:sp>
        <p:nvSpPr>
          <p:cNvPr id="54287" name="Freeform 68"/>
          <p:cNvSpPr>
            <a:spLocks/>
          </p:cNvSpPr>
          <p:nvPr/>
        </p:nvSpPr>
        <p:spPr bwMode="auto">
          <a:xfrm>
            <a:off x="6107113" y="4392613"/>
            <a:ext cx="584200" cy="447675"/>
          </a:xfrm>
          <a:custGeom>
            <a:avLst/>
            <a:gdLst>
              <a:gd name="T0" fmla="*/ 660 w 1472"/>
              <a:gd name="T1" fmla="*/ 3 h 1128"/>
              <a:gd name="T2" fmla="*/ 517 w 1472"/>
              <a:gd name="T3" fmla="*/ 25 h 1128"/>
              <a:gd name="T4" fmla="*/ 384 w 1472"/>
              <a:gd name="T5" fmla="*/ 68 h 1128"/>
              <a:gd name="T6" fmla="*/ 267 w 1472"/>
              <a:gd name="T7" fmla="*/ 129 h 1128"/>
              <a:gd name="T8" fmla="*/ 168 w 1472"/>
              <a:gd name="T9" fmla="*/ 205 h 1128"/>
              <a:gd name="T10" fmla="*/ 88 w 1472"/>
              <a:gd name="T11" fmla="*/ 295 h 1128"/>
              <a:gd name="T12" fmla="*/ 34 w 1472"/>
              <a:gd name="T13" fmla="*/ 396 h 1128"/>
              <a:gd name="T14" fmla="*/ 4 w 1472"/>
              <a:gd name="T15" fmla="*/ 506 h 1128"/>
              <a:gd name="T16" fmla="*/ 4 w 1472"/>
              <a:gd name="T17" fmla="*/ 621 h 1128"/>
              <a:gd name="T18" fmla="*/ 34 w 1472"/>
              <a:gd name="T19" fmla="*/ 731 h 1128"/>
              <a:gd name="T20" fmla="*/ 88 w 1472"/>
              <a:gd name="T21" fmla="*/ 832 h 1128"/>
              <a:gd name="T22" fmla="*/ 168 w 1472"/>
              <a:gd name="T23" fmla="*/ 922 h 1128"/>
              <a:gd name="T24" fmla="*/ 267 w 1472"/>
              <a:gd name="T25" fmla="*/ 999 h 1128"/>
              <a:gd name="T26" fmla="*/ 384 w 1472"/>
              <a:gd name="T27" fmla="*/ 1059 h 1128"/>
              <a:gd name="T28" fmla="*/ 517 w 1472"/>
              <a:gd name="T29" fmla="*/ 1103 h 1128"/>
              <a:gd name="T30" fmla="*/ 660 w 1472"/>
              <a:gd name="T31" fmla="*/ 1126 h 1128"/>
              <a:gd name="T32" fmla="*/ 810 w 1472"/>
              <a:gd name="T33" fmla="*/ 1126 h 1128"/>
              <a:gd name="T34" fmla="*/ 955 w 1472"/>
              <a:gd name="T35" fmla="*/ 1103 h 1128"/>
              <a:gd name="T36" fmla="*/ 1086 w 1472"/>
              <a:gd name="T37" fmla="*/ 1059 h 1128"/>
              <a:gd name="T38" fmla="*/ 1204 w 1472"/>
              <a:gd name="T39" fmla="*/ 999 h 1128"/>
              <a:gd name="T40" fmla="*/ 1304 w 1472"/>
              <a:gd name="T41" fmla="*/ 922 h 1128"/>
              <a:gd name="T42" fmla="*/ 1384 w 1472"/>
              <a:gd name="T43" fmla="*/ 832 h 1128"/>
              <a:gd name="T44" fmla="*/ 1438 w 1472"/>
              <a:gd name="T45" fmla="*/ 731 h 1128"/>
              <a:gd name="T46" fmla="*/ 1468 w 1472"/>
              <a:gd name="T47" fmla="*/ 621 h 1128"/>
              <a:gd name="T48" fmla="*/ 1468 w 1472"/>
              <a:gd name="T49" fmla="*/ 506 h 1128"/>
              <a:gd name="T50" fmla="*/ 1438 w 1472"/>
              <a:gd name="T51" fmla="*/ 396 h 1128"/>
              <a:gd name="T52" fmla="*/ 1384 w 1472"/>
              <a:gd name="T53" fmla="*/ 295 h 1128"/>
              <a:gd name="T54" fmla="*/ 1304 w 1472"/>
              <a:gd name="T55" fmla="*/ 205 h 1128"/>
              <a:gd name="T56" fmla="*/ 1204 w 1472"/>
              <a:gd name="T57" fmla="*/ 129 h 1128"/>
              <a:gd name="T58" fmla="*/ 1086 w 1472"/>
              <a:gd name="T59" fmla="*/ 68 h 1128"/>
              <a:gd name="T60" fmla="*/ 955 w 1472"/>
              <a:gd name="T61" fmla="*/ 25 h 1128"/>
              <a:gd name="T62" fmla="*/ 810 w 1472"/>
              <a:gd name="T63" fmla="*/ 3 h 11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72"/>
              <a:gd name="T97" fmla="*/ 0 h 1128"/>
              <a:gd name="T98" fmla="*/ 1472 w 1472"/>
              <a:gd name="T99" fmla="*/ 1128 h 11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72" h="1128">
                <a:moveTo>
                  <a:pt x="735" y="0"/>
                </a:moveTo>
                <a:lnTo>
                  <a:pt x="660" y="3"/>
                </a:lnTo>
                <a:lnTo>
                  <a:pt x="587" y="12"/>
                </a:lnTo>
                <a:lnTo>
                  <a:pt x="517" y="25"/>
                </a:lnTo>
                <a:lnTo>
                  <a:pt x="449" y="44"/>
                </a:lnTo>
                <a:lnTo>
                  <a:pt x="384" y="68"/>
                </a:lnTo>
                <a:lnTo>
                  <a:pt x="324" y="96"/>
                </a:lnTo>
                <a:lnTo>
                  <a:pt x="267" y="129"/>
                </a:lnTo>
                <a:lnTo>
                  <a:pt x="216" y="165"/>
                </a:lnTo>
                <a:lnTo>
                  <a:pt x="168" y="205"/>
                </a:lnTo>
                <a:lnTo>
                  <a:pt x="126" y="249"/>
                </a:lnTo>
                <a:lnTo>
                  <a:pt x="88" y="295"/>
                </a:lnTo>
                <a:lnTo>
                  <a:pt x="57" y="344"/>
                </a:lnTo>
                <a:lnTo>
                  <a:pt x="34" y="396"/>
                </a:lnTo>
                <a:lnTo>
                  <a:pt x="15" y="450"/>
                </a:lnTo>
                <a:lnTo>
                  <a:pt x="4" y="506"/>
                </a:lnTo>
                <a:lnTo>
                  <a:pt x="0" y="564"/>
                </a:lnTo>
                <a:lnTo>
                  <a:pt x="4" y="621"/>
                </a:lnTo>
                <a:lnTo>
                  <a:pt x="15" y="677"/>
                </a:lnTo>
                <a:lnTo>
                  <a:pt x="34" y="731"/>
                </a:lnTo>
                <a:lnTo>
                  <a:pt x="57" y="783"/>
                </a:lnTo>
                <a:lnTo>
                  <a:pt x="88" y="832"/>
                </a:lnTo>
                <a:lnTo>
                  <a:pt x="126" y="878"/>
                </a:lnTo>
                <a:lnTo>
                  <a:pt x="168" y="922"/>
                </a:lnTo>
                <a:lnTo>
                  <a:pt x="216" y="962"/>
                </a:lnTo>
                <a:lnTo>
                  <a:pt x="267" y="999"/>
                </a:lnTo>
                <a:lnTo>
                  <a:pt x="324" y="1032"/>
                </a:lnTo>
                <a:lnTo>
                  <a:pt x="384" y="1059"/>
                </a:lnTo>
                <a:lnTo>
                  <a:pt x="449" y="1083"/>
                </a:lnTo>
                <a:lnTo>
                  <a:pt x="517" y="1103"/>
                </a:lnTo>
                <a:lnTo>
                  <a:pt x="587" y="1117"/>
                </a:lnTo>
                <a:lnTo>
                  <a:pt x="660" y="1126"/>
                </a:lnTo>
                <a:lnTo>
                  <a:pt x="735" y="1128"/>
                </a:lnTo>
                <a:lnTo>
                  <a:pt x="810" y="1126"/>
                </a:lnTo>
                <a:lnTo>
                  <a:pt x="884" y="1117"/>
                </a:lnTo>
                <a:lnTo>
                  <a:pt x="955" y="1103"/>
                </a:lnTo>
                <a:lnTo>
                  <a:pt x="1023" y="1083"/>
                </a:lnTo>
                <a:lnTo>
                  <a:pt x="1086" y="1059"/>
                </a:lnTo>
                <a:lnTo>
                  <a:pt x="1147" y="1032"/>
                </a:lnTo>
                <a:lnTo>
                  <a:pt x="1204" y="999"/>
                </a:lnTo>
                <a:lnTo>
                  <a:pt x="1256" y="962"/>
                </a:lnTo>
                <a:lnTo>
                  <a:pt x="1304" y="922"/>
                </a:lnTo>
                <a:lnTo>
                  <a:pt x="1346" y="878"/>
                </a:lnTo>
                <a:lnTo>
                  <a:pt x="1384" y="832"/>
                </a:lnTo>
                <a:lnTo>
                  <a:pt x="1415" y="783"/>
                </a:lnTo>
                <a:lnTo>
                  <a:pt x="1438" y="731"/>
                </a:lnTo>
                <a:lnTo>
                  <a:pt x="1457" y="677"/>
                </a:lnTo>
                <a:lnTo>
                  <a:pt x="1468" y="621"/>
                </a:lnTo>
                <a:lnTo>
                  <a:pt x="1472" y="564"/>
                </a:lnTo>
                <a:lnTo>
                  <a:pt x="1468" y="506"/>
                </a:lnTo>
                <a:lnTo>
                  <a:pt x="1457" y="450"/>
                </a:lnTo>
                <a:lnTo>
                  <a:pt x="1438" y="396"/>
                </a:lnTo>
                <a:lnTo>
                  <a:pt x="1415" y="344"/>
                </a:lnTo>
                <a:lnTo>
                  <a:pt x="1384" y="295"/>
                </a:lnTo>
                <a:lnTo>
                  <a:pt x="1346" y="249"/>
                </a:lnTo>
                <a:lnTo>
                  <a:pt x="1304" y="205"/>
                </a:lnTo>
                <a:lnTo>
                  <a:pt x="1256" y="165"/>
                </a:lnTo>
                <a:lnTo>
                  <a:pt x="1204" y="129"/>
                </a:lnTo>
                <a:lnTo>
                  <a:pt x="1147" y="96"/>
                </a:lnTo>
                <a:lnTo>
                  <a:pt x="1086" y="68"/>
                </a:lnTo>
                <a:lnTo>
                  <a:pt x="1023" y="44"/>
                </a:lnTo>
                <a:lnTo>
                  <a:pt x="955" y="25"/>
                </a:lnTo>
                <a:lnTo>
                  <a:pt x="884" y="12"/>
                </a:lnTo>
                <a:lnTo>
                  <a:pt x="810" y="3"/>
                </a:lnTo>
                <a:lnTo>
                  <a:pt x="735" y="0"/>
                </a:lnTo>
                <a:close/>
              </a:path>
            </a:pathLst>
          </a:custGeom>
          <a:solidFill>
            <a:srgbClr val="7AB57A"/>
          </a:solidFill>
          <a:ln w="9525">
            <a:noFill/>
            <a:round/>
            <a:headEnd/>
            <a:tailEnd/>
          </a:ln>
        </p:spPr>
        <p:txBody>
          <a:bodyPr/>
          <a:lstStyle/>
          <a:p>
            <a:endParaRPr lang="en-US"/>
          </a:p>
        </p:txBody>
      </p:sp>
      <p:sp>
        <p:nvSpPr>
          <p:cNvPr id="54288" name="Freeform 69"/>
          <p:cNvSpPr>
            <a:spLocks/>
          </p:cNvSpPr>
          <p:nvPr/>
        </p:nvSpPr>
        <p:spPr bwMode="auto">
          <a:xfrm>
            <a:off x="6110288" y="4394200"/>
            <a:ext cx="577850" cy="441325"/>
          </a:xfrm>
          <a:custGeom>
            <a:avLst/>
            <a:gdLst>
              <a:gd name="T0" fmla="*/ 653 w 1454"/>
              <a:gd name="T1" fmla="*/ 2 h 1111"/>
              <a:gd name="T2" fmla="*/ 510 w 1454"/>
              <a:gd name="T3" fmla="*/ 25 h 1111"/>
              <a:gd name="T4" fmla="*/ 380 w 1454"/>
              <a:gd name="T5" fmla="*/ 67 h 1111"/>
              <a:gd name="T6" fmla="*/ 264 w 1454"/>
              <a:gd name="T7" fmla="*/ 127 h 1111"/>
              <a:gd name="T8" fmla="*/ 166 w 1454"/>
              <a:gd name="T9" fmla="*/ 202 h 1111"/>
              <a:gd name="T10" fmla="*/ 87 w 1454"/>
              <a:gd name="T11" fmla="*/ 291 h 1111"/>
              <a:gd name="T12" fmla="*/ 32 w 1454"/>
              <a:gd name="T13" fmla="*/ 391 h 1111"/>
              <a:gd name="T14" fmla="*/ 3 w 1454"/>
              <a:gd name="T15" fmla="*/ 498 h 1111"/>
              <a:gd name="T16" fmla="*/ 3 w 1454"/>
              <a:gd name="T17" fmla="*/ 613 h 1111"/>
              <a:gd name="T18" fmla="*/ 32 w 1454"/>
              <a:gd name="T19" fmla="*/ 720 h 1111"/>
              <a:gd name="T20" fmla="*/ 87 w 1454"/>
              <a:gd name="T21" fmla="*/ 820 h 1111"/>
              <a:gd name="T22" fmla="*/ 166 w 1454"/>
              <a:gd name="T23" fmla="*/ 909 h 1111"/>
              <a:gd name="T24" fmla="*/ 264 w 1454"/>
              <a:gd name="T25" fmla="*/ 984 h 1111"/>
              <a:gd name="T26" fmla="*/ 380 w 1454"/>
              <a:gd name="T27" fmla="*/ 1044 h 1111"/>
              <a:gd name="T28" fmla="*/ 510 w 1454"/>
              <a:gd name="T29" fmla="*/ 1086 h 1111"/>
              <a:gd name="T30" fmla="*/ 653 w 1454"/>
              <a:gd name="T31" fmla="*/ 1109 h 1111"/>
              <a:gd name="T32" fmla="*/ 801 w 1454"/>
              <a:gd name="T33" fmla="*/ 1109 h 1111"/>
              <a:gd name="T34" fmla="*/ 942 w 1454"/>
              <a:gd name="T35" fmla="*/ 1086 h 1111"/>
              <a:gd name="T36" fmla="*/ 1074 w 1454"/>
              <a:gd name="T37" fmla="*/ 1044 h 1111"/>
              <a:gd name="T38" fmla="*/ 1190 w 1454"/>
              <a:gd name="T39" fmla="*/ 984 h 1111"/>
              <a:gd name="T40" fmla="*/ 1288 w 1454"/>
              <a:gd name="T41" fmla="*/ 909 h 1111"/>
              <a:gd name="T42" fmla="*/ 1367 w 1454"/>
              <a:gd name="T43" fmla="*/ 820 h 1111"/>
              <a:gd name="T44" fmla="*/ 1422 w 1454"/>
              <a:gd name="T45" fmla="*/ 720 h 1111"/>
              <a:gd name="T46" fmla="*/ 1451 w 1454"/>
              <a:gd name="T47" fmla="*/ 613 h 1111"/>
              <a:gd name="T48" fmla="*/ 1451 w 1454"/>
              <a:gd name="T49" fmla="*/ 498 h 1111"/>
              <a:gd name="T50" fmla="*/ 1422 w 1454"/>
              <a:gd name="T51" fmla="*/ 391 h 1111"/>
              <a:gd name="T52" fmla="*/ 1367 w 1454"/>
              <a:gd name="T53" fmla="*/ 291 h 1111"/>
              <a:gd name="T54" fmla="*/ 1288 w 1454"/>
              <a:gd name="T55" fmla="*/ 202 h 1111"/>
              <a:gd name="T56" fmla="*/ 1190 w 1454"/>
              <a:gd name="T57" fmla="*/ 127 h 1111"/>
              <a:gd name="T58" fmla="*/ 1074 w 1454"/>
              <a:gd name="T59" fmla="*/ 67 h 1111"/>
              <a:gd name="T60" fmla="*/ 942 w 1454"/>
              <a:gd name="T61" fmla="*/ 25 h 1111"/>
              <a:gd name="T62" fmla="*/ 801 w 1454"/>
              <a:gd name="T63" fmla="*/ 2 h 11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54"/>
              <a:gd name="T97" fmla="*/ 0 h 1111"/>
              <a:gd name="T98" fmla="*/ 1454 w 1454"/>
              <a:gd name="T99" fmla="*/ 1111 h 11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54" h="1111">
                <a:moveTo>
                  <a:pt x="726" y="0"/>
                </a:moveTo>
                <a:lnTo>
                  <a:pt x="653" y="2"/>
                </a:lnTo>
                <a:lnTo>
                  <a:pt x="580" y="11"/>
                </a:lnTo>
                <a:lnTo>
                  <a:pt x="510" y="25"/>
                </a:lnTo>
                <a:lnTo>
                  <a:pt x="444" y="44"/>
                </a:lnTo>
                <a:lnTo>
                  <a:pt x="380" y="67"/>
                </a:lnTo>
                <a:lnTo>
                  <a:pt x="320" y="95"/>
                </a:lnTo>
                <a:lnTo>
                  <a:pt x="264" y="127"/>
                </a:lnTo>
                <a:lnTo>
                  <a:pt x="213" y="162"/>
                </a:lnTo>
                <a:lnTo>
                  <a:pt x="166" y="202"/>
                </a:lnTo>
                <a:lnTo>
                  <a:pt x="124" y="245"/>
                </a:lnTo>
                <a:lnTo>
                  <a:pt x="87" y="291"/>
                </a:lnTo>
                <a:lnTo>
                  <a:pt x="57" y="340"/>
                </a:lnTo>
                <a:lnTo>
                  <a:pt x="32" y="391"/>
                </a:lnTo>
                <a:lnTo>
                  <a:pt x="15" y="443"/>
                </a:lnTo>
                <a:lnTo>
                  <a:pt x="3" y="498"/>
                </a:lnTo>
                <a:lnTo>
                  <a:pt x="0" y="556"/>
                </a:lnTo>
                <a:lnTo>
                  <a:pt x="3" y="613"/>
                </a:lnTo>
                <a:lnTo>
                  <a:pt x="15" y="668"/>
                </a:lnTo>
                <a:lnTo>
                  <a:pt x="32" y="720"/>
                </a:lnTo>
                <a:lnTo>
                  <a:pt x="57" y="772"/>
                </a:lnTo>
                <a:lnTo>
                  <a:pt x="87" y="820"/>
                </a:lnTo>
                <a:lnTo>
                  <a:pt x="124" y="867"/>
                </a:lnTo>
                <a:lnTo>
                  <a:pt x="166" y="909"/>
                </a:lnTo>
                <a:lnTo>
                  <a:pt x="213" y="949"/>
                </a:lnTo>
                <a:lnTo>
                  <a:pt x="264" y="984"/>
                </a:lnTo>
                <a:lnTo>
                  <a:pt x="320" y="1016"/>
                </a:lnTo>
                <a:lnTo>
                  <a:pt x="380" y="1044"/>
                </a:lnTo>
                <a:lnTo>
                  <a:pt x="444" y="1068"/>
                </a:lnTo>
                <a:lnTo>
                  <a:pt x="510" y="1086"/>
                </a:lnTo>
                <a:lnTo>
                  <a:pt x="580" y="1100"/>
                </a:lnTo>
                <a:lnTo>
                  <a:pt x="653" y="1109"/>
                </a:lnTo>
                <a:lnTo>
                  <a:pt x="726" y="1111"/>
                </a:lnTo>
                <a:lnTo>
                  <a:pt x="801" y="1109"/>
                </a:lnTo>
                <a:lnTo>
                  <a:pt x="874" y="1100"/>
                </a:lnTo>
                <a:lnTo>
                  <a:pt x="942" y="1086"/>
                </a:lnTo>
                <a:lnTo>
                  <a:pt x="1010" y="1068"/>
                </a:lnTo>
                <a:lnTo>
                  <a:pt x="1074" y="1044"/>
                </a:lnTo>
                <a:lnTo>
                  <a:pt x="1133" y="1016"/>
                </a:lnTo>
                <a:lnTo>
                  <a:pt x="1190" y="984"/>
                </a:lnTo>
                <a:lnTo>
                  <a:pt x="1241" y="949"/>
                </a:lnTo>
                <a:lnTo>
                  <a:pt x="1288" y="909"/>
                </a:lnTo>
                <a:lnTo>
                  <a:pt x="1330" y="867"/>
                </a:lnTo>
                <a:lnTo>
                  <a:pt x="1367" y="820"/>
                </a:lnTo>
                <a:lnTo>
                  <a:pt x="1397" y="772"/>
                </a:lnTo>
                <a:lnTo>
                  <a:pt x="1422" y="720"/>
                </a:lnTo>
                <a:lnTo>
                  <a:pt x="1439" y="668"/>
                </a:lnTo>
                <a:lnTo>
                  <a:pt x="1451" y="613"/>
                </a:lnTo>
                <a:lnTo>
                  <a:pt x="1454" y="556"/>
                </a:lnTo>
                <a:lnTo>
                  <a:pt x="1451" y="498"/>
                </a:lnTo>
                <a:lnTo>
                  <a:pt x="1439" y="443"/>
                </a:lnTo>
                <a:lnTo>
                  <a:pt x="1422" y="391"/>
                </a:lnTo>
                <a:lnTo>
                  <a:pt x="1397" y="340"/>
                </a:lnTo>
                <a:lnTo>
                  <a:pt x="1367" y="291"/>
                </a:lnTo>
                <a:lnTo>
                  <a:pt x="1330" y="245"/>
                </a:lnTo>
                <a:lnTo>
                  <a:pt x="1288" y="202"/>
                </a:lnTo>
                <a:lnTo>
                  <a:pt x="1241" y="162"/>
                </a:lnTo>
                <a:lnTo>
                  <a:pt x="1190" y="127"/>
                </a:lnTo>
                <a:lnTo>
                  <a:pt x="1133" y="95"/>
                </a:lnTo>
                <a:lnTo>
                  <a:pt x="1074" y="67"/>
                </a:lnTo>
                <a:lnTo>
                  <a:pt x="1010" y="44"/>
                </a:lnTo>
                <a:lnTo>
                  <a:pt x="942" y="25"/>
                </a:lnTo>
                <a:lnTo>
                  <a:pt x="874" y="11"/>
                </a:lnTo>
                <a:lnTo>
                  <a:pt x="801" y="2"/>
                </a:lnTo>
                <a:lnTo>
                  <a:pt x="726" y="0"/>
                </a:lnTo>
                <a:close/>
              </a:path>
            </a:pathLst>
          </a:custGeom>
          <a:solidFill>
            <a:srgbClr val="84B784"/>
          </a:solidFill>
          <a:ln w="9525">
            <a:noFill/>
            <a:round/>
            <a:headEnd/>
            <a:tailEnd/>
          </a:ln>
        </p:spPr>
        <p:txBody>
          <a:bodyPr/>
          <a:lstStyle/>
          <a:p>
            <a:endParaRPr lang="en-US"/>
          </a:p>
        </p:txBody>
      </p:sp>
      <p:sp>
        <p:nvSpPr>
          <p:cNvPr id="54289" name="Freeform 70"/>
          <p:cNvSpPr>
            <a:spLocks/>
          </p:cNvSpPr>
          <p:nvPr/>
        </p:nvSpPr>
        <p:spPr bwMode="auto">
          <a:xfrm>
            <a:off x="6113463" y="4397375"/>
            <a:ext cx="571500" cy="434975"/>
          </a:xfrm>
          <a:custGeom>
            <a:avLst/>
            <a:gdLst>
              <a:gd name="T0" fmla="*/ 645 w 1438"/>
              <a:gd name="T1" fmla="*/ 3 h 1097"/>
              <a:gd name="T2" fmla="*/ 505 w 1438"/>
              <a:gd name="T3" fmla="*/ 25 h 1097"/>
              <a:gd name="T4" fmla="*/ 376 w 1438"/>
              <a:gd name="T5" fmla="*/ 67 h 1097"/>
              <a:gd name="T6" fmla="*/ 261 w 1438"/>
              <a:gd name="T7" fmla="*/ 125 h 1097"/>
              <a:gd name="T8" fmla="*/ 164 w 1438"/>
              <a:gd name="T9" fmla="*/ 200 h 1097"/>
              <a:gd name="T10" fmla="*/ 88 w 1438"/>
              <a:gd name="T11" fmla="*/ 288 h 1097"/>
              <a:gd name="T12" fmla="*/ 33 w 1438"/>
              <a:gd name="T13" fmla="*/ 386 h 1097"/>
              <a:gd name="T14" fmla="*/ 4 w 1438"/>
              <a:gd name="T15" fmla="*/ 492 h 1097"/>
              <a:gd name="T16" fmla="*/ 4 w 1438"/>
              <a:gd name="T17" fmla="*/ 605 h 1097"/>
              <a:gd name="T18" fmla="*/ 33 w 1438"/>
              <a:gd name="T19" fmla="*/ 711 h 1097"/>
              <a:gd name="T20" fmla="*/ 88 w 1438"/>
              <a:gd name="T21" fmla="*/ 810 h 1097"/>
              <a:gd name="T22" fmla="*/ 164 w 1438"/>
              <a:gd name="T23" fmla="*/ 897 h 1097"/>
              <a:gd name="T24" fmla="*/ 261 w 1438"/>
              <a:gd name="T25" fmla="*/ 972 h 1097"/>
              <a:gd name="T26" fmla="*/ 376 w 1438"/>
              <a:gd name="T27" fmla="*/ 1031 h 1097"/>
              <a:gd name="T28" fmla="*/ 505 w 1438"/>
              <a:gd name="T29" fmla="*/ 1072 h 1097"/>
              <a:gd name="T30" fmla="*/ 645 w 1438"/>
              <a:gd name="T31" fmla="*/ 1094 h 1097"/>
              <a:gd name="T32" fmla="*/ 792 w 1438"/>
              <a:gd name="T33" fmla="*/ 1094 h 1097"/>
              <a:gd name="T34" fmla="*/ 932 w 1438"/>
              <a:gd name="T35" fmla="*/ 1072 h 1097"/>
              <a:gd name="T36" fmla="*/ 1062 w 1438"/>
              <a:gd name="T37" fmla="*/ 1031 h 1097"/>
              <a:gd name="T38" fmla="*/ 1175 w 1438"/>
              <a:gd name="T39" fmla="*/ 972 h 1097"/>
              <a:gd name="T40" fmla="*/ 1273 w 1438"/>
              <a:gd name="T41" fmla="*/ 897 h 1097"/>
              <a:gd name="T42" fmla="*/ 1350 w 1438"/>
              <a:gd name="T43" fmla="*/ 810 h 1097"/>
              <a:gd name="T44" fmla="*/ 1405 w 1438"/>
              <a:gd name="T45" fmla="*/ 711 h 1097"/>
              <a:gd name="T46" fmla="*/ 1434 w 1438"/>
              <a:gd name="T47" fmla="*/ 605 h 1097"/>
              <a:gd name="T48" fmla="*/ 1434 w 1438"/>
              <a:gd name="T49" fmla="*/ 492 h 1097"/>
              <a:gd name="T50" fmla="*/ 1405 w 1438"/>
              <a:gd name="T51" fmla="*/ 386 h 1097"/>
              <a:gd name="T52" fmla="*/ 1350 w 1438"/>
              <a:gd name="T53" fmla="*/ 288 h 1097"/>
              <a:gd name="T54" fmla="*/ 1273 w 1438"/>
              <a:gd name="T55" fmla="*/ 200 h 1097"/>
              <a:gd name="T56" fmla="*/ 1175 w 1438"/>
              <a:gd name="T57" fmla="*/ 125 h 1097"/>
              <a:gd name="T58" fmla="*/ 1062 w 1438"/>
              <a:gd name="T59" fmla="*/ 67 h 1097"/>
              <a:gd name="T60" fmla="*/ 932 w 1438"/>
              <a:gd name="T61" fmla="*/ 25 h 1097"/>
              <a:gd name="T62" fmla="*/ 792 w 1438"/>
              <a:gd name="T63" fmla="*/ 3 h 10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38"/>
              <a:gd name="T97" fmla="*/ 0 h 1097"/>
              <a:gd name="T98" fmla="*/ 1438 w 1438"/>
              <a:gd name="T99" fmla="*/ 1097 h 109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38" h="1097">
                <a:moveTo>
                  <a:pt x="718" y="0"/>
                </a:moveTo>
                <a:lnTo>
                  <a:pt x="645" y="3"/>
                </a:lnTo>
                <a:lnTo>
                  <a:pt x="573" y="12"/>
                </a:lnTo>
                <a:lnTo>
                  <a:pt x="505" y="25"/>
                </a:lnTo>
                <a:lnTo>
                  <a:pt x="439" y="44"/>
                </a:lnTo>
                <a:lnTo>
                  <a:pt x="376" y="67"/>
                </a:lnTo>
                <a:lnTo>
                  <a:pt x="317" y="94"/>
                </a:lnTo>
                <a:lnTo>
                  <a:pt x="261" y="125"/>
                </a:lnTo>
                <a:lnTo>
                  <a:pt x="211" y="161"/>
                </a:lnTo>
                <a:lnTo>
                  <a:pt x="164" y="200"/>
                </a:lnTo>
                <a:lnTo>
                  <a:pt x="123" y="243"/>
                </a:lnTo>
                <a:lnTo>
                  <a:pt x="88" y="288"/>
                </a:lnTo>
                <a:lnTo>
                  <a:pt x="56" y="335"/>
                </a:lnTo>
                <a:lnTo>
                  <a:pt x="33" y="386"/>
                </a:lnTo>
                <a:lnTo>
                  <a:pt x="15" y="439"/>
                </a:lnTo>
                <a:lnTo>
                  <a:pt x="4" y="492"/>
                </a:lnTo>
                <a:lnTo>
                  <a:pt x="0" y="549"/>
                </a:lnTo>
                <a:lnTo>
                  <a:pt x="4" y="605"/>
                </a:lnTo>
                <a:lnTo>
                  <a:pt x="15" y="658"/>
                </a:lnTo>
                <a:lnTo>
                  <a:pt x="33" y="711"/>
                </a:lnTo>
                <a:lnTo>
                  <a:pt x="56" y="762"/>
                </a:lnTo>
                <a:lnTo>
                  <a:pt x="88" y="810"/>
                </a:lnTo>
                <a:lnTo>
                  <a:pt x="123" y="855"/>
                </a:lnTo>
                <a:lnTo>
                  <a:pt x="164" y="897"/>
                </a:lnTo>
                <a:lnTo>
                  <a:pt x="211" y="936"/>
                </a:lnTo>
                <a:lnTo>
                  <a:pt x="261" y="972"/>
                </a:lnTo>
                <a:lnTo>
                  <a:pt x="317" y="1003"/>
                </a:lnTo>
                <a:lnTo>
                  <a:pt x="376" y="1031"/>
                </a:lnTo>
                <a:lnTo>
                  <a:pt x="439" y="1053"/>
                </a:lnTo>
                <a:lnTo>
                  <a:pt x="505" y="1072"/>
                </a:lnTo>
                <a:lnTo>
                  <a:pt x="573" y="1086"/>
                </a:lnTo>
                <a:lnTo>
                  <a:pt x="645" y="1094"/>
                </a:lnTo>
                <a:lnTo>
                  <a:pt x="718" y="1097"/>
                </a:lnTo>
                <a:lnTo>
                  <a:pt x="792" y="1094"/>
                </a:lnTo>
                <a:lnTo>
                  <a:pt x="863" y="1086"/>
                </a:lnTo>
                <a:lnTo>
                  <a:pt x="932" y="1072"/>
                </a:lnTo>
                <a:lnTo>
                  <a:pt x="998" y="1053"/>
                </a:lnTo>
                <a:lnTo>
                  <a:pt x="1062" y="1031"/>
                </a:lnTo>
                <a:lnTo>
                  <a:pt x="1121" y="1003"/>
                </a:lnTo>
                <a:lnTo>
                  <a:pt x="1175" y="972"/>
                </a:lnTo>
                <a:lnTo>
                  <a:pt x="1227" y="936"/>
                </a:lnTo>
                <a:lnTo>
                  <a:pt x="1273" y="897"/>
                </a:lnTo>
                <a:lnTo>
                  <a:pt x="1315" y="855"/>
                </a:lnTo>
                <a:lnTo>
                  <a:pt x="1350" y="810"/>
                </a:lnTo>
                <a:lnTo>
                  <a:pt x="1382" y="762"/>
                </a:lnTo>
                <a:lnTo>
                  <a:pt x="1405" y="711"/>
                </a:lnTo>
                <a:lnTo>
                  <a:pt x="1423" y="658"/>
                </a:lnTo>
                <a:lnTo>
                  <a:pt x="1434" y="605"/>
                </a:lnTo>
                <a:lnTo>
                  <a:pt x="1438" y="549"/>
                </a:lnTo>
                <a:lnTo>
                  <a:pt x="1434" y="492"/>
                </a:lnTo>
                <a:lnTo>
                  <a:pt x="1423" y="439"/>
                </a:lnTo>
                <a:lnTo>
                  <a:pt x="1405" y="386"/>
                </a:lnTo>
                <a:lnTo>
                  <a:pt x="1382" y="335"/>
                </a:lnTo>
                <a:lnTo>
                  <a:pt x="1350" y="288"/>
                </a:lnTo>
                <a:lnTo>
                  <a:pt x="1315" y="243"/>
                </a:lnTo>
                <a:lnTo>
                  <a:pt x="1273" y="200"/>
                </a:lnTo>
                <a:lnTo>
                  <a:pt x="1227" y="161"/>
                </a:lnTo>
                <a:lnTo>
                  <a:pt x="1175" y="125"/>
                </a:lnTo>
                <a:lnTo>
                  <a:pt x="1121" y="94"/>
                </a:lnTo>
                <a:lnTo>
                  <a:pt x="1062" y="67"/>
                </a:lnTo>
                <a:lnTo>
                  <a:pt x="998" y="44"/>
                </a:lnTo>
                <a:lnTo>
                  <a:pt x="932" y="25"/>
                </a:lnTo>
                <a:lnTo>
                  <a:pt x="863" y="12"/>
                </a:lnTo>
                <a:lnTo>
                  <a:pt x="792" y="3"/>
                </a:lnTo>
                <a:lnTo>
                  <a:pt x="718" y="0"/>
                </a:lnTo>
                <a:close/>
              </a:path>
            </a:pathLst>
          </a:custGeom>
          <a:solidFill>
            <a:srgbClr val="8EC18E"/>
          </a:solidFill>
          <a:ln w="9525">
            <a:noFill/>
            <a:round/>
            <a:headEnd/>
            <a:tailEnd/>
          </a:ln>
        </p:spPr>
        <p:txBody>
          <a:bodyPr/>
          <a:lstStyle/>
          <a:p>
            <a:endParaRPr lang="en-US"/>
          </a:p>
        </p:txBody>
      </p:sp>
      <p:sp>
        <p:nvSpPr>
          <p:cNvPr id="54290" name="Freeform 71"/>
          <p:cNvSpPr>
            <a:spLocks/>
          </p:cNvSpPr>
          <p:nvPr/>
        </p:nvSpPr>
        <p:spPr bwMode="auto">
          <a:xfrm>
            <a:off x="6118225" y="4400550"/>
            <a:ext cx="561975" cy="430213"/>
          </a:xfrm>
          <a:custGeom>
            <a:avLst/>
            <a:gdLst>
              <a:gd name="T0" fmla="*/ 637 w 1420"/>
              <a:gd name="T1" fmla="*/ 2 h 1081"/>
              <a:gd name="T2" fmla="*/ 498 w 1420"/>
              <a:gd name="T3" fmla="*/ 24 h 1081"/>
              <a:gd name="T4" fmla="*/ 372 w 1420"/>
              <a:gd name="T5" fmla="*/ 65 h 1081"/>
              <a:gd name="T6" fmla="*/ 259 w 1420"/>
              <a:gd name="T7" fmla="*/ 123 h 1081"/>
              <a:gd name="T8" fmla="*/ 162 w 1420"/>
              <a:gd name="T9" fmla="*/ 197 h 1081"/>
              <a:gd name="T10" fmla="*/ 86 w 1420"/>
              <a:gd name="T11" fmla="*/ 283 h 1081"/>
              <a:gd name="T12" fmla="*/ 32 w 1420"/>
              <a:gd name="T13" fmla="*/ 379 h 1081"/>
              <a:gd name="T14" fmla="*/ 4 w 1420"/>
              <a:gd name="T15" fmla="*/ 486 h 1081"/>
              <a:gd name="T16" fmla="*/ 4 w 1420"/>
              <a:gd name="T17" fmla="*/ 596 h 1081"/>
              <a:gd name="T18" fmla="*/ 32 w 1420"/>
              <a:gd name="T19" fmla="*/ 702 h 1081"/>
              <a:gd name="T20" fmla="*/ 86 w 1420"/>
              <a:gd name="T21" fmla="*/ 798 h 1081"/>
              <a:gd name="T22" fmla="*/ 162 w 1420"/>
              <a:gd name="T23" fmla="*/ 884 h 1081"/>
              <a:gd name="T24" fmla="*/ 259 w 1420"/>
              <a:gd name="T25" fmla="*/ 958 h 1081"/>
              <a:gd name="T26" fmla="*/ 372 w 1420"/>
              <a:gd name="T27" fmla="*/ 1016 h 1081"/>
              <a:gd name="T28" fmla="*/ 498 w 1420"/>
              <a:gd name="T29" fmla="*/ 1058 h 1081"/>
              <a:gd name="T30" fmla="*/ 637 w 1420"/>
              <a:gd name="T31" fmla="*/ 1079 h 1081"/>
              <a:gd name="T32" fmla="*/ 782 w 1420"/>
              <a:gd name="T33" fmla="*/ 1079 h 1081"/>
              <a:gd name="T34" fmla="*/ 920 w 1420"/>
              <a:gd name="T35" fmla="*/ 1058 h 1081"/>
              <a:gd name="T36" fmla="*/ 1049 w 1420"/>
              <a:gd name="T37" fmla="*/ 1016 h 1081"/>
              <a:gd name="T38" fmla="*/ 1161 w 1420"/>
              <a:gd name="T39" fmla="*/ 958 h 1081"/>
              <a:gd name="T40" fmla="*/ 1258 w 1420"/>
              <a:gd name="T41" fmla="*/ 884 h 1081"/>
              <a:gd name="T42" fmla="*/ 1334 w 1420"/>
              <a:gd name="T43" fmla="*/ 798 h 1081"/>
              <a:gd name="T44" fmla="*/ 1388 w 1420"/>
              <a:gd name="T45" fmla="*/ 702 h 1081"/>
              <a:gd name="T46" fmla="*/ 1416 w 1420"/>
              <a:gd name="T47" fmla="*/ 596 h 1081"/>
              <a:gd name="T48" fmla="*/ 1416 w 1420"/>
              <a:gd name="T49" fmla="*/ 486 h 1081"/>
              <a:gd name="T50" fmla="*/ 1388 w 1420"/>
              <a:gd name="T51" fmla="*/ 379 h 1081"/>
              <a:gd name="T52" fmla="*/ 1334 w 1420"/>
              <a:gd name="T53" fmla="*/ 283 h 1081"/>
              <a:gd name="T54" fmla="*/ 1258 w 1420"/>
              <a:gd name="T55" fmla="*/ 197 h 1081"/>
              <a:gd name="T56" fmla="*/ 1161 w 1420"/>
              <a:gd name="T57" fmla="*/ 123 h 1081"/>
              <a:gd name="T58" fmla="*/ 1049 w 1420"/>
              <a:gd name="T59" fmla="*/ 65 h 1081"/>
              <a:gd name="T60" fmla="*/ 920 w 1420"/>
              <a:gd name="T61" fmla="*/ 24 h 1081"/>
              <a:gd name="T62" fmla="*/ 782 w 1420"/>
              <a:gd name="T63" fmla="*/ 2 h 10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20"/>
              <a:gd name="T97" fmla="*/ 0 h 1081"/>
              <a:gd name="T98" fmla="*/ 1420 w 1420"/>
              <a:gd name="T99" fmla="*/ 1081 h 10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20" h="1081">
                <a:moveTo>
                  <a:pt x="709" y="0"/>
                </a:moveTo>
                <a:lnTo>
                  <a:pt x="637" y="2"/>
                </a:lnTo>
                <a:lnTo>
                  <a:pt x="567" y="11"/>
                </a:lnTo>
                <a:lnTo>
                  <a:pt x="498" y="24"/>
                </a:lnTo>
                <a:lnTo>
                  <a:pt x="433" y="42"/>
                </a:lnTo>
                <a:lnTo>
                  <a:pt x="372" y="65"/>
                </a:lnTo>
                <a:lnTo>
                  <a:pt x="313" y="92"/>
                </a:lnTo>
                <a:lnTo>
                  <a:pt x="259" y="123"/>
                </a:lnTo>
                <a:lnTo>
                  <a:pt x="209" y="158"/>
                </a:lnTo>
                <a:lnTo>
                  <a:pt x="162" y="197"/>
                </a:lnTo>
                <a:lnTo>
                  <a:pt x="121" y="238"/>
                </a:lnTo>
                <a:lnTo>
                  <a:pt x="86" y="283"/>
                </a:lnTo>
                <a:lnTo>
                  <a:pt x="56" y="331"/>
                </a:lnTo>
                <a:lnTo>
                  <a:pt x="32" y="379"/>
                </a:lnTo>
                <a:lnTo>
                  <a:pt x="15" y="432"/>
                </a:lnTo>
                <a:lnTo>
                  <a:pt x="4" y="486"/>
                </a:lnTo>
                <a:lnTo>
                  <a:pt x="0" y="541"/>
                </a:lnTo>
                <a:lnTo>
                  <a:pt x="4" y="596"/>
                </a:lnTo>
                <a:lnTo>
                  <a:pt x="15" y="649"/>
                </a:lnTo>
                <a:lnTo>
                  <a:pt x="32" y="702"/>
                </a:lnTo>
                <a:lnTo>
                  <a:pt x="56" y="750"/>
                </a:lnTo>
                <a:lnTo>
                  <a:pt x="86" y="798"/>
                </a:lnTo>
                <a:lnTo>
                  <a:pt x="121" y="843"/>
                </a:lnTo>
                <a:lnTo>
                  <a:pt x="162" y="884"/>
                </a:lnTo>
                <a:lnTo>
                  <a:pt x="209" y="923"/>
                </a:lnTo>
                <a:lnTo>
                  <a:pt x="259" y="958"/>
                </a:lnTo>
                <a:lnTo>
                  <a:pt x="313" y="989"/>
                </a:lnTo>
                <a:lnTo>
                  <a:pt x="372" y="1016"/>
                </a:lnTo>
                <a:lnTo>
                  <a:pt x="433" y="1039"/>
                </a:lnTo>
                <a:lnTo>
                  <a:pt x="498" y="1058"/>
                </a:lnTo>
                <a:lnTo>
                  <a:pt x="567" y="1070"/>
                </a:lnTo>
                <a:lnTo>
                  <a:pt x="637" y="1079"/>
                </a:lnTo>
                <a:lnTo>
                  <a:pt x="709" y="1081"/>
                </a:lnTo>
                <a:lnTo>
                  <a:pt x="782" y="1079"/>
                </a:lnTo>
                <a:lnTo>
                  <a:pt x="853" y="1070"/>
                </a:lnTo>
                <a:lnTo>
                  <a:pt x="920" y="1058"/>
                </a:lnTo>
                <a:lnTo>
                  <a:pt x="987" y="1039"/>
                </a:lnTo>
                <a:lnTo>
                  <a:pt x="1049" y="1016"/>
                </a:lnTo>
                <a:lnTo>
                  <a:pt x="1107" y="989"/>
                </a:lnTo>
                <a:lnTo>
                  <a:pt x="1161" y="958"/>
                </a:lnTo>
                <a:lnTo>
                  <a:pt x="1213" y="923"/>
                </a:lnTo>
                <a:lnTo>
                  <a:pt x="1258" y="884"/>
                </a:lnTo>
                <a:lnTo>
                  <a:pt x="1299" y="843"/>
                </a:lnTo>
                <a:lnTo>
                  <a:pt x="1334" y="798"/>
                </a:lnTo>
                <a:lnTo>
                  <a:pt x="1364" y="750"/>
                </a:lnTo>
                <a:lnTo>
                  <a:pt x="1388" y="702"/>
                </a:lnTo>
                <a:lnTo>
                  <a:pt x="1405" y="649"/>
                </a:lnTo>
                <a:lnTo>
                  <a:pt x="1416" y="596"/>
                </a:lnTo>
                <a:lnTo>
                  <a:pt x="1420" y="541"/>
                </a:lnTo>
                <a:lnTo>
                  <a:pt x="1416" y="486"/>
                </a:lnTo>
                <a:lnTo>
                  <a:pt x="1405" y="432"/>
                </a:lnTo>
                <a:lnTo>
                  <a:pt x="1388" y="379"/>
                </a:lnTo>
                <a:lnTo>
                  <a:pt x="1364" y="331"/>
                </a:lnTo>
                <a:lnTo>
                  <a:pt x="1334" y="283"/>
                </a:lnTo>
                <a:lnTo>
                  <a:pt x="1299" y="238"/>
                </a:lnTo>
                <a:lnTo>
                  <a:pt x="1258" y="197"/>
                </a:lnTo>
                <a:lnTo>
                  <a:pt x="1213" y="158"/>
                </a:lnTo>
                <a:lnTo>
                  <a:pt x="1161" y="123"/>
                </a:lnTo>
                <a:lnTo>
                  <a:pt x="1107" y="92"/>
                </a:lnTo>
                <a:lnTo>
                  <a:pt x="1049" y="65"/>
                </a:lnTo>
                <a:lnTo>
                  <a:pt x="987" y="42"/>
                </a:lnTo>
                <a:lnTo>
                  <a:pt x="920" y="24"/>
                </a:lnTo>
                <a:lnTo>
                  <a:pt x="853" y="11"/>
                </a:lnTo>
                <a:lnTo>
                  <a:pt x="782" y="2"/>
                </a:lnTo>
                <a:lnTo>
                  <a:pt x="709" y="0"/>
                </a:lnTo>
                <a:close/>
              </a:path>
            </a:pathLst>
          </a:custGeom>
          <a:solidFill>
            <a:srgbClr val="99C499"/>
          </a:solidFill>
          <a:ln w="9525">
            <a:noFill/>
            <a:round/>
            <a:headEnd/>
            <a:tailEnd/>
          </a:ln>
        </p:spPr>
        <p:txBody>
          <a:bodyPr/>
          <a:lstStyle/>
          <a:p>
            <a:endParaRPr lang="en-US"/>
          </a:p>
        </p:txBody>
      </p:sp>
      <p:sp>
        <p:nvSpPr>
          <p:cNvPr id="54291" name="Freeform 72"/>
          <p:cNvSpPr>
            <a:spLocks/>
          </p:cNvSpPr>
          <p:nvPr/>
        </p:nvSpPr>
        <p:spPr bwMode="auto">
          <a:xfrm>
            <a:off x="6121400" y="4403725"/>
            <a:ext cx="555625" cy="423863"/>
          </a:xfrm>
          <a:custGeom>
            <a:avLst/>
            <a:gdLst>
              <a:gd name="T0" fmla="*/ 629 w 1402"/>
              <a:gd name="T1" fmla="*/ 2 h 1065"/>
              <a:gd name="T2" fmla="*/ 492 w 1402"/>
              <a:gd name="T3" fmla="*/ 23 h 1065"/>
              <a:gd name="T4" fmla="*/ 367 w 1402"/>
              <a:gd name="T5" fmla="*/ 63 h 1065"/>
              <a:gd name="T6" fmla="*/ 255 w 1402"/>
              <a:gd name="T7" fmla="*/ 121 h 1065"/>
              <a:gd name="T8" fmla="*/ 160 w 1402"/>
              <a:gd name="T9" fmla="*/ 193 h 1065"/>
              <a:gd name="T10" fmla="*/ 85 w 1402"/>
              <a:gd name="T11" fmla="*/ 278 h 1065"/>
              <a:gd name="T12" fmla="*/ 31 w 1402"/>
              <a:gd name="T13" fmla="*/ 373 h 1065"/>
              <a:gd name="T14" fmla="*/ 3 w 1402"/>
              <a:gd name="T15" fmla="*/ 477 h 1065"/>
              <a:gd name="T16" fmla="*/ 3 w 1402"/>
              <a:gd name="T17" fmla="*/ 587 h 1065"/>
              <a:gd name="T18" fmla="*/ 31 w 1402"/>
              <a:gd name="T19" fmla="*/ 690 h 1065"/>
              <a:gd name="T20" fmla="*/ 85 w 1402"/>
              <a:gd name="T21" fmla="*/ 786 h 1065"/>
              <a:gd name="T22" fmla="*/ 160 w 1402"/>
              <a:gd name="T23" fmla="*/ 871 h 1065"/>
              <a:gd name="T24" fmla="*/ 255 w 1402"/>
              <a:gd name="T25" fmla="*/ 944 h 1065"/>
              <a:gd name="T26" fmla="*/ 367 w 1402"/>
              <a:gd name="T27" fmla="*/ 1000 h 1065"/>
              <a:gd name="T28" fmla="*/ 492 w 1402"/>
              <a:gd name="T29" fmla="*/ 1041 h 1065"/>
              <a:gd name="T30" fmla="*/ 629 w 1402"/>
              <a:gd name="T31" fmla="*/ 1062 h 1065"/>
              <a:gd name="T32" fmla="*/ 773 w 1402"/>
              <a:gd name="T33" fmla="*/ 1062 h 1065"/>
              <a:gd name="T34" fmla="*/ 909 w 1402"/>
              <a:gd name="T35" fmla="*/ 1041 h 1065"/>
              <a:gd name="T36" fmla="*/ 1035 w 1402"/>
              <a:gd name="T37" fmla="*/ 1000 h 1065"/>
              <a:gd name="T38" fmla="*/ 1147 w 1402"/>
              <a:gd name="T39" fmla="*/ 944 h 1065"/>
              <a:gd name="T40" fmla="*/ 1242 w 1402"/>
              <a:gd name="T41" fmla="*/ 871 h 1065"/>
              <a:gd name="T42" fmla="*/ 1317 w 1402"/>
              <a:gd name="T43" fmla="*/ 786 h 1065"/>
              <a:gd name="T44" fmla="*/ 1371 w 1402"/>
              <a:gd name="T45" fmla="*/ 690 h 1065"/>
              <a:gd name="T46" fmla="*/ 1398 w 1402"/>
              <a:gd name="T47" fmla="*/ 587 h 1065"/>
              <a:gd name="T48" fmla="*/ 1398 w 1402"/>
              <a:gd name="T49" fmla="*/ 477 h 1065"/>
              <a:gd name="T50" fmla="*/ 1371 w 1402"/>
              <a:gd name="T51" fmla="*/ 373 h 1065"/>
              <a:gd name="T52" fmla="*/ 1317 w 1402"/>
              <a:gd name="T53" fmla="*/ 278 h 1065"/>
              <a:gd name="T54" fmla="*/ 1242 w 1402"/>
              <a:gd name="T55" fmla="*/ 193 h 1065"/>
              <a:gd name="T56" fmla="*/ 1147 w 1402"/>
              <a:gd name="T57" fmla="*/ 121 h 1065"/>
              <a:gd name="T58" fmla="*/ 1035 w 1402"/>
              <a:gd name="T59" fmla="*/ 63 h 1065"/>
              <a:gd name="T60" fmla="*/ 909 w 1402"/>
              <a:gd name="T61" fmla="*/ 23 h 1065"/>
              <a:gd name="T62" fmla="*/ 773 w 1402"/>
              <a:gd name="T63" fmla="*/ 2 h 10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02"/>
              <a:gd name="T97" fmla="*/ 0 h 1065"/>
              <a:gd name="T98" fmla="*/ 1402 w 1402"/>
              <a:gd name="T99" fmla="*/ 1065 h 10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02" h="1065">
                <a:moveTo>
                  <a:pt x="700" y="0"/>
                </a:moveTo>
                <a:lnTo>
                  <a:pt x="629" y="2"/>
                </a:lnTo>
                <a:lnTo>
                  <a:pt x="559" y="11"/>
                </a:lnTo>
                <a:lnTo>
                  <a:pt x="492" y="23"/>
                </a:lnTo>
                <a:lnTo>
                  <a:pt x="428" y="42"/>
                </a:lnTo>
                <a:lnTo>
                  <a:pt x="367" y="63"/>
                </a:lnTo>
                <a:lnTo>
                  <a:pt x="309" y="91"/>
                </a:lnTo>
                <a:lnTo>
                  <a:pt x="255" y="121"/>
                </a:lnTo>
                <a:lnTo>
                  <a:pt x="206" y="156"/>
                </a:lnTo>
                <a:lnTo>
                  <a:pt x="160" y="193"/>
                </a:lnTo>
                <a:lnTo>
                  <a:pt x="120" y="234"/>
                </a:lnTo>
                <a:lnTo>
                  <a:pt x="85" y="278"/>
                </a:lnTo>
                <a:lnTo>
                  <a:pt x="55" y="324"/>
                </a:lnTo>
                <a:lnTo>
                  <a:pt x="31" y="373"/>
                </a:lnTo>
                <a:lnTo>
                  <a:pt x="13" y="424"/>
                </a:lnTo>
                <a:lnTo>
                  <a:pt x="3" y="477"/>
                </a:lnTo>
                <a:lnTo>
                  <a:pt x="0" y="532"/>
                </a:lnTo>
                <a:lnTo>
                  <a:pt x="3" y="587"/>
                </a:lnTo>
                <a:lnTo>
                  <a:pt x="13" y="639"/>
                </a:lnTo>
                <a:lnTo>
                  <a:pt x="31" y="690"/>
                </a:lnTo>
                <a:lnTo>
                  <a:pt x="55" y="739"/>
                </a:lnTo>
                <a:lnTo>
                  <a:pt x="85" y="786"/>
                </a:lnTo>
                <a:lnTo>
                  <a:pt x="120" y="830"/>
                </a:lnTo>
                <a:lnTo>
                  <a:pt x="160" y="871"/>
                </a:lnTo>
                <a:lnTo>
                  <a:pt x="206" y="909"/>
                </a:lnTo>
                <a:lnTo>
                  <a:pt x="255" y="944"/>
                </a:lnTo>
                <a:lnTo>
                  <a:pt x="309" y="974"/>
                </a:lnTo>
                <a:lnTo>
                  <a:pt x="367" y="1000"/>
                </a:lnTo>
                <a:lnTo>
                  <a:pt x="428" y="1022"/>
                </a:lnTo>
                <a:lnTo>
                  <a:pt x="492" y="1041"/>
                </a:lnTo>
                <a:lnTo>
                  <a:pt x="559" y="1054"/>
                </a:lnTo>
                <a:lnTo>
                  <a:pt x="629" y="1062"/>
                </a:lnTo>
                <a:lnTo>
                  <a:pt x="700" y="1065"/>
                </a:lnTo>
                <a:lnTo>
                  <a:pt x="773" y="1062"/>
                </a:lnTo>
                <a:lnTo>
                  <a:pt x="841" y="1054"/>
                </a:lnTo>
                <a:lnTo>
                  <a:pt x="909" y="1041"/>
                </a:lnTo>
                <a:lnTo>
                  <a:pt x="974" y="1022"/>
                </a:lnTo>
                <a:lnTo>
                  <a:pt x="1035" y="1000"/>
                </a:lnTo>
                <a:lnTo>
                  <a:pt x="1093" y="974"/>
                </a:lnTo>
                <a:lnTo>
                  <a:pt x="1147" y="944"/>
                </a:lnTo>
                <a:lnTo>
                  <a:pt x="1197" y="909"/>
                </a:lnTo>
                <a:lnTo>
                  <a:pt x="1242" y="871"/>
                </a:lnTo>
                <a:lnTo>
                  <a:pt x="1282" y="830"/>
                </a:lnTo>
                <a:lnTo>
                  <a:pt x="1317" y="786"/>
                </a:lnTo>
                <a:lnTo>
                  <a:pt x="1347" y="739"/>
                </a:lnTo>
                <a:lnTo>
                  <a:pt x="1371" y="690"/>
                </a:lnTo>
                <a:lnTo>
                  <a:pt x="1388" y="639"/>
                </a:lnTo>
                <a:lnTo>
                  <a:pt x="1398" y="587"/>
                </a:lnTo>
                <a:lnTo>
                  <a:pt x="1402" y="532"/>
                </a:lnTo>
                <a:lnTo>
                  <a:pt x="1398" y="477"/>
                </a:lnTo>
                <a:lnTo>
                  <a:pt x="1388" y="424"/>
                </a:lnTo>
                <a:lnTo>
                  <a:pt x="1371" y="373"/>
                </a:lnTo>
                <a:lnTo>
                  <a:pt x="1347" y="324"/>
                </a:lnTo>
                <a:lnTo>
                  <a:pt x="1317" y="278"/>
                </a:lnTo>
                <a:lnTo>
                  <a:pt x="1282" y="234"/>
                </a:lnTo>
                <a:lnTo>
                  <a:pt x="1242" y="193"/>
                </a:lnTo>
                <a:lnTo>
                  <a:pt x="1197" y="156"/>
                </a:lnTo>
                <a:lnTo>
                  <a:pt x="1147" y="121"/>
                </a:lnTo>
                <a:lnTo>
                  <a:pt x="1093" y="91"/>
                </a:lnTo>
                <a:lnTo>
                  <a:pt x="1035" y="63"/>
                </a:lnTo>
                <a:lnTo>
                  <a:pt x="974" y="42"/>
                </a:lnTo>
                <a:lnTo>
                  <a:pt x="909" y="23"/>
                </a:lnTo>
                <a:lnTo>
                  <a:pt x="841" y="11"/>
                </a:lnTo>
                <a:lnTo>
                  <a:pt x="773" y="2"/>
                </a:lnTo>
                <a:lnTo>
                  <a:pt x="700" y="0"/>
                </a:lnTo>
                <a:close/>
              </a:path>
            </a:pathLst>
          </a:custGeom>
          <a:solidFill>
            <a:srgbClr val="A0C9A0"/>
          </a:solidFill>
          <a:ln w="9525">
            <a:noFill/>
            <a:round/>
            <a:headEnd/>
            <a:tailEnd/>
          </a:ln>
        </p:spPr>
        <p:txBody>
          <a:bodyPr/>
          <a:lstStyle/>
          <a:p>
            <a:endParaRPr lang="en-US"/>
          </a:p>
        </p:txBody>
      </p:sp>
      <p:sp>
        <p:nvSpPr>
          <p:cNvPr id="54292" name="Freeform 73"/>
          <p:cNvSpPr>
            <a:spLocks/>
          </p:cNvSpPr>
          <p:nvPr/>
        </p:nvSpPr>
        <p:spPr bwMode="auto">
          <a:xfrm>
            <a:off x="6124575" y="4406900"/>
            <a:ext cx="549275" cy="417513"/>
          </a:xfrm>
          <a:custGeom>
            <a:avLst/>
            <a:gdLst>
              <a:gd name="T0" fmla="*/ 622 w 1385"/>
              <a:gd name="T1" fmla="*/ 3 h 1050"/>
              <a:gd name="T2" fmla="*/ 488 w 1385"/>
              <a:gd name="T3" fmla="*/ 24 h 1050"/>
              <a:gd name="T4" fmla="*/ 363 w 1385"/>
              <a:gd name="T5" fmla="*/ 64 h 1050"/>
              <a:gd name="T6" fmla="*/ 253 w 1385"/>
              <a:gd name="T7" fmla="*/ 120 h 1050"/>
              <a:gd name="T8" fmla="*/ 159 w 1385"/>
              <a:gd name="T9" fmla="*/ 191 h 1050"/>
              <a:gd name="T10" fmla="*/ 84 w 1385"/>
              <a:gd name="T11" fmla="*/ 275 h 1050"/>
              <a:gd name="T12" fmla="*/ 32 w 1385"/>
              <a:gd name="T13" fmla="*/ 368 h 1050"/>
              <a:gd name="T14" fmla="*/ 4 w 1385"/>
              <a:gd name="T15" fmla="*/ 471 h 1050"/>
              <a:gd name="T16" fmla="*/ 4 w 1385"/>
              <a:gd name="T17" fmla="*/ 578 h 1050"/>
              <a:gd name="T18" fmla="*/ 32 w 1385"/>
              <a:gd name="T19" fmla="*/ 681 h 1050"/>
              <a:gd name="T20" fmla="*/ 84 w 1385"/>
              <a:gd name="T21" fmla="*/ 774 h 1050"/>
              <a:gd name="T22" fmla="*/ 159 w 1385"/>
              <a:gd name="T23" fmla="*/ 859 h 1050"/>
              <a:gd name="T24" fmla="*/ 253 w 1385"/>
              <a:gd name="T25" fmla="*/ 930 h 1050"/>
              <a:gd name="T26" fmla="*/ 363 w 1385"/>
              <a:gd name="T27" fmla="*/ 987 h 1050"/>
              <a:gd name="T28" fmla="*/ 488 w 1385"/>
              <a:gd name="T29" fmla="*/ 1027 h 1050"/>
              <a:gd name="T30" fmla="*/ 622 w 1385"/>
              <a:gd name="T31" fmla="*/ 1048 h 1050"/>
              <a:gd name="T32" fmla="*/ 764 w 1385"/>
              <a:gd name="T33" fmla="*/ 1048 h 1050"/>
              <a:gd name="T34" fmla="*/ 898 w 1385"/>
              <a:gd name="T35" fmla="*/ 1027 h 1050"/>
              <a:gd name="T36" fmla="*/ 1023 w 1385"/>
              <a:gd name="T37" fmla="*/ 987 h 1050"/>
              <a:gd name="T38" fmla="*/ 1133 w 1385"/>
              <a:gd name="T39" fmla="*/ 930 h 1050"/>
              <a:gd name="T40" fmla="*/ 1227 w 1385"/>
              <a:gd name="T41" fmla="*/ 859 h 1050"/>
              <a:gd name="T42" fmla="*/ 1302 w 1385"/>
              <a:gd name="T43" fmla="*/ 774 h 1050"/>
              <a:gd name="T44" fmla="*/ 1354 w 1385"/>
              <a:gd name="T45" fmla="*/ 681 h 1050"/>
              <a:gd name="T46" fmla="*/ 1382 w 1385"/>
              <a:gd name="T47" fmla="*/ 578 h 1050"/>
              <a:gd name="T48" fmla="*/ 1382 w 1385"/>
              <a:gd name="T49" fmla="*/ 471 h 1050"/>
              <a:gd name="T50" fmla="*/ 1354 w 1385"/>
              <a:gd name="T51" fmla="*/ 368 h 1050"/>
              <a:gd name="T52" fmla="*/ 1302 w 1385"/>
              <a:gd name="T53" fmla="*/ 275 h 1050"/>
              <a:gd name="T54" fmla="*/ 1227 w 1385"/>
              <a:gd name="T55" fmla="*/ 191 h 1050"/>
              <a:gd name="T56" fmla="*/ 1133 w 1385"/>
              <a:gd name="T57" fmla="*/ 120 h 1050"/>
              <a:gd name="T58" fmla="*/ 1023 w 1385"/>
              <a:gd name="T59" fmla="*/ 64 h 1050"/>
              <a:gd name="T60" fmla="*/ 898 w 1385"/>
              <a:gd name="T61" fmla="*/ 24 h 1050"/>
              <a:gd name="T62" fmla="*/ 764 w 1385"/>
              <a:gd name="T63" fmla="*/ 3 h 10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85"/>
              <a:gd name="T97" fmla="*/ 0 h 1050"/>
              <a:gd name="T98" fmla="*/ 1385 w 1385"/>
              <a:gd name="T99" fmla="*/ 1050 h 105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85" h="1050">
                <a:moveTo>
                  <a:pt x="692" y="0"/>
                </a:moveTo>
                <a:lnTo>
                  <a:pt x="622" y="3"/>
                </a:lnTo>
                <a:lnTo>
                  <a:pt x="554" y="11"/>
                </a:lnTo>
                <a:lnTo>
                  <a:pt x="488" y="24"/>
                </a:lnTo>
                <a:lnTo>
                  <a:pt x="424" y="41"/>
                </a:lnTo>
                <a:lnTo>
                  <a:pt x="363" y="64"/>
                </a:lnTo>
                <a:lnTo>
                  <a:pt x="306" y="90"/>
                </a:lnTo>
                <a:lnTo>
                  <a:pt x="253" y="120"/>
                </a:lnTo>
                <a:lnTo>
                  <a:pt x="204" y="154"/>
                </a:lnTo>
                <a:lnTo>
                  <a:pt x="159" y="191"/>
                </a:lnTo>
                <a:lnTo>
                  <a:pt x="119" y="231"/>
                </a:lnTo>
                <a:lnTo>
                  <a:pt x="84" y="275"/>
                </a:lnTo>
                <a:lnTo>
                  <a:pt x="55" y="320"/>
                </a:lnTo>
                <a:lnTo>
                  <a:pt x="32" y="368"/>
                </a:lnTo>
                <a:lnTo>
                  <a:pt x="14" y="418"/>
                </a:lnTo>
                <a:lnTo>
                  <a:pt x="4" y="471"/>
                </a:lnTo>
                <a:lnTo>
                  <a:pt x="0" y="525"/>
                </a:lnTo>
                <a:lnTo>
                  <a:pt x="4" y="578"/>
                </a:lnTo>
                <a:lnTo>
                  <a:pt x="14" y="631"/>
                </a:lnTo>
                <a:lnTo>
                  <a:pt x="32" y="681"/>
                </a:lnTo>
                <a:lnTo>
                  <a:pt x="55" y="729"/>
                </a:lnTo>
                <a:lnTo>
                  <a:pt x="84" y="774"/>
                </a:lnTo>
                <a:lnTo>
                  <a:pt x="119" y="818"/>
                </a:lnTo>
                <a:lnTo>
                  <a:pt x="159" y="859"/>
                </a:lnTo>
                <a:lnTo>
                  <a:pt x="204" y="895"/>
                </a:lnTo>
                <a:lnTo>
                  <a:pt x="253" y="930"/>
                </a:lnTo>
                <a:lnTo>
                  <a:pt x="306" y="960"/>
                </a:lnTo>
                <a:lnTo>
                  <a:pt x="363" y="987"/>
                </a:lnTo>
                <a:lnTo>
                  <a:pt x="424" y="1009"/>
                </a:lnTo>
                <a:lnTo>
                  <a:pt x="488" y="1027"/>
                </a:lnTo>
                <a:lnTo>
                  <a:pt x="554" y="1039"/>
                </a:lnTo>
                <a:lnTo>
                  <a:pt x="622" y="1048"/>
                </a:lnTo>
                <a:lnTo>
                  <a:pt x="692" y="1050"/>
                </a:lnTo>
                <a:lnTo>
                  <a:pt x="764" y="1048"/>
                </a:lnTo>
                <a:lnTo>
                  <a:pt x="832" y="1039"/>
                </a:lnTo>
                <a:lnTo>
                  <a:pt x="898" y="1027"/>
                </a:lnTo>
                <a:lnTo>
                  <a:pt x="962" y="1009"/>
                </a:lnTo>
                <a:lnTo>
                  <a:pt x="1023" y="987"/>
                </a:lnTo>
                <a:lnTo>
                  <a:pt x="1081" y="960"/>
                </a:lnTo>
                <a:lnTo>
                  <a:pt x="1133" y="930"/>
                </a:lnTo>
                <a:lnTo>
                  <a:pt x="1183" y="895"/>
                </a:lnTo>
                <a:lnTo>
                  <a:pt x="1227" y="859"/>
                </a:lnTo>
                <a:lnTo>
                  <a:pt x="1267" y="818"/>
                </a:lnTo>
                <a:lnTo>
                  <a:pt x="1302" y="774"/>
                </a:lnTo>
                <a:lnTo>
                  <a:pt x="1331" y="729"/>
                </a:lnTo>
                <a:lnTo>
                  <a:pt x="1354" y="681"/>
                </a:lnTo>
                <a:lnTo>
                  <a:pt x="1372" y="631"/>
                </a:lnTo>
                <a:lnTo>
                  <a:pt x="1382" y="578"/>
                </a:lnTo>
                <a:lnTo>
                  <a:pt x="1385" y="525"/>
                </a:lnTo>
                <a:lnTo>
                  <a:pt x="1382" y="471"/>
                </a:lnTo>
                <a:lnTo>
                  <a:pt x="1372" y="418"/>
                </a:lnTo>
                <a:lnTo>
                  <a:pt x="1354" y="368"/>
                </a:lnTo>
                <a:lnTo>
                  <a:pt x="1331" y="320"/>
                </a:lnTo>
                <a:lnTo>
                  <a:pt x="1302" y="275"/>
                </a:lnTo>
                <a:lnTo>
                  <a:pt x="1267" y="231"/>
                </a:lnTo>
                <a:lnTo>
                  <a:pt x="1227" y="191"/>
                </a:lnTo>
                <a:lnTo>
                  <a:pt x="1183" y="154"/>
                </a:lnTo>
                <a:lnTo>
                  <a:pt x="1133" y="120"/>
                </a:lnTo>
                <a:lnTo>
                  <a:pt x="1081" y="90"/>
                </a:lnTo>
                <a:lnTo>
                  <a:pt x="1023" y="64"/>
                </a:lnTo>
                <a:lnTo>
                  <a:pt x="962" y="41"/>
                </a:lnTo>
                <a:lnTo>
                  <a:pt x="898" y="24"/>
                </a:lnTo>
                <a:lnTo>
                  <a:pt x="832" y="11"/>
                </a:lnTo>
                <a:lnTo>
                  <a:pt x="764" y="3"/>
                </a:lnTo>
                <a:lnTo>
                  <a:pt x="692" y="0"/>
                </a:lnTo>
                <a:close/>
              </a:path>
            </a:pathLst>
          </a:custGeom>
          <a:solidFill>
            <a:srgbClr val="AACEAA"/>
          </a:solidFill>
          <a:ln w="9525">
            <a:noFill/>
            <a:round/>
            <a:headEnd/>
            <a:tailEnd/>
          </a:ln>
        </p:spPr>
        <p:txBody>
          <a:bodyPr/>
          <a:lstStyle/>
          <a:p>
            <a:endParaRPr lang="en-US"/>
          </a:p>
        </p:txBody>
      </p:sp>
      <p:sp>
        <p:nvSpPr>
          <p:cNvPr id="54293" name="Freeform 74"/>
          <p:cNvSpPr>
            <a:spLocks/>
          </p:cNvSpPr>
          <p:nvPr/>
        </p:nvSpPr>
        <p:spPr bwMode="auto">
          <a:xfrm>
            <a:off x="6127750" y="4410075"/>
            <a:ext cx="542925" cy="411163"/>
          </a:xfrm>
          <a:custGeom>
            <a:avLst/>
            <a:gdLst>
              <a:gd name="T0" fmla="*/ 613 w 1368"/>
              <a:gd name="T1" fmla="*/ 2 h 1034"/>
              <a:gd name="T2" fmla="*/ 481 w 1368"/>
              <a:gd name="T3" fmla="*/ 23 h 1034"/>
              <a:gd name="T4" fmla="*/ 359 w 1368"/>
              <a:gd name="T5" fmla="*/ 62 h 1034"/>
              <a:gd name="T6" fmla="*/ 250 w 1368"/>
              <a:gd name="T7" fmla="*/ 118 h 1034"/>
              <a:gd name="T8" fmla="*/ 156 w 1368"/>
              <a:gd name="T9" fmla="*/ 188 h 1034"/>
              <a:gd name="T10" fmla="*/ 83 w 1368"/>
              <a:gd name="T11" fmla="*/ 271 h 1034"/>
              <a:gd name="T12" fmla="*/ 31 w 1368"/>
              <a:gd name="T13" fmla="*/ 363 h 1034"/>
              <a:gd name="T14" fmla="*/ 4 w 1368"/>
              <a:gd name="T15" fmla="*/ 464 h 1034"/>
              <a:gd name="T16" fmla="*/ 4 w 1368"/>
              <a:gd name="T17" fmla="*/ 569 h 1034"/>
              <a:gd name="T18" fmla="*/ 31 w 1368"/>
              <a:gd name="T19" fmla="*/ 670 h 1034"/>
              <a:gd name="T20" fmla="*/ 83 w 1368"/>
              <a:gd name="T21" fmla="*/ 763 h 1034"/>
              <a:gd name="T22" fmla="*/ 156 w 1368"/>
              <a:gd name="T23" fmla="*/ 845 h 1034"/>
              <a:gd name="T24" fmla="*/ 250 w 1368"/>
              <a:gd name="T25" fmla="*/ 916 h 1034"/>
              <a:gd name="T26" fmla="*/ 359 w 1368"/>
              <a:gd name="T27" fmla="*/ 971 h 1034"/>
              <a:gd name="T28" fmla="*/ 481 w 1368"/>
              <a:gd name="T29" fmla="*/ 1010 h 1034"/>
              <a:gd name="T30" fmla="*/ 613 w 1368"/>
              <a:gd name="T31" fmla="*/ 1031 h 1034"/>
              <a:gd name="T32" fmla="*/ 753 w 1368"/>
              <a:gd name="T33" fmla="*/ 1031 h 1034"/>
              <a:gd name="T34" fmla="*/ 887 w 1368"/>
              <a:gd name="T35" fmla="*/ 1010 h 1034"/>
              <a:gd name="T36" fmla="*/ 1009 w 1368"/>
              <a:gd name="T37" fmla="*/ 971 h 1034"/>
              <a:gd name="T38" fmla="*/ 1119 w 1368"/>
              <a:gd name="T39" fmla="*/ 916 h 1034"/>
              <a:gd name="T40" fmla="*/ 1212 w 1368"/>
              <a:gd name="T41" fmla="*/ 845 h 1034"/>
              <a:gd name="T42" fmla="*/ 1285 w 1368"/>
              <a:gd name="T43" fmla="*/ 763 h 1034"/>
              <a:gd name="T44" fmla="*/ 1337 w 1368"/>
              <a:gd name="T45" fmla="*/ 670 h 1034"/>
              <a:gd name="T46" fmla="*/ 1364 w 1368"/>
              <a:gd name="T47" fmla="*/ 569 h 1034"/>
              <a:gd name="T48" fmla="*/ 1364 w 1368"/>
              <a:gd name="T49" fmla="*/ 464 h 1034"/>
              <a:gd name="T50" fmla="*/ 1337 w 1368"/>
              <a:gd name="T51" fmla="*/ 363 h 1034"/>
              <a:gd name="T52" fmla="*/ 1285 w 1368"/>
              <a:gd name="T53" fmla="*/ 271 h 1034"/>
              <a:gd name="T54" fmla="*/ 1212 w 1368"/>
              <a:gd name="T55" fmla="*/ 188 h 1034"/>
              <a:gd name="T56" fmla="*/ 1119 w 1368"/>
              <a:gd name="T57" fmla="*/ 118 h 1034"/>
              <a:gd name="T58" fmla="*/ 1009 w 1368"/>
              <a:gd name="T59" fmla="*/ 62 h 1034"/>
              <a:gd name="T60" fmla="*/ 887 w 1368"/>
              <a:gd name="T61" fmla="*/ 23 h 1034"/>
              <a:gd name="T62" fmla="*/ 753 w 1368"/>
              <a:gd name="T63" fmla="*/ 2 h 10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8"/>
              <a:gd name="T97" fmla="*/ 0 h 1034"/>
              <a:gd name="T98" fmla="*/ 1368 w 1368"/>
              <a:gd name="T99" fmla="*/ 1034 h 10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8" h="1034">
                <a:moveTo>
                  <a:pt x="683" y="0"/>
                </a:moveTo>
                <a:lnTo>
                  <a:pt x="613" y="2"/>
                </a:lnTo>
                <a:lnTo>
                  <a:pt x="546" y="10"/>
                </a:lnTo>
                <a:lnTo>
                  <a:pt x="481" y="23"/>
                </a:lnTo>
                <a:lnTo>
                  <a:pt x="419" y="41"/>
                </a:lnTo>
                <a:lnTo>
                  <a:pt x="359" y="62"/>
                </a:lnTo>
                <a:lnTo>
                  <a:pt x="302" y="88"/>
                </a:lnTo>
                <a:lnTo>
                  <a:pt x="250" y="118"/>
                </a:lnTo>
                <a:lnTo>
                  <a:pt x="201" y="151"/>
                </a:lnTo>
                <a:lnTo>
                  <a:pt x="156" y="188"/>
                </a:lnTo>
                <a:lnTo>
                  <a:pt x="118" y="228"/>
                </a:lnTo>
                <a:lnTo>
                  <a:pt x="83" y="271"/>
                </a:lnTo>
                <a:lnTo>
                  <a:pt x="54" y="316"/>
                </a:lnTo>
                <a:lnTo>
                  <a:pt x="31" y="363"/>
                </a:lnTo>
                <a:lnTo>
                  <a:pt x="14" y="413"/>
                </a:lnTo>
                <a:lnTo>
                  <a:pt x="4" y="464"/>
                </a:lnTo>
                <a:lnTo>
                  <a:pt x="0" y="517"/>
                </a:lnTo>
                <a:lnTo>
                  <a:pt x="4" y="569"/>
                </a:lnTo>
                <a:lnTo>
                  <a:pt x="14" y="621"/>
                </a:lnTo>
                <a:lnTo>
                  <a:pt x="31" y="670"/>
                </a:lnTo>
                <a:lnTo>
                  <a:pt x="54" y="718"/>
                </a:lnTo>
                <a:lnTo>
                  <a:pt x="83" y="763"/>
                </a:lnTo>
                <a:lnTo>
                  <a:pt x="118" y="806"/>
                </a:lnTo>
                <a:lnTo>
                  <a:pt x="156" y="845"/>
                </a:lnTo>
                <a:lnTo>
                  <a:pt x="201" y="882"/>
                </a:lnTo>
                <a:lnTo>
                  <a:pt x="250" y="916"/>
                </a:lnTo>
                <a:lnTo>
                  <a:pt x="302" y="945"/>
                </a:lnTo>
                <a:lnTo>
                  <a:pt x="359" y="971"/>
                </a:lnTo>
                <a:lnTo>
                  <a:pt x="419" y="994"/>
                </a:lnTo>
                <a:lnTo>
                  <a:pt x="481" y="1010"/>
                </a:lnTo>
                <a:lnTo>
                  <a:pt x="546" y="1024"/>
                </a:lnTo>
                <a:lnTo>
                  <a:pt x="613" y="1031"/>
                </a:lnTo>
                <a:lnTo>
                  <a:pt x="683" y="1034"/>
                </a:lnTo>
                <a:lnTo>
                  <a:pt x="753" y="1031"/>
                </a:lnTo>
                <a:lnTo>
                  <a:pt x="822" y="1024"/>
                </a:lnTo>
                <a:lnTo>
                  <a:pt x="887" y="1010"/>
                </a:lnTo>
                <a:lnTo>
                  <a:pt x="949" y="994"/>
                </a:lnTo>
                <a:lnTo>
                  <a:pt x="1009" y="971"/>
                </a:lnTo>
                <a:lnTo>
                  <a:pt x="1067" y="945"/>
                </a:lnTo>
                <a:lnTo>
                  <a:pt x="1119" y="916"/>
                </a:lnTo>
                <a:lnTo>
                  <a:pt x="1168" y="882"/>
                </a:lnTo>
                <a:lnTo>
                  <a:pt x="1212" y="845"/>
                </a:lnTo>
                <a:lnTo>
                  <a:pt x="1252" y="806"/>
                </a:lnTo>
                <a:lnTo>
                  <a:pt x="1285" y="763"/>
                </a:lnTo>
                <a:lnTo>
                  <a:pt x="1314" y="718"/>
                </a:lnTo>
                <a:lnTo>
                  <a:pt x="1337" y="670"/>
                </a:lnTo>
                <a:lnTo>
                  <a:pt x="1354" y="621"/>
                </a:lnTo>
                <a:lnTo>
                  <a:pt x="1364" y="569"/>
                </a:lnTo>
                <a:lnTo>
                  <a:pt x="1368" y="517"/>
                </a:lnTo>
                <a:lnTo>
                  <a:pt x="1364" y="464"/>
                </a:lnTo>
                <a:lnTo>
                  <a:pt x="1354" y="413"/>
                </a:lnTo>
                <a:lnTo>
                  <a:pt x="1337" y="363"/>
                </a:lnTo>
                <a:lnTo>
                  <a:pt x="1314" y="316"/>
                </a:lnTo>
                <a:lnTo>
                  <a:pt x="1285" y="271"/>
                </a:lnTo>
                <a:lnTo>
                  <a:pt x="1252" y="228"/>
                </a:lnTo>
                <a:lnTo>
                  <a:pt x="1212" y="188"/>
                </a:lnTo>
                <a:lnTo>
                  <a:pt x="1168" y="151"/>
                </a:lnTo>
                <a:lnTo>
                  <a:pt x="1119" y="118"/>
                </a:lnTo>
                <a:lnTo>
                  <a:pt x="1067" y="88"/>
                </a:lnTo>
                <a:lnTo>
                  <a:pt x="1009" y="62"/>
                </a:lnTo>
                <a:lnTo>
                  <a:pt x="949" y="41"/>
                </a:lnTo>
                <a:lnTo>
                  <a:pt x="887" y="23"/>
                </a:lnTo>
                <a:lnTo>
                  <a:pt x="822" y="10"/>
                </a:lnTo>
                <a:lnTo>
                  <a:pt x="753" y="2"/>
                </a:lnTo>
                <a:lnTo>
                  <a:pt x="683" y="0"/>
                </a:lnTo>
                <a:close/>
              </a:path>
            </a:pathLst>
          </a:custGeom>
          <a:solidFill>
            <a:srgbClr val="B2D3B2"/>
          </a:solidFill>
          <a:ln w="9525">
            <a:noFill/>
            <a:round/>
            <a:headEnd/>
            <a:tailEnd/>
          </a:ln>
        </p:spPr>
        <p:txBody>
          <a:bodyPr/>
          <a:lstStyle/>
          <a:p>
            <a:endParaRPr lang="en-US"/>
          </a:p>
        </p:txBody>
      </p:sp>
      <p:sp>
        <p:nvSpPr>
          <p:cNvPr id="54294" name="Freeform 75"/>
          <p:cNvSpPr>
            <a:spLocks/>
          </p:cNvSpPr>
          <p:nvPr/>
        </p:nvSpPr>
        <p:spPr bwMode="auto">
          <a:xfrm>
            <a:off x="6130925" y="4413250"/>
            <a:ext cx="536575" cy="404813"/>
          </a:xfrm>
          <a:custGeom>
            <a:avLst/>
            <a:gdLst>
              <a:gd name="T0" fmla="*/ 606 w 1350"/>
              <a:gd name="T1" fmla="*/ 3 h 1019"/>
              <a:gd name="T2" fmla="*/ 475 w 1350"/>
              <a:gd name="T3" fmla="*/ 23 h 1019"/>
              <a:gd name="T4" fmla="*/ 353 w 1350"/>
              <a:gd name="T5" fmla="*/ 61 h 1019"/>
              <a:gd name="T6" fmla="*/ 246 w 1350"/>
              <a:gd name="T7" fmla="*/ 116 h 1019"/>
              <a:gd name="T8" fmla="*/ 154 w 1350"/>
              <a:gd name="T9" fmla="*/ 186 h 1019"/>
              <a:gd name="T10" fmla="*/ 81 w 1350"/>
              <a:gd name="T11" fmla="*/ 267 h 1019"/>
              <a:gd name="T12" fmla="*/ 30 w 1350"/>
              <a:gd name="T13" fmla="*/ 358 h 1019"/>
              <a:gd name="T14" fmla="*/ 4 w 1350"/>
              <a:gd name="T15" fmla="*/ 457 h 1019"/>
              <a:gd name="T16" fmla="*/ 4 w 1350"/>
              <a:gd name="T17" fmla="*/ 562 h 1019"/>
              <a:gd name="T18" fmla="*/ 30 w 1350"/>
              <a:gd name="T19" fmla="*/ 661 h 1019"/>
              <a:gd name="T20" fmla="*/ 81 w 1350"/>
              <a:gd name="T21" fmla="*/ 752 h 1019"/>
              <a:gd name="T22" fmla="*/ 154 w 1350"/>
              <a:gd name="T23" fmla="*/ 833 h 1019"/>
              <a:gd name="T24" fmla="*/ 246 w 1350"/>
              <a:gd name="T25" fmla="*/ 903 h 1019"/>
              <a:gd name="T26" fmla="*/ 353 w 1350"/>
              <a:gd name="T27" fmla="*/ 958 h 1019"/>
              <a:gd name="T28" fmla="*/ 475 w 1350"/>
              <a:gd name="T29" fmla="*/ 997 h 1019"/>
              <a:gd name="T30" fmla="*/ 606 w 1350"/>
              <a:gd name="T31" fmla="*/ 1017 h 1019"/>
              <a:gd name="T32" fmla="*/ 743 w 1350"/>
              <a:gd name="T33" fmla="*/ 1017 h 1019"/>
              <a:gd name="T34" fmla="*/ 875 w 1350"/>
              <a:gd name="T35" fmla="*/ 997 h 1019"/>
              <a:gd name="T36" fmla="*/ 997 w 1350"/>
              <a:gd name="T37" fmla="*/ 958 h 1019"/>
              <a:gd name="T38" fmla="*/ 1104 w 1350"/>
              <a:gd name="T39" fmla="*/ 903 h 1019"/>
              <a:gd name="T40" fmla="*/ 1196 w 1350"/>
              <a:gd name="T41" fmla="*/ 833 h 1019"/>
              <a:gd name="T42" fmla="*/ 1269 w 1350"/>
              <a:gd name="T43" fmla="*/ 752 h 1019"/>
              <a:gd name="T44" fmla="*/ 1320 w 1350"/>
              <a:gd name="T45" fmla="*/ 661 h 1019"/>
              <a:gd name="T46" fmla="*/ 1346 w 1350"/>
              <a:gd name="T47" fmla="*/ 562 h 1019"/>
              <a:gd name="T48" fmla="*/ 1346 w 1350"/>
              <a:gd name="T49" fmla="*/ 457 h 1019"/>
              <a:gd name="T50" fmla="*/ 1320 w 1350"/>
              <a:gd name="T51" fmla="*/ 358 h 1019"/>
              <a:gd name="T52" fmla="*/ 1269 w 1350"/>
              <a:gd name="T53" fmla="*/ 267 h 1019"/>
              <a:gd name="T54" fmla="*/ 1196 w 1350"/>
              <a:gd name="T55" fmla="*/ 186 h 1019"/>
              <a:gd name="T56" fmla="*/ 1104 w 1350"/>
              <a:gd name="T57" fmla="*/ 116 h 1019"/>
              <a:gd name="T58" fmla="*/ 997 w 1350"/>
              <a:gd name="T59" fmla="*/ 61 h 1019"/>
              <a:gd name="T60" fmla="*/ 875 w 1350"/>
              <a:gd name="T61" fmla="*/ 23 h 1019"/>
              <a:gd name="T62" fmla="*/ 743 w 1350"/>
              <a:gd name="T63" fmla="*/ 3 h 10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50"/>
              <a:gd name="T97" fmla="*/ 0 h 1019"/>
              <a:gd name="T98" fmla="*/ 1350 w 1350"/>
              <a:gd name="T99" fmla="*/ 1019 h 10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50" h="1019">
                <a:moveTo>
                  <a:pt x="674" y="0"/>
                </a:moveTo>
                <a:lnTo>
                  <a:pt x="606" y="3"/>
                </a:lnTo>
                <a:lnTo>
                  <a:pt x="538" y="10"/>
                </a:lnTo>
                <a:lnTo>
                  <a:pt x="475" y="23"/>
                </a:lnTo>
                <a:lnTo>
                  <a:pt x="412" y="40"/>
                </a:lnTo>
                <a:lnTo>
                  <a:pt x="353" y="61"/>
                </a:lnTo>
                <a:lnTo>
                  <a:pt x="297" y="87"/>
                </a:lnTo>
                <a:lnTo>
                  <a:pt x="246" y="116"/>
                </a:lnTo>
                <a:lnTo>
                  <a:pt x="197" y="150"/>
                </a:lnTo>
                <a:lnTo>
                  <a:pt x="154" y="186"/>
                </a:lnTo>
                <a:lnTo>
                  <a:pt x="115" y="225"/>
                </a:lnTo>
                <a:lnTo>
                  <a:pt x="81" y="267"/>
                </a:lnTo>
                <a:lnTo>
                  <a:pt x="52" y="311"/>
                </a:lnTo>
                <a:lnTo>
                  <a:pt x="30" y="358"/>
                </a:lnTo>
                <a:lnTo>
                  <a:pt x="14" y="407"/>
                </a:lnTo>
                <a:lnTo>
                  <a:pt x="4" y="457"/>
                </a:lnTo>
                <a:lnTo>
                  <a:pt x="0" y="510"/>
                </a:lnTo>
                <a:lnTo>
                  <a:pt x="4" y="562"/>
                </a:lnTo>
                <a:lnTo>
                  <a:pt x="14" y="612"/>
                </a:lnTo>
                <a:lnTo>
                  <a:pt x="30" y="661"/>
                </a:lnTo>
                <a:lnTo>
                  <a:pt x="52" y="708"/>
                </a:lnTo>
                <a:lnTo>
                  <a:pt x="81" y="752"/>
                </a:lnTo>
                <a:lnTo>
                  <a:pt x="115" y="794"/>
                </a:lnTo>
                <a:lnTo>
                  <a:pt x="154" y="833"/>
                </a:lnTo>
                <a:lnTo>
                  <a:pt x="197" y="869"/>
                </a:lnTo>
                <a:lnTo>
                  <a:pt x="246" y="903"/>
                </a:lnTo>
                <a:lnTo>
                  <a:pt x="297" y="932"/>
                </a:lnTo>
                <a:lnTo>
                  <a:pt x="353" y="958"/>
                </a:lnTo>
                <a:lnTo>
                  <a:pt x="412" y="979"/>
                </a:lnTo>
                <a:lnTo>
                  <a:pt x="475" y="997"/>
                </a:lnTo>
                <a:lnTo>
                  <a:pt x="538" y="1009"/>
                </a:lnTo>
                <a:lnTo>
                  <a:pt x="606" y="1017"/>
                </a:lnTo>
                <a:lnTo>
                  <a:pt x="674" y="1019"/>
                </a:lnTo>
                <a:lnTo>
                  <a:pt x="743" y="1017"/>
                </a:lnTo>
                <a:lnTo>
                  <a:pt x="810" y="1009"/>
                </a:lnTo>
                <a:lnTo>
                  <a:pt x="875" y="997"/>
                </a:lnTo>
                <a:lnTo>
                  <a:pt x="938" y="979"/>
                </a:lnTo>
                <a:lnTo>
                  <a:pt x="997" y="958"/>
                </a:lnTo>
                <a:lnTo>
                  <a:pt x="1053" y="932"/>
                </a:lnTo>
                <a:lnTo>
                  <a:pt x="1104" y="903"/>
                </a:lnTo>
                <a:lnTo>
                  <a:pt x="1153" y="869"/>
                </a:lnTo>
                <a:lnTo>
                  <a:pt x="1196" y="833"/>
                </a:lnTo>
                <a:lnTo>
                  <a:pt x="1235" y="794"/>
                </a:lnTo>
                <a:lnTo>
                  <a:pt x="1269" y="752"/>
                </a:lnTo>
                <a:lnTo>
                  <a:pt x="1298" y="708"/>
                </a:lnTo>
                <a:lnTo>
                  <a:pt x="1320" y="661"/>
                </a:lnTo>
                <a:lnTo>
                  <a:pt x="1336" y="612"/>
                </a:lnTo>
                <a:lnTo>
                  <a:pt x="1346" y="562"/>
                </a:lnTo>
                <a:lnTo>
                  <a:pt x="1350" y="510"/>
                </a:lnTo>
                <a:lnTo>
                  <a:pt x="1346" y="457"/>
                </a:lnTo>
                <a:lnTo>
                  <a:pt x="1336" y="407"/>
                </a:lnTo>
                <a:lnTo>
                  <a:pt x="1320" y="358"/>
                </a:lnTo>
                <a:lnTo>
                  <a:pt x="1298" y="311"/>
                </a:lnTo>
                <a:lnTo>
                  <a:pt x="1269" y="267"/>
                </a:lnTo>
                <a:lnTo>
                  <a:pt x="1235" y="225"/>
                </a:lnTo>
                <a:lnTo>
                  <a:pt x="1196" y="186"/>
                </a:lnTo>
                <a:lnTo>
                  <a:pt x="1153" y="150"/>
                </a:lnTo>
                <a:lnTo>
                  <a:pt x="1104" y="116"/>
                </a:lnTo>
                <a:lnTo>
                  <a:pt x="1053" y="87"/>
                </a:lnTo>
                <a:lnTo>
                  <a:pt x="997" y="61"/>
                </a:lnTo>
                <a:lnTo>
                  <a:pt x="938" y="40"/>
                </a:lnTo>
                <a:lnTo>
                  <a:pt x="875" y="23"/>
                </a:lnTo>
                <a:lnTo>
                  <a:pt x="810" y="10"/>
                </a:lnTo>
                <a:lnTo>
                  <a:pt x="743" y="3"/>
                </a:lnTo>
                <a:lnTo>
                  <a:pt x="674" y="0"/>
                </a:lnTo>
                <a:close/>
              </a:path>
            </a:pathLst>
          </a:custGeom>
          <a:solidFill>
            <a:srgbClr val="BCD8BC"/>
          </a:solidFill>
          <a:ln w="9525">
            <a:noFill/>
            <a:round/>
            <a:headEnd/>
            <a:tailEnd/>
          </a:ln>
        </p:spPr>
        <p:txBody>
          <a:bodyPr/>
          <a:lstStyle/>
          <a:p>
            <a:endParaRPr lang="en-US"/>
          </a:p>
        </p:txBody>
      </p:sp>
      <p:sp>
        <p:nvSpPr>
          <p:cNvPr id="54295" name="Freeform 76"/>
          <p:cNvSpPr>
            <a:spLocks/>
          </p:cNvSpPr>
          <p:nvPr/>
        </p:nvSpPr>
        <p:spPr bwMode="auto">
          <a:xfrm>
            <a:off x="6134100" y="4416425"/>
            <a:ext cx="530225" cy="398463"/>
          </a:xfrm>
          <a:custGeom>
            <a:avLst/>
            <a:gdLst>
              <a:gd name="T0" fmla="*/ 598 w 1332"/>
              <a:gd name="T1" fmla="*/ 2 h 1004"/>
              <a:gd name="T2" fmla="*/ 468 w 1332"/>
              <a:gd name="T3" fmla="*/ 22 h 1004"/>
              <a:gd name="T4" fmla="*/ 348 w 1332"/>
              <a:gd name="T5" fmla="*/ 61 h 1004"/>
              <a:gd name="T6" fmla="*/ 242 w 1332"/>
              <a:gd name="T7" fmla="*/ 114 h 1004"/>
              <a:gd name="T8" fmla="*/ 152 w 1332"/>
              <a:gd name="T9" fmla="*/ 183 h 1004"/>
              <a:gd name="T10" fmla="*/ 80 w 1332"/>
              <a:gd name="T11" fmla="*/ 263 h 1004"/>
              <a:gd name="T12" fmla="*/ 30 w 1332"/>
              <a:gd name="T13" fmla="*/ 353 h 1004"/>
              <a:gd name="T14" fmla="*/ 3 w 1332"/>
              <a:gd name="T15" fmla="*/ 450 h 1004"/>
              <a:gd name="T16" fmla="*/ 3 w 1332"/>
              <a:gd name="T17" fmla="*/ 553 h 1004"/>
              <a:gd name="T18" fmla="*/ 30 w 1332"/>
              <a:gd name="T19" fmla="*/ 651 h 1004"/>
              <a:gd name="T20" fmla="*/ 80 w 1332"/>
              <a:gd name="T21" fmla="*/ 741 h 1004"/>
              <a:gd name="T22" fmla="*/ 152 w 1332"/>
              <a:gd name="T23" fmla="*/ 821 h 1004"/>
              <a:gd name="T24" fmla="*/ 242 w 1332"/>
              <a:gd name="T25" fmla="*/ 889 h 1004"/>
              <a:gd name="T26" fmla="*/ 348 w 1332"/>
              <a:gd name="T27" fmla="*/ 942 h 1004"/>
              <a:gd name="T28" fmla="*/ 468 w 1332"/>
              <a:gd name="T29" fmla="*/ 981 h 1004"/>
              <a:gd name="T30" fmla="*/ 598 w 1332"/>
              <a:gd name="T31" fmla="*/ 1001 h 1004"/>
              <a:gd name="T32" fmla="*/ 734 w 1332"/>
              <a:gd name="T33" fmla="*/ 1001 h 1004"/>
              <a:gd name="T34" fmla="*/ 864 w 1332"/>
              <a:gd name="T35" fmla="*/ 981 h 1004"/>
              <a:gd name="T36" fmla="*/ 984 w 1332"/>
              <a:gd name="T37" fmla="*/ 942 h 1004"/>
              <a:gd name="T38" fmla="*/ 1090 w 1332"/>
              <a:gd name="T39" fmla="*/ 889 h 1004"/>
              <a:gd name="T40" fmla="*/ 1180 w 1332"/>
              <a:gd name="T41" fmla="*/ 821 h 1004"/>
              <a:gd name="T42" fmla="*/ 1252 w 1332"/>
              <a:gd name="T43" fmla="*/ 741 h 1004"/>
              <a:gd name="T44" fmla="*/ 1302 w 1332"/>
              <a:gd name="T45" fmla="*/ 651 h 1004"/>
              <a:gd name="T46" fmla="*/ 1329 w 1332"/>
              <a:gd name="T47" fmla="*/ 553 h 1004"/>
              <a:gd name="T48" fmla="*/ 1329 w 1332"/>
              <a:gd name="T49" fmla="*/ 450 h 1004"/>
              <a:gd name="T50" fmla="*/ 1302 w 1332"/>
              <a:gd name="T51" fmla="*/ 353 h 1004"/>
              <a:gd name="T52" fmla="*/ 1252 w 1332"/>
              <a:gd name="T53" fmla="*/ 263 h 1004"/>
              <a:gd name="T54" fmla="*/ 1180 w 1332"/>
              <a:gd name="T55" fmla="*/ 183 h 1004"/>
              <a:gd name="T56" fmla="*/ 1090 w 1332"/>
              <a:gd name="T57" fmla="*/ 114 h 1004"/>
              <a:gd name="T58" fmla="*/ 984 w 1332"/>
              <a:gd name="T59" fmla="*/ 61 h 1004"/>
              <a:gd name="T60" fmla="*/ 864 w 1332"/>
              <a:gd name="T61" fmla="*/ 22 h 1004"/>
              <a:gd name="T62" fmla="*/ 734 w 1332"/>
              <a:gd name="T63" fmla="*/ 2 h 10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32"/>
              <a:gd name="T97" fmla="*/ 0 h 1004"/>
              <a:gd name="T98" fmla="*/ 1332 w 1332"/>
              <a:gd name="T99" fmla="*/ 1004 h 10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32" h="1004">
                <a:moveTo>
                  <a:pt x="665" y="0"/>
                </a:moveTo>
                <a:lnTo>
                  <a:pt x="598" y="2"/>
                </a:lnTo>
                <a:lnTo>
                  <a:pt x="532" y="10"/>
                </a:lnTo>
                <a:lnTo>
                  <a:pt x="468" y="22"/>
                </a:lnTo>
                <a:lnTo>
                  <a:pt x="407" y="39"/>
                </a:lnTo>
                <a:lnTo>
                  <a:pt x="348" y="61"/>
                </a:lnTo>
                <a:lnTo>
                  <a:pt x="293" y="86"/>
                </a:lnTo>
                <a:lnTo>
                  <a:pt x="242" y="114"/>
                </a:lnTo>
                <a:lnTo>
                  <a:pt x="195" y="147"/>
                </a:lnTo>
                <a:lnTo>
                  <a:pt x="152" y="183"/>
                </a:lnTo>
                <a:lnTo>
                  <a:pt x="113" y="222"/>
                </a:lnTo>
                <a:lnTo>
                  <a:pt x="80" y="263"/>
                </a:lnTo>
                <a:lnTo>
                  <a:pt x="52" y="307"/>
                </a:lnTo>
                <a:lnTo>
                  <a:pt x="30" y="353"/>
                </a:lnTo>
                <a:lnTo>
                  <a:pt x="13" y="400"/>
                </a:lnTo>
                <a:lnTo>
                  <a:pt x="3" y="450"/>
                </a:lnTo>
                <a:lnTo>
                  <a:pt x="0" y="502"/>
                </a:lnTo>
                <a:lnTo>
                  <a:pt x="3" y="553"/>
                </a:lnTo>
                <a:lnTo>
                  <a:pt x="13" y="603"/>
                </a:lnTo>
                <a:lnTo>
                  <a:pt x="30" y="651"/>
                </a:lnTo>
                <a:lnTo>
                  <a:pt x="52" y="696"/>
                </a:lnTo>
                <a:lnTo>
                  <a:pt x="80" y="741"/>
                </a:lnTo>
                <a:lnTo>
                  <a:pt x="113" y="783"/>
                </a:lnTo>
                <a:lnTo>
                  <a:pt x="152" y="821"/>
                </a:lnTo>
                <a:lnTo>
                  <a:pt x="195" y="856"/>
                </a:lnTo>
                <a:lnTo>
                  <a:pt x="242" y="889"/>
                </a:lnTo>
                <a:lnTo>
                  <a:pt x="293" y="917"/>
                </a:lnTo>
                <a:lnTo>
                  <a:pt x="348" y="942"/>
                </a:lnTo>
                <a:lnTo>
                  <a:pt x="407" y="964"/>
                </a:lnTo>
                <a:lnTo>
                  <a:pt x="468" y="981"/>
                </a:lnTo>
                <a:lnTo>
                  <a:pt x="532" y="994"/>
                </a:lnTo>
                <a:lnTo>
                  <a:pt x="598" y="1001"/>
                </a:lnTo>
                <a:lnTo>
                  <a:pt x="665" y="1004"/>
                </a:lnTo>
                <a:lnTo>
                  <a:pt x="734" y="1001"/>
                </a:lnTo>
                <a:lnTo>
                  <a:pt x="800" y="994"/>
                </a:lnTo>
                <a:lnTo>
                  <a:pt x="864" y="981"/>
                </a:lnTo>
                <a:lnTo>
                  <a:pt x="925" y="964"/>
                </a:lnTo>
                <a:lnTo>
                  <a:pt x="984" y="942"/>
                </a:lnTo>
                <a:lnTo>
                  <a:pt x="1039" y="917"/>
                </a:lnTo>
                <a:lnTo>
                  <a:pt x="1090" y="889"/>
                </a:lnTo>
                <a:lnTo>
                  <a:pt x="1137" y="856"/>
                </a:lnTo>
                <a:lnTo>
                  <a:pt x="1180" y="821"/>
                </a:lnTo>
                <a:lnTo>
                  <a:pt x="1219" y="783"/>
                </a:lnTo>
                <a:lnTo>
                  <a:pt x="1252" y="741"/>
                </a:lnTo>
                <a:lnTo>
                  <a:pt x="1280" y="696"/>
                </a:lnTo>
                <a:lnTo>
                  <a:pt x="1302" y="651"/>
                </a:lnTo>
                <a:lnTo>
                  <a:pt x="1319" y="603"/>
                </a:lnTo>
                <a:lnTo>
                  <a:pt x="1329" y="553"/>
                </a:lnTo>
                <a:lnTo>
                  <a:pt x="1332" y="502"/>
                </a:lnTo>
                <a:lnTo>
                  <a:pt x="1329" y="450"/>
                </a:lnTo>
                <a:lnTo>
                  <a:pt x="1319" y="400"/>
                </a:lnTo>
                <a:lnTo>
                  <a:pt x="1302" y="353"/>
                </a:lnTo>
                <a:lnTo>
                  <a:pt x="1280" y="307"/>
                </a:lnTo>
                <a:lnTo>
                  <a:pt x="1252" y="263"/>
                </a:lnTo>
                <a:lnTo>
                  <a:pt x="1219" y="222"/>
                </a:lnTo>
                <a:lnTo>
                  <a:pt x="1180" y="183"/>
                </a:lnTo>
                <a:lnTo>
                  <a:pt x="1137" y="147"/>
                </a:lnTo>
                <a:lnTo>
                  <a:pt x="1090" y="114"/>
                </a:lnTo>
                <a:lnTo>
                  <a:pt x="1039" y="86"/>
                </a:lnTo>
                <a:lnTo>
                  <a:pt x="984" y="61"/>
                </a:lnTo>
                <a:lnTo>
                  <a:pt x="925" y="39"/>
                </a:lnTo>
                <a:lnTo>
                  <a:pt x="864" y="22"/>
                </a:lnTo>
                <a:lnTo>
                  <a:pt x="800" y="10"/>
                </a:lnTo>
                <a:lnTo>
                  <a:pt x="734" y="2"/>
                </a:lnTo>
                <a:lnTo>
                  <a:pt x="665" y="0"/>
                </a:lnTo>
                <a:close/>
              </a:path>
            </a:pathLst>
          </a:custGeom>
          <a:solidFill>
            <a:srgbClr val="C6DDC6"/>
          </a:solidFill>
          <a:ln w="9525">
            <a:noFill/>
            <a:round/>
            <a:headEnd/>
            <a:tailEnd/>
          </a:ln>
        </p:spPr>
        <p:txBody>
          <a:bodyPr/>
          <a:lstStyle/>
          <a:p>
            <a:endParaRPr lang="en-US"/>
          </a:p>
        </p:txBody>
      </p:sp>
      <p:sp>
        <p:nvSpPr>
          <p:cNvPr id="54296" name="Freeform 77"/>
          <p:cNvSpPr>
            <a:spLocks/>
          </p:cNvSpPr>
          <p:nvPr/>
        </p:nvSpPr>
        <p:spPr bwMode="auto">
          <a:xfrm>
            <a:off x="6138863" y="4419600"/>
            <a:ext cx="520700" cy="392113"/>
          </a:xfrm>
          <a:custGeom>
            <a:avLst/>
            <a:gdLst>
              <a:gd name="T0" fmla="*/ 590 w 1316"/>
              <a:gd name="T1" fmla="*/ 3 h 988"/>
              <a:gd name="T2" fmla="*/ 463 w 1316"/>
              <a:gd name="T3" fmla="*/ 23 h 988"/>
              <a:gd name="T4" fmla="*/ 344 w 1316"/>
              <a:gd name="T5" fmla="*/ 60 h 988"/>
              <a:gd name="T6" fmla="*/ 240 w 1316"/>
              <a:gd name="T7" fmla="*/ 113 h 988"/>
              <a:gd name="T8" fmla="*/ 150 w 1316"/>
              <a:gd name="T9" fmla="*/ 180 h 988"/>
              <a:gd name="T10" fmla="*/ 80 w 1316"/>
              <a:gd name="T11" fmla="*/ 259 h 988"/>
              <a:gd name="T12" fmla="*/ 30 w 1316"/>
              <a:gd name="T13" fmla="*/ 347 h 988"/>
              <a:gd name="T14" fmla="*/ 4 w 1316"/>
              <a:gd name="T15" fmla="*/ 444 h 988"/>
              <a:gd name="T16" fmla="*/ 4 w 1316"/>
              <a:gd name="T17" fmla="*/ 544 h 988"/>
              <a:gd name="T18" fmla="*/ 30 w 1316"/>
              <a:gd name="T19" fmla="*/ 640 h 988"/>
              <a:gd name="T20" fmla="*/ 80 w 1316"/>
              <a:gd name="T21" fmla="*/ 728 h 988"/>
              <a:gd name="T22" fmla="*/ 150 w 1316"/>
              <a:gd name="T23" fmla="*/ 808 h 988"/>
              <a:gd name="T24" fmla="*/ 240 w 1316"/>
              <a:gd name="T25" fmla="*/ 874 h 988"/>
              <a:gd name="T26" fmla="*/ 344 w 1316"/>
              <a:gd name="T27" fmla="*/ 928 h 988"/>
              <a:gd name="T28" fmla="*/ 463 w 1316"/>
              <a:gd name="T29" fmla="*/ 966 h 988"/>
              <a:gd name="T30" fmla="*/ 590 w 1316"/>
              <a:gd name="T31" fmla="*/ 986 h 988"/>
              <a:gd name="T32" fmla="*/ 725 w 1316"/>
              <a:gd name="T33" fmla="*/ 986 h 988"/>
              <a:gd name="T34" fmla="*/ 853 w 1316"/>
              <a:gd name="T35" fmla="*/ 966 h 988"/>
              <a:gd name="T36" fmla="*/ 971 w 1316"/>
              <a:gd name="T37" fmla="*/ 928 h 988"/>
              <a:gd name="T38" fmla="*/ 1076 w 1316"/>
              <a:gd name="T39" fmla="*/ 874 h 988"/>
              <a:gd name="T40" fmla="*/ 1166 w 1316"/>
              <a:gd name="T41" fmla="*/ 808 h 988"/>
              <a:gd name="T42" fmla="*/ 1236 w 1316"/>
              <a:gd name="T43" fmla="*/ 728 h 988"/>
              <a:gd name="T44" fmla="*/ 1286 w 1316"/>
              <a:gd name="T45" fmla="*/ 640 h 988"/>
              <a:gd name="T46" fmla="*/ 1312 w 1316"/>
              <a:gd name="T47" fmla="*/ 544 h 988"/>
              <a:gd name="T48" fmla="*/ 1312 w 1316"/>
              <a:gd name="T49" fmla="*/ 444 h 988"/>
              <a:gd name="T50" fmla="*/ 1286 w 1316"/>
              <a:gd name="T51" fmla="*/ 347 h 988"/>
              <a:gd name="T52" fmla="*/ 1236 w 1316"/>
              <a:gd name="T53" fmla="*/ 259 h 988"/>
              <a:gd name="T54" fmla="*/ 1166 w 1316"/>
              <a:gd name="T55" fmla="*/ 180 h 988"/>
              <a:gd name="T56" fmla="*/ 1076 w 1316"/>
              <a:gd name="T57" fmla="*/ 113 h 988"/>
              <a:gd name="T58" fmla="*/ 971 w 1316"/>
              <a:gd name="T59" fmla="*/ 60 h 988"/>
              <a:gd name="T60" fmla="*/ 853 w 1316"/>
              <a:gd name="T61" fmla="*/ 23 h 988"/>
              <a:gd name="T62" fmla="*/ 725 w 1316"/>
              <a:gd name="T63" fmla="*/ 3 h 9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16"/>
              <a:gd name="T97" fmla="*/ 0 h 988"/>
              <a:gd name="T98" fmla="*/ 1316 w 1316"/>
              <a:gd name="T99" fmla="*/ 988 h 9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16" h="988">
                <a:moveTo>
                  <a:pt x="657" y="0"/>
                </a:moveTo>
                <a:lnTo>
                  <a:pt x="590" y="3"/>
                </a:lnTo>
                <a:lnTo>
                  <a:pt x="525" y="10"/>
                </a:lnTo>
                <a:lnTo>
                  <a:pt x="463" y="23"/>
                </a:lnTo>
                <a:lnTo>
                  <a:pt x="401" y="39"/>
                </a:lnTo>
                <a:lnTo>
                  <a:pt x="344" y="60"/>
                </a:lnTo>
                <a:lnTo>
                  <a:pt x="290" y="84"/>
                </a:lnTo>
                <a:lnTo>
                  <a:pt x="240" y="113"/>
                </a:lnTo>
                <a:lnTo>
                  <a:pt x="193" y="145"/>
                </a:lnTo>
                <a:lnTo>
                  <a:pt x="150" y="180"/>
                </a:lnTo>
                <a:lnTo>
                  <a:pt x="113" y="218"/>
                </a:lnTo>
                <a:lnTo>
                  <a:pt x="80" y="259"/>
                </a:lnTo>
                <a:lnTo>
                  <a:pt x="52" y="301"/>
                </a:lnTo>
                <a:lnTo>
                  <a:pt x="30" y="347"/>
                </a:lnTo>
                <a:lnTo>
                  <a:pt x="14" y="394"/>
                </a:lnTo>
                <a:lnTo>
                  <a:pt x="4" y="444"/>
                </a:lnTo>
                <a:lnTo>
                  <a:pt x="0" y="494"/>
                </a:lnTo>
                <a:lnTo>
                  <a:pt x="4" y="544"/>
                </a:lnTo>
                <a:lnTo>
                  <a:pt x="14" y="593"/>
                </a:lnTo>
                <a:lnTo>
                  <a:pt x="30" y="640"/>
                </a:lnTo>
                <a:lnTo>
                  <a:pt x="52" y="686"/>
                </a:lnTo>
                <a:lnTo>
                  <a:pt x="80" y="728"/>
                </a:lnTo>
                <a:lnTo>
                  <a:pt x="113" y="770"/>
                </a:lnTo>
                <a:lnTo>
                  <a:pt x="150" y="808"/>
                </a:lnTo>
                <a:lnTo>
                  <a:pt x="193" y="843"/>
                </a:lnTo>
                <a:lnTo>
                  <a:pt x="240" y="874"/>
                </a:lnTo>
                <a:lnTo>
                  <a:pt x="290" y="903"/>
                </a:lnTo>
                <a:lnTo>
                  <a:pt x="344" y="928"/>
                </a:lnTo>
                <a:lnTo>
                  <a:pt x="401" y="949"/>
                </a:lnTo>
                <a:lnTo>
                  <a:pt x="463" y="966"/>
                </a:lnTo>
                <a:lnTo>
                  <a:pt x="525" y="978"/>
                </a:lnTo>
                <a:lnTo>
                  <a:pt x="590" y="986"/>
                </a:lnTo>
                <a:lnTo>
                  <a:pt x="657" y="988"/>
                </a:lnTo>
                <a:lnTo>
                  <a:pt x="725" y="986"/>
                </a:lnTo>
                <a:lnTo>
                  <a:pt x="790" y="978"/>
                </a:lnTo>
                <a:lnTo>
                  <a:pt x="853" y="966"/>
                </a:lnTo>
                <a:lnTo>
                  <a:pt x="913" y="949"/>
                </a:lnTo>
                <a:lnTo>
                  <a:pt x="971" y="928"/>
                </a:lnTo>
                <a:lnTo>
                  <a:pt x="1026" y="903"/>
                </a:lnTo>
                <a:lnTo>
                  <a:pt x="1076" y="874"/>
                </a:lnTo>
                <a:lnTo>
                  <a:pt x="1123" y="843"/>
                </a:lnTo>
                <a:lnTo>
                  <a:pt x="1166" y="808"/>
                </a:lnTo>
                <a:lnTo>
                  <a:pt x="1203" y="770"/>
                </a:lnTo>
                <a:lnTo>
                  <a:pt x="1236" y="728"/>
                </a:lnTo>
                <a:lnTo>
                  <a:pt x="1264" y="686"/>
                </a:lnTo>
                <a:lnTo>
                  <a:pt x="1286" y="640"/>
                </a:lnTo>
                <a:lnTo>
                  <a:pt x="1302" y="593"/>
                </a:lnTo>
                <a:lnTo>
                  <a:pt x="1312" y="544"/>
                </a:lnTo>
                <a:lnTo>
                  <a:pt x="1316" y="494"/>
                </a:lnTo>
                <a:lnTo>
                  <a:pt x="1312" y="444"/>
                </a:lnTo>
                <a:lnTo>
                  <a:pt x="1302" y="394"/>
                </a:lnTo>
                <a:lnTo>
                  <a:pt x="1286" y="347"/>
                </a:lnTo>
                <a:lnTo>
                  <a:pt x="1264" y="301"/>
                </a:lnTo>
                <a:lnTo>
                  <a:pt x="1236" y="259"/>
                </a:lnTo>
                <a:lnTo>
                  <a:pt x="1203" y="218"/>
                </a:lnTo>
                <a:lnTo>
                  <a:pt x="1166" y="180"/>
                </a:lnTo>
                <a:lnTo>
                  <a:pt x="1123" y="145"/>
                </a:lnTo>
                <a:lnTo>
                  <a:pt x="1076" y="113"/>
                </a:lnTo>
                <a:lnTo>
                  <a:pt x="1026" y="84"/>
                </a:lnTo>
                <a:lnTo>
                  <a:pt x="971" y="60"/>
                </a:lnTo>
                <a:lnTo>
                  <a:pt x="913" y="39"/>
                </a:lnTo>
                <a:lnTo>
                  <a:pt x="853" y="23"/>
                </a:lnTo>
                <a:lnTo>
                  <a:pt x="790" y="10"/>
                </a:lnTo>
                <a:lnTo>
                  <a:pt x="725" y="3"/>
                </a:lnTo>
                <a:lnTo>
                  <a:pt x="657" y="0"/>
                </a:lnTo>
                <a:close/>
              </a:path>
            </a:pathLst>
          </a:custGeom>
          <a:solidFill>
            <a:srgbClr val="D1E5D1"/>
          </a:solidFill>
          <a:ln w="9525">
            <a:noFill/>
            <a:round/>
            <a:headEnd/>
            <a:tailEnd/>
          </a:ln>
        </p:spPr>
        <p:txBody>
          <a:bodyPr/>
          <a:lstStyle/>
          <a:p>
            <a:endParaRPr lang="en-US"/>
          </a:p>
        </p:txBody>
      </p:sp>
      <p:sp>
        <p:nvSpPr>
          <p:cNvPr id="54297" name="Freeform 78"/>
          <p:cNvSpPr>
            <a:spLocks/>
          </p:cNvSpPr>
          <p:nvPr/>
        </p:nvSpPr>
        <p:spPr bwMode="auto">
          <a:xfrm>
            <a:off x="6142038" y="4422775"/>
            <a:ext cx="514350" cy="385763"/>
          </a:xfrm>
          <a:custGeom>
            <a:avLst/>
            <a:gdLst>
              <a:gd name="T0" fmla="*/ 582 w 1298"/>
              <a:gd name="T1" fmla="*/ 2 h 971"/>
              <a:gd name="T2" fmla="*/ 456 w 1298"/>
              <a:gd name="T3" fmla="*/ 21 h 971"/>
              <a:gd name="T4" fmla="*/ 340 w 1298"/>
              <a:gd name="T5" fmla="*/ 58 h 971"/>
              <a:gd name="T6" fmla="*/ 236 w 1298"/>
              <a:gd name="T7" fmla="*/ 111 h 971"/>
              <a:gd name="T8" fmla="*/ 149 w 1298"/>
              <a:gd name="T9" fmla="*/ 176 h 971"/>
              <a:gd name="T10" fmla="*/ 79 w 1298"/>
              <a:gd name="T11" fmla="*/ 255 h 971"/>
              <a:gd name="T12" fmla="*/ 29 w 1298"/>
              <a:gd name="T13" fmla="*/ 341 h 971"/>
              <a:gd name="T14" fmla="*/ 4 w 1298"/>
              <a:gd name="T15" fmla="*/ 436 h 971"/>
              <a:gd name="T16" fmla="*/ 4 w 1298"/>
              <a:gd name="T17" fmla="*/ 536 h 971"/>
              <a:gd name="T18" fmla="*/ 29 w 1298"/>
              <a:gd name="T19" fmla="*/ 630 h 971"/>
              <a:gd name="T20" fmla="*/ 79 w 1298"/>
              <a:gd name="T21" fmla="*/ 717 h 971"/>
              <a:gd name="T22" fmla="*/ 149 w 1298"/>
              <a:gd name="T23" fmla="*/ 795 h 971"/>
              <a:gd name="T24" fmla="*/ 236 w 1298"/>
              <a:gd name="T25" fmla="*/ 860 h 971"/>
              <a:gd name="T26" fmla="*/ 340 w 1298"/>
              <a:gd name="T27" fmla="*/ 913 h 971"/>
              <a:gd name="T28" fmla="*/ 456 w 1298"/>
              <a:gd name="T29" fmla="*/ 950 h 971"/>
              <a:gd name="T30" fmla="*/ 582 w 1298"/>
              <a:gd name="T31" fmla="*/ 969 h 971"/>
              <a:gd name="T32" fmla="*/ 715 w 1298"/>
              <a:gd name="T33" fmla="*/ 969 h 971"/>
              <a:gd name="T34" fmla="*/ 842 w 1298"/>
              <a:gd name="T35" fmla="*/ 950 h 971"/>
              <a:gd name="T36" fmla="*/ 958 w 1298"/>
              <a:gd name="T37" fmla="*/ 913 h 971"/>
              <a:gd name="T38" fmla="*/ 1062 w 1298"/>
              <a:gd name="T39" fmla="*/ 860 h 971"/>
              <a:gd name="T40" fmla="*/ 1149 w 1298"/>
              <a:gd name="T41" fmla="*/ 795 h 971"/>
              <a:gd name="T42" fmla="*/ 1219 w 1298"/>
              <a:gd name="T43" fmla="*/ 717 h 971"/>
              <a:gd name="T44" fmla="*/ 1269 w 1298"/>
              <a:gd name="T45" fmla="*/ 630 h 971"/>
              <a:gd name="T46" fmla="*/ 1294 w 1298"/>
              <a:gd name="T47" fmla="*/ 536 h 971"/>
              <a:gd name="T48" fmla="*/ 1294 w 1298"/>
              <a:gd name="T49" fmla="*/ 436 h 971"/>
              <a:gd name="T50" fmla="*/ 1269 w 1298"/>
              <a:gd name="T51" fmla="*/ 341 h 971"/>
              <a:gd name="T52" fmla="*/ 1219 w 1298"/>
              <a:gd name="T53" fmla="*/ 255 h 971"/>
              <a:gd name="T54" fmla="*/ 1149 w 1298"/>
              <a:gd name="T55" fmla="*/ 176 h 971"/>
              <a:gd name="T56" fmla="*/ 1062 w 1298"/>
              <a:gd name="T57" fmla="*/ 111 h 971"/>
              <a:gd name="T58" fmla="*/ 958 w 1298"/>
              <a:gd name="T59" fmla="*/ 58 h 971"/>
              <a:gd name="T60" fmla="*/ 842 w 1298"/>
              <a:gd name="T61" fmla="*/ 21 h 971"/>
              <a:gd name="T62" fmla="*/ 715 w 1298"/>
              <a:gd name="T63" fmla="*/ 2 h 9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98"/>
              <a:gd name="T97" fmla="*/ 0 h 971"/>
              <a:gd name="T98" fmla="*/ 1298 w 1298"/>
              <a:gd name="T99" fmla="*/ 971 h 9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98" h="971">
                <a:moveTo>
                  <a:pt x="648" y="0"/>
                </a:moveTo>
                <a:lnTo>
                  <a:pt x="582" y="2"/>
                </a:lnTo>
                <a:lnTo>
                  <a:pt x="518" y="10"/>
                </a:lnTo>
                <a:lnTo>
                  <a:pt x="456" y="21"/>
                </a:lnTo>
                <a:lnTo>
                  <a:pt x="396" y="38"/>
                </a:lnTo>
                <a:lnTo>
                  <a:pt x="340" y="58"/>
                </a:lnTo>
                <a:lnTo>
                  <a:pt x="286" y="82"/>
                </a:lnTo>
                <a:lnTo>
                  <a:pt x="236" y="111"/>
                </a:lnTo>
                <a:lnTo>
                  <a:pt x="190" y="142"/>
                </a:lnTo>
                <a:lnTo>
                  <a:pt x="149" y="176"/>
                </a:lnTo>
                <a:lnTo>
                  <a:pt x="111" y="213"/>
                </a:lnTo>
                <a:lnTo>
                  <a:pt x="79" y="255"/>
                </a:lnTo>
                <a:lnTo>
                  <a:pt x="51" y="297"/>
                </a:lnTo>
                <a:lnTo>
                  <a:pt x="29" y="341"/>
                </a:lnTo>
                <a:lnTo>
                  <a:pt x="14" y="388"/>
                </a:lnTo>
                <a:lnTo>
                  <a:pt x="4" y="436"/>
                </a:lnTo>
                <a:lnTo>
                  <a:pt x="0" y="486"/>
                </a:lnTo>
                <a:lnTo>
                  <a:pt x="4" y="536"/>
                </a:lnTo>
                <a:lnTo>
                  <a:pt x="14" y="583"/>
                </a:lnTo>
                <a:lnTo>
                  <a:pt x="29" y="630"/>
                </a:lnTo>
                <a:lnTo>
                  <a:pt x="51" y="674"/>
                </a:lnTo>
                <a:lnTo>
                  <a:pt x="79" y="717"/>
                </a:lnTo>
                <a:lnTo>
                  <a:pt x="111" y="758"/>
                </a:lnTo>
                <a:lnTo>
                  <a:pt x="149" y="795"/>
                </a:lnTo>
                <a:lnTo>
                  <a:pt x="190" y="829"/>
                </a:lnTo>
                <a:lnTo>
                  <a:pt x="236" y="860"/>
                </a:lnTo>
                <a:lnTo>
                  <a:pt x="286" y="889"/>
                </a:lnTo>
                <a:lnTo>
                  <a:pt x="340" y="913"/>
                </a:lnTo>
                <a:lnTo>
                  <a:pt x="396" y="933"/>
                </a:lnTo>
                <a:lnTo>
                  <a:pt x="456" y="950"/>
                </a:lnTo>
                <a:lnTo>
                  <a:pt x="518" y="961"/>
                </a:lnTo>
                <a:lnTo>
                  <a:pt x="582" y="969"/>
                </a:lnTo>
                <a:lnTo>
                  <a:pt x="648" y="971"/>
                </a:lnTo>
                <a:lnTo>
                  <a:pt x="715" y="969"/>
                </a:lnTo>
                <a:lnTo>
                  <a:pt x="779" y="961"/>
                </a:lnTo>
                <a:lnTo>
                  <a:pt x="842" y="950"/>
                </a:lnTo>
                <a:lnTo>
                  <a:pt x="901" y="933"/>
                </a:lnTo>
                <a:lnTo>
                  <a:pt x="958" y="913"/>
                </a:lnTo>
                <a:lnTo>
                  <a:pt x="1012" y="889"/>
                </a:lnTo>
                <a:lnTo>
                  <a:pt x="1062" y="860"/>
                </a:lnTo>
                <a:lnTo>
                  <a:pt x="1108" y="829"/>
                </a:lnTo>
                <a:lnTo>
                  <a:pt x="1149" y="795"/>
                </a:lnTo>
                <a:lnTo>
                  <a:pt x="1187" y="758"/>
                </a:lnTo>
                <a:lnTo>
                  <a:pt x="1219" y="717"/>
                </a:lnTo>
                <a:lnTo>
                  <a:pt x="1247" y="674"/>
                </a:lnTo>
                <a:lnTo>
                  <a:pt x="1269" y="630"/>
                </a:lnTo>
                <a:lnTo>
                  <a:pt x="1284" y="583"/>
                </a:lnTo>
                <a:lnTo>
                  <a:pt x="1294" y="536"/>
                </a:lnTo>
                <a:lnTo>
                  <a:pt x="1298" y="486"/>
                </a:lnTo>
                <a:lnTo>
                  <a:pt x="1294" y="436"/>
                </a:lnTo>
                <a:lnTo>
                  <a:pt x="1284" y="388"/>
                </a:lnTo>
                <a:lnTo>
                  <a:pt x="1269" y="341"/>
                </a:lnTo>
                <a:lnTo>
                  <a:pt x="1247" y="297"/>
                </a:lnTo>
                <a:lnTo>
                  <a:pt x="1219" y="255"/>
                </a:lnTo>
                <a:lnTo>
                  <a:pt x="1187" y="213"/>
                </a:lnTo>
                <a:lnTo>
                  <a:pt x="1149" y="176"/>
                </a:lnTo>
                <a:lnTo>
                  <a:pt x="1108" y="142"/>
                </a:lnTo>
                <a:lnTo>
                  <a:pt x="1062" y="111"/>
                </a:lnTo>
                <a:lnTo>
                  <a:pt x="1012" y="82"/>
                </a:lnTo>
                <a:lnTo>
                  <a:pt x="958" y="58"/>
                </a:lnTo>
                <a:lnTo>
                  <a:pt x="901" y="38"/>
                </a:lnTo>
                <a:lnTo>
                  <a:pt x="842" y="21"/>
                </a:lnTo>
                <a:lnTo>
                  <a:pt x="779" y="10"/>
                </a:lnTo>
                <a:lnTo>
                  <a:pt x="715" y="2"/>
                </a:lnTo>
                <a:lnTo>
                  <a:pt x="648" y="0"/>
                </a:lnTo>
                <a:close/>
              </a:path>
            </a:pathLst>
          </a:custGeom>
          <a:solidFill>
            <a:srgbClr val="DBEADB"/>
          </a:solidFill>
          <a:ln w="9525">
            <a:noFill/>
            <a:round/>
            <a:headEnd/>
            <a:tailEnd/>
          </a:ln>
        </p:spPr>
        <p:txBody>
          <a:bodyPr/>
          <a:lstStyle/>
          <a:p>
            <a:endParaRPr lang="en-US"/>
          </a:p>
        </p:txBody>
      </p:sp>
      <p:sp>
        <p:nvSpPr>
          <p:cNvPr id="54298" name="Freeform 79"/>
          <p:cNvSpPr>
            <a:spLocks/>
          </p:cNvSpPr>
          <p:nvPr/>
        </p:nvSpPr>
        <p:spPr bwMode="auto">
          <a:xfrm>
            <a:off x="6145213" y="4425950"/>
            <a:ext cx="508000" cy="379413"/>
          </a:xfrm>
          <a:custGeom>
            <a:avLst/>
            <a:gdLst>
              <a:gd name="T0" fmla="*/ 574 w 1280"/>
              <a:gd name="T1" fmla="*/ 3 h 957"/>
              <a:gd name="T2" fmla="*/ 450 w 1280"/>
              <a:gd name="T3" fmla="*/ 21 h 957"/>
              <a:gd name="T4" fmla="*/ 335 w 1280"/>
              <a:gd name="T5" fmla="*/ 58 h 957"/>
              <a:gd name="T6" fmla="*/ 233 w 1280"/>
              <a:gd name="T7" fmla="*/ 110 h 957"/>
              <a:gd name="T8" fmla="*/ 146 w 1280"/>
              <a:gd name="T9" fmla="*/ 175 h 957"/>
              <a:gd name="T10" fmla="*/ 77 w 1280"/>
              <a:gd name="T11" fmla="*/ 251 h 957"/>
              <a:gd name="T12" fmla="*/ 29 w 1280"/>
              <a:gd name="T13" fmla="*/ 336 h 957"/>
              <a:gd name="T14" fmla="*/ 4 w 1280"/>
              <a:gd name="T15" fmla="*/ 430 h 957"/>
              <a:gd name="T16" fmla="*/ 4 w 1280"/>
              <a:gd name="T17" fmla="*/ 527 h 957"/>
              <a:gd name="T18" fmla="*/ 29 w 1280"/>
              <a:gd name="T19" fmla="*/ 621 h 957"/>
              <a:gd name="T20" fmla="*/ 77 w 1280"/>
              <a:gd name="T21" fmla="*/ 706 h 957"/>
              <a:gd name="T22" fmla="*/ 146 w 1280"/>
              <a:gd name="T23" fmla="*/ 782 h 957"/>
              <a:gd name="T24" fmla="*/ 233 w 1280"/>
              <a:gd name="T25" fmla="*/ 847 h 957"/>
              <a:gd name="T26" fmla="*/ 335 w 1280"/>
              <a:gd name="T27" fmla="*/ 899 h 957"/>
              <a:gd name="T28" fmla="*/ 450 w 1280"/>
              <a:gd name="T29" fmla="*/ 936 h 957"/>
              <a:gd name="T30" fmla="*/ 574 w 1280"/>
              <a:gd name="T31" fmla="*/ 954 h 957"/>
              <a:gd name="T32" fmla="*/ 706 w 1280"/>
              <a:gd name="T33" fmla="*/ 954 h 957"/>
              <a:gd name="T34" fmla="*/ 830 w 1280"/>
              <a:gd name="T35" fmla="*/ 936 h 957"/>
              <a:gd name="T36" fmla="*/ 945 w 1280"/>
              <a:gd name="T37" fmla="*/ 899 h 957"/>
              <a:gd name="T38" fmla="*/ 1048 w 1280"/>
              <a:gd name="T39" fmla="*/ 847 h 957"/>
              <a:gd name="T40" fmla="*/ 1134 w 1280"/>
              <a:gd name="T41" fmla="*/ 782 h 957"/>
              <a:gd name="T42" fmla="*/ 1203 w 1280"/>
              <a:gd name="T43" fmla="*/ 706 h 957"/>
              <a:gd name="T44" fmla="*/ 1251 w 1280"/>
              <a:gd name="T45" fmla="*/ 621 h 957"/>
              <a:gd name="T46" fmla="*/ 1276 w 1280"/>
              <a:gd name="T47" fmla="*/ 527 h 957"/>
              <a:gd name="T48" fmla="*/ 1276 w 1280"/>
              <a:gd name="T49" fmla="*/ 430 h 957"/>
              <a:gd name="T50" fmla="*/ 1251 w 1280"/>
              <a:gd name="T51" fmla="*/ 336 h 957"/>
              <a:gd name="T52" fmla="*/ 1203 w 1280"/>
              <a:gd name="T53" fmla="*/ 251 h 957"/>
              <a:gd name="T54" fmla="*/ 1134 w 1280"/>
              <a:gd name="T55" fmla="*/ 175 h 957"/>
              <a:gd name="T56" fmla="*/ 1048 w 1280"/>
              <a:gd name="T57" fmla="*/ 110 h 957"/>
              <a:gd name="T58" fmla="*/ 945 w 1280"/>
              <a:gd name="T59" fmla="*/ 58 h 957"/>
              <a:gd name="T60" fmla="*/ 830 w 1280"/>
              <a:gd name="T61" fmla="*/ 21 h 957"/>
              <a:gd name="T62" fmla="*/ 706 w 1280"/>
              <a:gd name="T63" fmla="*/ 3 h 95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80"/>
              <a:gd name="T97" fmla="*/ 0 h 957"/>
              <a:gd name="T98" fmla="*/ 1280 w 1280"/>
              <a:gd name="T99" fmla="*/ 957 h 95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80" h="957">
                <a:moveTo>
                  <a:pt x="639" y="0"/>
                </a:moveTo>
                <a:lnTo>
                  <a:pt x="574" y="3"/>
                </a:lnTo>
                <a:lnTo>
                  <a:pt x="511" y="10"/>
                </a:lnTo>
                <a:lnTo>
                  <a:pt x="450" y="21"/>
                </a:lnTo>
                <a:lnTo>
                  <a:pt x="391" y="38"/>
                </a:lnTo>
                <a:lnTo>
                  <a:pt x="335" y="58"/>
                </a:lnTo>
                <a:lnTo>
                  <a:pt x="282" y="83"/>
                </a:lnTo>
                <a:lnTo>
                  <a:pt x="233" y="110"/>
                </a:lnTo>
                <a:lnTo>
                  <a:pt x="187" y="140"/>
                </a:lnTo>
                <a:lnTo>
                  <a:pt x="146" y="175"/>
                </a:lnTo>
                <a:lnTo>
                  <a:pt x="110" y="211"/>
                </a:lnTo>
                <a:lnTo>
                  <a:pt x="77" y="251"/>
                </a:lnTo>
                <a:lnTo>
                  <a:pt x="50" y="292"/>
                </a:lnTo>
                <a:lnTo>
                  <a:pt x="29" y="336"/>
                </a:lnTo>
                <a:lnTo>
                  <a:pt x="12" y="382"/>
                </a:lnTo>
                <a:lnTo>
                  <a:pt x="4" y="430"/>
                </a:lnTo>
                <a:lnTo>
                  <a:pt x="0" y="479"/>
                </a:lnTo>
                <a:lnTo>
                  <a:pt x="4" y="527"/>
                </a:lnTo>
                <a:lnTo>
                  <a:pt x="12" y="575"/>
                </a:lnTo>
                <a:lnTo>
                  <a:pt x="29" y="621"/>
                </a:lnTo>
                <a:lnTo>
                  <a:pt x="50" y="665"/>
                </a:lnTo>
                <a:lnTo>
                  <a:pt x="77" y="706"/>
                </a:lnTo>
                <a:lnTo>
                  <a:pt x="110" y="746"/>
                </a:lnTo>
                <a:lnTo>
                  <a:pt x="146" y="782"/>
                </a:lnTo>
                <a:lnTo>
                  <a:pt x="187" y="817"/>
                </a:lnTo>
                <a:lnTo>
                  <a:pt x="233" y="847"/>
                </a:lnTo>
                <a:lnTo>
                  <a:pt x="282" y="874"/>
                </a:lnTo>
                <a:lnTo>
                  <a:pt x="335" y="899"/>
                </a:lnTo>
                <a:lnTo>
                  <a:pt x="391" y="919"/>
                </a:lnTo>
                <a:lnTo>
                  <a:pt x="450" y="936"/>
                </a:lnTo>
                <a:lnTo>
                  <a:pt x="511" y="947"/>
                </a:lnTo>
                <a:lnTo>
                  <a:pt x="574" y="954"/>
                </a:lnTo>
                <a:lnTo>
                  <a:pt x="639" y="957"/>
                </a:lnTo>
                <a:lnTo>
                  <a:pt x="706" y="954"/>
                </a:lnTo>
                <a:lnTo>
                  <a:pt x="769" y="947"/>
                </a:lnTo>
                <a:lnTo>
                  <a:pt x="830" y="936"/>
                </a:lnTo>
                <a:lnTo>
                  <a:pt x="889" y="919"/>
                </a:lnTo>
                <a:lnTo>
                  <a:pt x="945" y="899"/>
                </a:lnTo>
                <a:lnTo>
                  <a:pt x="998" y="874"/>
                </a:lnTo>
                <a:lnTo>
                  <a:pt x="1048" y="847"/>
                </a:lnTo>
                <a:lnTo>
                  <a:pt x="1093" y="817"/>
                </a:lnTo>
                <a:lnTo>
                  <a:pt x="1134" y="782"/>
                </a:lnTo>
                <a:lnTo>
                  <a:pt x="1171" y="746"/>
                </a:lnTo>
                <a:lnTo>
                  <a:pt x="1203" y="706"/>
                </a:lnTo>
                <a:lnTo>
                  <a:pt x="1230" y="665"/>
                </a:lnTo>
                <a:lnTo>
                  <a:pt x="1251" y="621"/>
                </a:lnTo>
                <a:lnTo>
                  <a:pt x="1268" y="575"/>
                </a:lnTo>
                <a:lnTo>
                  <a:pt x="1276" y="527"/>
                </a:lnTo>
                <a:lnTo>
                  <a:pt x="1280" y="479"/>
                </a:lnTo>
                <a:lnTo>
                  <a:pt x="1276" y="430"/>
                </a:lnTo>
                <a:lnTo>
                  <a:pt x="1268" y="382"/>
                </a:lnTo>
                <a:lnTo>
                  <a:pt x="1251" y="336"/>
                </a:lnTo>
                <a:lnTo>
                  <a:pt x="1230" y="292"/>
                </a:lnTo>
                <a:lnTo>
                  <a:pt x="1203" y="251"/>
                </a:lnTo>
                <a:lnTo>
                  <a:pt x="1171" y="211"/>
                </a:lnTo>
                <a:lnTo>
                  <a:pt x="1134" y="175"/>
                </a:lnTo>
                <a:lnTo>
                  <a:pt x="1093" y="140"/>
                </a:lnTo>
                <a:lnTo>
                  <a:pt x="1048" y="110"/>
                </a:lnTo>
                <a:lnTo>
                  <a:pt x="998" y="83"/>
                </a:lnTo>
                <a:lnTo>
                  <a:pt x="945" y="58"/>
                </a:lnTo>
                <a:lnTo>
                  <a:pt x="889" y="38"/>
                </a:lnTo>
                <a:lnTo>
                  <a:pt x="830" y="21"/>
                </a:lnTo>
                <a:lnTo>
                  <a:pt x="769" y="10"/>
                </a:lnTo>
                <a:lnTo>
                  <a:pt x="706" y="3"/>
                </a:lnTo>
                <a:lnTo>
                  <a:pt x="639" y="0"/>
                </a:lnTo>
                <a:close/>
              </a:path>
            </a:pathLst>
          </a:custGeom>
          <a:solidFill>
            <a:srgbClr val="E0EDE0"/>
          </a:solidFill>
          <a:ln w="9525">
            <a:noFill/>
            <a:round/>
            <a:headEnd/>
            <a:tailEnd/>
          </a:ln>
        </p:spPr>
        <p:txBody>
          <a:bodyPr/>
          <a:lstStyle/>
          <a:p>
            <a:endParaRPr lang="en-US"/>
          </a:p>
        </p:txBody>
      </p:sp>
      <p:sp>
        <p:nvSpPr>
          <p:cNvPr id="54299" name="Freeform 80"/>
          <p:cNvSpPr>
            <a:spLocks/>
          </p:cNvSpPr>
          <p:nvPr/>
        </p:nvSpPr>
        <p:spPr bwMode="auto">
          <a:xfrm>
            <a:off x="6148388" y="4429125"/>
            <a:ext cx="501650" cy="373063"/>
          </a:xfrm>
          <a:custGeom>
            <a:avLst/>
            <a:gdLst>
              <a:gd name="T0" fmla="*/ 567 w 1262"/>
              <a:gd name="T1" fmla="*/ 2 h 941"/>
              <a:gd name="T2" fmla="*/ 443 w 1262"/>
              <a:gd name="T3" fmla="*/ 21 h 941"/>
              <a:gd name="T4" fmla="*/ 331 w 1262"/>
              <a:gd name="T5" fmla="*/ 57 h 941"/>
              <a:gd name="T6" fmla="*/ 229 w 1262"/>
              <a:gd name="T7" fmla="*/ 107 h 941"/>
              <a:gd name="T8" fmla="*/ 145 w 1262"/>
              <a:gd name="T9" fmla="*/ 171 h 941"/>
              <a:gd name="T10" fmla="*/ 76 w 1262"/>
              <a:gd name="T11" fmla="*/ 246 h 941"/>
              <a:gd name="T12" fmla="*/ 28 w 1262"/>
              <a:gd name="T13" fmla="*/ 331 h 941"/>
              <a:gd name="T14" fmla="*/ 3 w 1262"/>
              <a:gd name="T15" fmla="*/ 422 h 941"/>
              <a:gd name="T16" fmla="*/ 3 w 1262"/>
              <a:gd name="T17" fmla="*/ 519 h 941"/>
              <a:gd name="T18" fmla="*/ 28 w 1262"/>
              <a:gd name="T19" fmla="*/ 610 h 941"/>
              <a:gd name="T20" fmla="*/ 76 w 1262"/>
              <a:gd name="T21" fmla="*/ 695 h 941"/>
              <a:gd name="T22" fmla="*/ 145 w 1262"/>
              <a:gd name="T23" fmla="*/ 770 h 941"/>
              <a:gd name="T24" fmla="*/ 229 w 1262"/>
              <a:gd name="T25" fmla="*/ 834 h 941"/>
              <a:gd name="T26" fmla="*/ 331 w 1262"/>
              <a:gd name="T27" fmla="*/ 884 h 941"/>
              <a:gd name="T28" fmla="*/ 443 w 1262"/>
              <a:gd name="T29" fmla="*/ 920 h 941"/>
              <a:gd name="T30" fmla="*/ 567 w 1262"/>
              <a:gd name="T31" fmla="*/ 939 h 941"/>
              <a:gd name="T32" fmla="*/ 695 w 1262"/>
              <a:gd name="T33" fmla="*/ 939 h 941"/>
              <a:gd name="T34" fmla="*/ 819 w 1262"/>
              <a:gd name="T35" fmla="*/ 920 h 941"/>
              <a:gd name="T36" fmla="*/ 931 w 1262"/>
              <a:gd name="T37" fmla="*/ 884 h 941"/>
              <a:gd name="T38" fmla="*/ 1033 w 1262"/>
              <a:gd name="T39" fmla="*/ 834 h 941"/>
              <a:gd name="T40" fmla="*/ 1119 w 1262"/>
              <a:gd name="T41" fmla="*/ 770 h 941"/>
              <a:gd name="T42" fmla="*/ 1186 w 1262"/>
              <a:gd name="T43" fmla="*/ 695 h 941"/>
              <a:gd name="T44" fmla="*/ 1234 w 1262"/>
              <a:gd name="T45" fmla="*/ 610 h 941"/>
              <a:gd name="T46" fmla="*/ 1259 w 1262"/>
              <a:gd name="T47" fmla="*/ 519 h 941"/>
              <a:gd name="T48" fmla="*/ 1259 w 1262"/>
              <a:gd name="T49" fmla="*/ 422 h 941"/>
              <a:gd name="T50" fmla="*/ 1234 w 1262"/>
              <a:gd name="T51" fmla="*/ 331 h 941"/>
              <a:gd name="T52" fmla="*/ 1186 w 1262"/>
              <a:gd name="T53" fmla="*/ 246 h 941"/>
              <a:gd name="T54" fmla="*/ 1119 w 1262"/>
              <a:gd name="T55" fmla="*/ 171 h 941"/>
              <a:gd name="T56" fmla="*/ 1033 w 1262"/>
              <a:gd name="T57" fmla="*/ 107 h 941"/>
              <a:gd name="T58" fmla="*/ 931 w 1262"/>
              <a:gd name="T59" fmla="*/ 57 h 941"/>
              <a:gd name="T60" fmla="*/ 819 w 1262"/>
              <a:gd name="T61" fmla="*/ 21 h 941"/>
              <a:gd name="T62" fmla="*/ 695 w 1262"/>
              <a:gd name="T63" fmla="*/ 2 h 9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62"/>
              <a:gd name="T97" fmla="*/ 0 h 941"/>
              <a:gd name="T98" fmla="*/ 1262 w 1262"/>
              <a:gd name="T99" fmla="*/ 941 h 9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62" h="941">
                <a:moveTo>
                  <a:pt x="630" y="0"/>
                </a:moveTo>
                <a:lnTo>
                  <a:pt x="567" y="2"/>
                </a:lnTo>
                <a:lnTo>
                  <a:pt x="503" y="10"/>
                </a:lnTo>
                <a:lnTo>
                  <a:pt x="443" y="21"/>
                </a:lnTo>
                <a:lnTo>
                  <a:pt x="386" y="37"/>
                </a:lnTo>
                <a:lnTo>
                  <a:pt x="331" y="57"/>
                </a:lnTo>
                <a:lnTo>
                  <a:pt x="278" y="80"/>
                </a:lnTo>
                <a:lnTo>
                  <a:pt x="229" y="107"/>
                </a:lnTo>
                <a:lnTo>
                  <a:pt x="185" y="137"/>
                </a:lnTo>
                <a:lnTo>
                  <a:pt x="145" y="171"/>
                </a:lnTo>
                <a:lnTo>
                  <a:pt x="107" y="207"/>
                </a:lnTo>
                <a:lnTo>
                  <a:pt x="76" y="246"/>
                </a:lnTo>
                <a:lnTo>
                  <a:pt x="50" y="287"/>
                </a:lnTo>
                <a:lnTo>
                  <a:pt x="28" y="331"/>
                </a:lnTo>
                <a:lnTo>
                  <a:pt x="12" y="376"/>
                </a:lnTo>
                <a:lnTo>
                  <a:pt x="3" y="422"/>
                </a:lnTo>
                <a:lnTo>
                  <a:pt x="0" y="471"/>
                </a:lnTo>
                <a:lnTo>
                  <a:pt x="3" y="519"/>
                </a:lnTo>
                <a:lnTo>
                  <a:pt x="12" y="565"/>
                </a:lnTo>
                <a:lnTo>
                  <a:pt x="28" y="610"/>
                </a:lnTo>
                <a:lnTo>
                  <a:pt x="50" y="654"/>
                </a:lnTo>
                <a:lnTo>
                  <a:pt x="76" y="695"/>
                </a:lnTo>
                <a:lnTo>
                  <a:pt x="107" y="734"/>
                </a:lnTo>
                <a:lnTo>
                  <a:pt x="145" y="770"/>
                </a:lnTo>
                <a:lnTo>
                  <a:pt x="185" y="803"/>
                </a:lnTo>
                <a:lnTo>
                  <a:pt x="229" y="834"/>
                </a:lnTo>
                <a:lnTo>
                  <a:pt x="278" y="861"/>
                </a:lnTo>
                <a:lnTo>
                  <a:pt x="331" y="884"/>
                </a:lnTo>
                <a:lnTo>
                  <a:pt x="386" y="904"/>
                </a:lnTo>
                <a:lnTo>
                  <a:pt x="443" y="920"/>
                </a:lnTo>
                <a:lnTo>
                  <a:pt x="503" y="931"/>
                </a:lnTo>
                <a:lnTo>
                  <a:pt x="567" y="939"/>
                </a:lnTo>
                <a:lnTo>
                  <a:pt x="630" y="941"/>
                </a:lnTo>
                <a:lnTo>
                  <a:pt x="695" y="939"/>
                </a:lnTo>
                <a:lnTo>
                  <a:pt x="758" y="931"/>
                </a:lnTo>
                <a:lnTo>
                  <a:pt x="819" y="920"/>
                </a:lnTo>
                <a:lnTo>
                  <a:pt x="876" y="904"/>
                </a:lnTo>
                <a:lnTo>
                  <a:pt x="931" y="884"/>
                </a:lnTo>
                <a:lnTo>
                  <a:pt x="984" y="861"/>
                </a:lnTo>
                <a:lnTo>
                  <a:pt x="1033" y="834"/>
                </a:lnTo>
                <a:lnTo>
                  <a:pt x="1077" y="803"/>
                </a:lnTo>
                <a:lnTo>
                  <a:pt x="1119" y="770"/>
                </a:lnTo>
                <a:lnTo>
                  <a:pt x="1155" y="734"/>
                </a:lnTo>
                <a:lnTo>
                  <a:pt x="1186" y="695"/>
                </a:lnTo>
                <a:lnTo>
                  <a:pt x="1212" y="654"/>
                </a:lnTo>
                <a:lnTo>
                  <a:pt x="1234" y="610"/>
                </a:lnTo>
                <a:lnTo>
                  <a:pt x="1250" y="565"/>
                </a:lnTo>
                <a:lnTo>
                  <a:pt x="1259" y="519"/>
                </a:lnTo>
                <a:lnTo>
                  <a:pt x="1262" y="471"/>
                </a:lnTo>
                <a:lnTo>
                  <a:pt x="1259" y="422"/>
                </a:lnTo>
                <a:lnTo>
                  <a:pt x="1250" y="376"/>
                </a:lnTo>
                <a:lnTo>
                  <a:pt x="1234" y="331"/>
                </a:lnTo>
                <a:lnTo>
                  <a:pt x="1212" y="287"/>
                </a:lnTo>
                <a:lnTo>
                  <a:pt x="1186" y="246"/>
                </a:lnTo>
                <a:lnTo>
                  <a:pt x="1155" y="207"/>
                </a:lnTo>
                <a:lnTo>
                  <a:pt x="1119" y="171"/>
                </a:lnTo>
                <a:lnTo>
                  <a:pt x="1077" y="137"/>
                </a:lnTo>
                <a:lnTo>
                  <a:pt x="1033" y="107"/>
                </a:lnTo>
                <a:lnTo>
                  <a:pt x="984" y="80"/>
                </a:lnTo>
                <a:lnTo>
                  <a:pt x="931" y="57"/>
                </a:lnTo>
                <a:lnTo>
                  <a:pt x="876" y="37"/>
                </a:lnTo>
                <a:lnTo>
                  <a:pt x="819" y="21"/>
                </a:lnTo>
                <a:lnTo>
                  <a:pt x="758" y="10"/>
                </a:lnTo>
                <a:lnTo>
                  <a:pt x="695" y="2"/>
                </a:lnTo>
                <a:lnTo>
                  <a:pt x="630" y="0"/>
                </a:lnTo>
                <a:close/>
              </a:path>
            </a:pathLst>
          </a:custGeom>
          <a:solidFill>
            <a:srgbClr val="EDF4ED"/>
          </a:solidFill>
          <a:ln w="9525">
            <a:noFill/>
            <a:round/>
            <a:headEnd/>
            <a:tailEnd/>
          </a:ln>
        </p:spPr>
        <p:txBody>
          <a:bodyPr/>
          <a:lstStyle/>
          <a:p>
            <a:endParaRPr lang="en-US"/>
          </a:p>
        </p:txBody>
      </p:sp>
      <p:sp>
        <p:nvSpPr>
          <p:cNvPr id="54300" name="Freeform 81"/>
          <p:cNvSpPr>
            <a:spLocks/>
          </p:cNvSpPr>
          <p:nvPr/>
        </p:nvSpPr>
        <p:spPr bwMode="auto">
          <a:xfrm>
            <a:off x="6151563" y="4432300"/>
            <a:ext cx="495300" cy="366713"/>
          </a:xfrm>
          <a:custGeom>
            <a:avLst/>
            <a:gdLst>
              <a:gd name="T0" fmla="*/ 559 w 1246"/>
              <a:gd name="T1" fmla="*/ 3 h 926"/>
              <a:gd name="T2" fmla="*/ 438 w 1246"/>
              <a:gd name="T3" fmla="*/ 22 h 926"/>
              <a:gd name="T4" fmla="*/ 326 w 1246"/>
              <a:gd name="T5" fmla="*/ 57 h 926"/>
              <a:gd name="T6" fmla="*/ 228 w 1246"/>
              <a:gd name="T7" fmla="*/ 107 h 926"/>
              <a:gd name="T8" fmla="*/ 143 w 1246"/>
              <a:gd name="T9" fmla="*/ 169 h 926"/>
              <a:gd name="T10" fmla="*/ 75 w 1246"/>
              <a:gd name="T11" fmla="*/ 243 h 926"/>
              <a:gd name="T12" fmla="*/ 28 w 1246"/>
              <a:gd name="T13" fmla="*/ 325 h 926"/>
              <a:gd name="T14" fmla="*/ 4 w 1246"/>
              <a:gd name="T15" fmla="*/ 415 h 926"/>
              <a:gd name="T16" fmla="*/ 4 w 1246"/>
              <a:gd name="T17" fmla="*/ 510 h 926"/>
              <a:gd name="T18" fmla="*/ 28 w 1246"/>
              <a:gd name="T19" fmla="*/ 600 h 926"/>
              <a:gd name="T20" fmla="*/ 75 w 1246"/>
              <a:gd name="T21" fmla="*/ 684 h 926"/>
              <a:gd name="T22" fmla="*/ 143 w 1246"/>
              <a:gd name="T23" fmla="*/ 757 h 926"/>
              <a:gd name="T24" fmla="*/ 228 w 1246"/>
              <a:gd name="T25" fmla="*/ 820 h 926"/>
              <a:gd name="T26" fmla="*/ 326 w 1246"/>
              <a:gd name="T27" fmla="*/ 870 h 926"/>
              <a:gd name="T28" fmla="*/ 438 w 1246"/>
              <a:gd name="T29" fmla="*/ 905 h 926"/>
              <a:gd name="T30" fmla="*/ 559 w 1246"/>
              <a:gd name="T31" fmla="*/ 923 h 926"/>
              <a:gd name="T32" fmla="*/ 686 w 1246"/>
              <a:gd name="T33" fmla="*/ 923 h 926"/>
              <a:gd name="T34" fmla="*/ 808 w 1246"/>
              <a:gd name="T35" fmla="*/ 905 h 926"/>
              <a:gd name="T36" fmla="*/ 920 w 1246"/>
              <a:gd name="T37" fmla="*/ 870 h 926"/>
              <a:gd name="T38" fmla="*/ 1020 w 1246"/>
              <a:gd name="T39" fmla="*/ 820 h 926"/>
              <a:gd name="T40" fmla="*/ 1103 w 1246"/>
              <a:gd name="T41" fmla="*/ 757 h 926"/>
              <a:gd name="T42" fmla="*/ 1171 w 1246"/>
              <a:gd name="T43" fmla="*/ 684 h 926"/>
              <a:gd name="T44" fmla="*/ 1218 w 1246"/>
              <a:gd name="T45" fmla="*/ 600 h 926"/>
              <a:gd name="T46" fmla="*/ 1242 w 1246"/>
              <a:gd name="T47" fmla="*/ 510 h 926"/>
              <a:gd name="T48" fmla="*/ 1242 w 1246"/>
              <a:gd name="T49" fmla="*/ 415 h 926"/>
              <a:gd name="T50" fmla="*/ 1218 w 1246"/>
              <a:gd name="T51" fmla="*/ 325 h 926"/>
              <a:gd name="T52" fmla="*/ 1171 w 1246"/>
              <a:gd name="T53" fmla="*/ 243 h 926"/>
              <a:gd name="T54" fmla="*/ 1103 w 1246"/>
              <a:gd name="T55" fmla="*/ 169 h 926"/>
              <a:gd name="T56" fmla="*/ 1020 w 1246"/>
              <a:gd name="T57" fmla="*/ 107 h 926"/>
              <a:gd name="T58" fmla="*/ 920 w 1246"/>
              <a:gd name="T59" fmla="*/ 57 h 926"/>
              <a:gd name="T60" fmla="*/ 808 w 1246"/>
              <a:gd name="T61" fmla="*/ 22 h 926"/>
              <a:gd name="T62" fmla="*/ 686 w 1246"/>
              <a:gd name="T63" fmla="*/ 3 h 9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46"/>
              <a:gd name="T97" fmla="*/ 0 h 926"/>
              <a:gd name="T98" fmla="*/ 1246 w 1246"/>
              <a:gd name="T99" fmla="*/ 926 h 9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46" h="926">
                <a:moveTo>
                  <a:pt x="622" y="0"/>
                </a:moveTo>
                <a:lnTo>
                  <a:pt x="559" y="3"/>
                </a:lnTo>
                <a:lnTo>
                  <a:pt x="497" y="10"/>
                </a:lnTo>
                <a:lnTo>
                  <a:pt x="438" y="22"/>
                </a:lnTo>
                <a:lnTo>
                  <a:pt x="381" y="37"/>
                </a:lnTo>
                <a:lnTo>
                  <a:pt x="326" y="57"/>
                </a:lnTo>
                <a:lnTo>
                  <a:pt x="275" y="79"/>
                </a:lnTo>
                <a:lnTo>
                  <a:pt x="228" y="107"/>
                </a:lnTo>
                <a:lnTo>
                  <a:pt x="183" y="135"/>
                </a:lnTo>
                <a:lnTo>
                  <a:pt x="143" y="169"/>
                </a:lnTo>
                <a:lnTo>
                  <a:pt x="107" y="204"/>
                </a:lnTo>
                <a:lnTo>
                  <a:pt x="75" y="243"/>
                </a:lnTo>
                <a:lnTo>
                  <a:pt x="49" y="283"/>
                </a:lnTo>
                <a:lnTo>
                  <a:pt x="28" y="325"/>
                </a:lnTo>
                <a:lnTo>
                  <a:pt x="13" y="370"/>
                </a:lnTo>
                <a:lnTo>
                  <a:pt x="4" y="415"/>
                </a:lnTo>
                <a:lnTo>
                  <a:pt x="0" y="463"/>
                </a:lnTo>
                <a:lnTo>
                  <a:pt x="4" y="510"/>
                </a:lnTo>
                <a:lnTo>
                  <a:pt x="13" y="556"/>
                </a:lnTo>
                <a:lnTo>
                  <a:pt x="28" y="600"/>
                </a:lnTo>
                <a:lnTo>
                  <a:pt x="49" y="642"/>
                </a:lnTo>
                <a:lnTo>
                  <a:pt x="75" y="684"/>
                </a:lnTo>
                <a:lnTo>
                  <a:pt x="107" y="721"/>
                </a:lnTo>
                <a:lnTo>
                  <a:pt x="143" y="757"/>
                </a:lnTo>
                <a:lnTo>
                  <a:pt x="183" y="790"/>
                </a:lnTo>
                <a:lnTo>
                  <a:pt x="228" y="820"/>
                </a:lnTo>
                <a:lnTo>
                  <a:pt x="275" y="847"/>
                </a:lnTo>
                <a:lnTo>
                  <a:pt x="326" y="870"/>
                </a:lnTo>
                <a:lnTo>
                  <a:pt x="381" y="890"/>
                </a:lnTo>
                <a:lnTo>
                  <a:pt x="438" y="905"/>
                </a:lnTo>
                <a:lnTo>
                  <a:pt x="497" y="916"/>
                </a:lnTo>
                <a:lnTo>
                  <a:pt x="559" y="923"/>
                </a:lnTo>
                <a:lnTo>
                  <a:pt x="622" y="926"/>
                </a:lnTo>
                <a:lnTo>
                  <a:pt x="686" y="923"/>
                </a:lnTo>
                <a:lnTo>
                  <a:pt x="749" y="916"/>
                </a:lnTo>
                <a:lnTo>
                  <a:pt x="808" y="905"/>
                </a:lnTo>
                <a:lnTo>
                  <a:pt x="865" y="890"/>
                </a:lnTo>
                <a:lnTo>
                  <a:pt x="920" y="870"/>
                </a:lnTo>
                <a:lnTo>
                  <a:pt x="971" y="847"/>
                </a:lnTo>
                <a:lnTo>
                  <a:pt x="1020" y="820"/>
                </a:lnTo>
                <a:lnTo>
                  <a:pt x="1063" y="790"/>
                </a:lnTo>
                <a:lnTo>
                  <a:pt x="1103" y="757"/>
                </a:lnTo>
                <a:lnTo>
                  <a:pt x="1139" y="721"/>
                </a:lnTo>
                <a:lnTo>
                  <a:pt x="1171" y="684"/>
                </a:lnTo>
                <a:lnTo>
                  <a:pt x="1197" y="642"/>
                </a:lnTo>
                <a:lnTo>
                  <a:pt x="1218" y="600"/>
                </a:lnTo>
                <a:lnTo>
                  <a:pt x="1233" y="556"/>
                </a:lnTo>
                <a:lnTo>
                  <a:pt x="1242" y="510"/>
                </a:lnTo>
                <a:lnTo>
                  <a:pt x="1246" y="463"/>
                </a:lnTo>
                <a:lnTo>
                  <a:pt x="1242" y="415"/>
                </a:lnTo>
                <a:lnTo>
                  <a:pt x="1233" y="370"/>
                </a:lnTo>
                <a:lnTo>
                  <a:pt x="1218" y="325"/>
                </a:lnTo>
                <a:lnTo>
                  <a:pt x="1197" y="283"/>
                </a:lnTo>
                <a:lnTo>
                  <a:pt x="1171" y="243"/>
                </a:lnTo>
                <a:lnTo>
                  <a:pt x="1139" y="204"/>
                </a:lnTo>
                <a:lnTo>
                  <a:pt x="1103" y="169"/>
                </a:lnTo>
                <a:lnTo>
                  <a:pt x="1063" y="135"/>
                </a:lnTo>
                <a:lnTo>
                  <a:pt x="1020" y="107"/>
                </a:lnTo>
                <a:lnTo>
                  <a:pt x="971" y="79"/>
                </a:lnTo>
                <a:lnTo>
                  <a:pt x="920" y="57"/>
                </a:lnTo>
                <a:lnTo>
                  <a:pt x="865" y="37"/>
                </a:lnTo>
                <a:lnTo>
                  <a:pt x="808" y="22"/>
                </a:lnTo>
                <a:lnTo>
                  <a:pt x="749" y="10"/>
                </a:lnTo>
                <a:lnTo>
                  <a:pt x="686" y="3"/>
                </a:lnTo>
                <a:lnTo>
                  <a:pt x="622" y="0"/>
                </a:lnTo>
                <a:close/>
              </a:path>
            </a:pathLst>
          </a:custGeom>
          <a:solidFill>
            <a:srgbClr val="F4F9F4"/>
          </a:solidFill>
          <a:ln w="9525">
            <a:noFill/>
            <a:round/>
            <a:headEnd/>
            <a:tailEnd/>
          </a:ln>
        </p:spPr>
        <p:txBody>
          <a:bodyPr/>
          <a:lstStyle/>
          <a:p>
            <a:endParaRPr lang="en-US"/>
          </a:p>
        </p:txBody>
      </p:sp>
      <p:sp>
        <p:nvSpPr>
          <p:cNvPr id="54301" name="Freeform 82"/>
          <p:cNvSpPr>
            <a:spLocks/>
          </p:cNvSpPr>
          <p:nvPr/>
        </p:nvSpPr>
        <p:spPr bwMode="auto">
          <a:xfrm>
            <a:off x="6156325" y="4435475"/>
            <a:ext cx="485775" cy="360363"/>
          </a:xfrm>
          <a:custGeom>
            <a:avLst/>
            <a:gdLst>
              <a:gd name="T0" fmla="*/ 551 w 1228"/>
              <a:gd name="T1" fmla="*/ 2 h 910"/>
              <a:gd name="T2" fmla="*/ 431 w 1228"/>
              <a:gd name="T3" fmla="*/ 20 h 910"/>
              <a:gd name="T4" fmla="*/ 321 w 1228"/>
              <a:gd name="T5" fmla="*/ 55 h 910"/>
              <a:gd name="T6" fmla="*/ 224 w 1228"/>
              <a:gd name="T7" fmla="*/ 104 h 910"/>
              <a:gd name="T8" fmla="*/ 140 w 1228"/>
              <a:gd name="T9" fmla="*/ 165 h 910"/>
              <a:gd name="T10" fmla="*/ 74 w 1228"/>
              <a:gd name="T11" fmla="*/ 239 h 910"/>
              <a:gd name="T12" fmla="*/ 28 w 1228"/>
              <a:gd name="T13" fmla="*/ 320 h 910"/>
              <a:gd name="T14" fmla="*/ 4 w 1228"/>
              <a:gd name="T15" fmla="*/ 408 h 910"/>
              <a:gd name="T16" fmla="*/ 4 w 1228"/>
              <a:gd name="T17" fmla="*/ 501 h 910"/>
              <a:gd name="T18" fmla="*/ 28 w 1228"/>
              <a:gd name="T19" fmla="*/ 589 h 910"/>
              <a:gd name="T20" fmla="*/ 74 w 1228"/>
              <a:gd name="T21" fmla="*/ 672 h 910"/>
              <a:gd name="T22" fmla="*/ 140 w 1228"/>
              <a:gd name="T23" fmla="*/ 744 h 910"/>
              <a:gd name="T24" fmla="*/ 224 w 1228"/>
              <a:gd name="T25" fmla="*/ 806 h 910"/>
              <a:gd name="T26" fmla="*/ 321 w 1228"/>
              <a:gd name="T27" fmla="*/ 855 h 910"/>
              <a:gd name="T28" fmla="*/ 431 w 1228"/>
              <a:gd name="T29" fmla="*/ 890 h 910"/>
              <a:gd name="T30" fmla="*/ 551 w 1228"/>
              <a:gd name="T31" fmla="*/ 908 h 910"/>
              <a:gd name="T32" fmla="*/ 676 w 1228"/>
              <a:gd name="T33" fmla="*/ 908 h 910"/>
              <a:gd name="T34" fmla="*/ 796 w 1228"/>
              <a:gd name="T35" fmla="*/ 890 h 910"/>
              <a:gd name="T36" fmla="*/ 907 w 1228"/>
              <a:gd name="T37" fmla="*/ 855 h 910"/>
              <a:gd name="T38" fmla="*/ 1004 w 1228"/>
              <a:gd name="T39" fmla="*/ 806 h 910"/>
              <a:gd name="T40" fmla="*/ 1088 w 1228"/>
              <a:gd name="T41" fmla="*/ 744 h 910"/>
              <a:gd name="T42" fmla="*/ 1154 w 1228"/>
              <a:gd name="T43" fmla="*/ 672 h 910"/>
              <a:gd name="T44" fmla="*/ 1200 w 1228"/>
              <a:gd name="T45" fmla="*/ 589 h 910"/>
              <a:gd name="T46" fmla="*/ 1224 w 1228"/>
              <a:gd name="T47" fmla="*/ 501 h 910"/>
              <a:gd name="T48" fmla="*/ 1224 w 1228"/>
              <a:gd name="T49" fmla="*/ 408 h 910"/>
              <a:gd name="T50" fmla="*/ 1200 w 1228"/>
              <a:gd name="T51" fmla="*/ 320 h 910"/>
              <a:gd name="T52" fmla="*/ 1154 w 1228"/>
              <a:gd name="T53" fmla="*/ 239 h 910"/>
              <a:gd name="T54" fmla="*/ 1088 w 1228"/>
              <a:gd name="T55" fmla="*/ 165 h 910"/>
              <a:gd name="T56" fmla="*/ 1004 w 1228"/>
              <a:gd name="T57" fmla="*/ 104 h 910"/>
              <a:gd name="T58" fmla="*/ 907 w 1228"/>
              <a:gd name="T59" fmla="*/ 55 h 910"/>
              <a:gd name="T60" fmla="*/ 796 w 1228"/>
              <a:gd name="T61" fmla="*/ 20 h 910"/>
              <a:gd name="T62" fmla="*/ 676 w 1228"/>
              <a:gd name="T63" fmla="*/ 2 h 9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28"/>
              <a:gd name="T97" fmla="*/ 0 h 910"/>
              <a:gd name="T98" fmla="*/ 1228 w 1228"/>
              <a:gd name="T99" fmla="*/ 910 h 9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28" h="910">
                <a:moveTo>
                  <a:pt x="613" y="0"/>
                </a:moveTo>
                <a:lnTo>
                  <a:pt x="551" y="2"/>
                </a:lnTo>
                <a:lnTo>
                  <a:pt x="490" y="9"/>
                </a:lnTo>
                <a:lnTo>
                  <a:pt x="431" y="20"/>
                </a:lnTo>
                <a:lnTo>
                  <a:pt x="375" y="36"/>
                </a:lnTo>
                <a:lnTo>
                  <a:pt x="321" y="55"/>
                </a:lnTo>
                <a:lnTo>
                  <a:pt x="271" y="77"/>
                </a:lnTo>
                <a:lnTo>
                  <a:pt x="224" y="104"/>
                </a:lnTo>
                <a:lnTo>
                  <a:pt x="180" y="134"/>
                </a:lnTo>
                <a:lnTo>
                  <a:pt x="140" y="165"/>
                </a:lnTo>
                <a:lnTo>
                  <a:pt x="105" y="200"/>
                </a:lnTo>
                <a:lnTo>
                  <a:pt x="74" y="239"/>
                </a:lnTo>
                <a:lnTo>
                  <a:pt x="49" y="277"/>
                </a:lnTo>
                <a:lnTo>
                  <a:pt x="28" y="320"/>
                </a:lnTo>
                <a:lnTo>
                  <a:pt x="13" y="363"/>
                </a:lnTo>
                <a:lnTo>
                  <a:pt x="4" y="408"/>
                </a:lnTo>
                <a:lnTo>
                  <a:pt x="0" y="455"/>
                </a:lnTo>
                <a:lnTo>
                  <a:pt x="4" y="501"/>
                </a:lnTo>
                <a:lnTo>
                  <a:pt x="13" y="546"/>
                </a:lnTo>
                <a:lnTo>
                  <a:pt x="28" y="589"/>
                </a:lnTo>
                <a:lnTo>
                  <a:pt x="49" y="632"/>
                </a:lnTo>
                <a:lnTo>
                  <a:pt x="74" y="672"/>
                </a:lnTo>
                <a:lnTo>
                  <a:pt x="105" y="709"/>
                </a:lnTo>
                <a:lnTo>
                  <a:pt x="140" y="744"/>
                </a:lnTo>
                <a:lnTo>
                  <a:pt x="180" y="777"/>
                </a:lnTo>
                <a:lnTo>
                  <a:pt x="224" y="806"/>
                </a:lnTo>
                <a:lnTo>
                  <a:pt x="271" y="833"/>
                </a:lnTo>
                <a:lnTo>
                  <a:pt x="321" y="855"/>
                </a:lnTo>
                <a:lnTo>
                  <a:pt x="375" y="874"/>
                </a:lnTo>
                <a:lnTo>
                  <a:pt x="431" y="890"/>
                </a:lnTo>
                <a:lnTo>
                  <a:pt x="490" y="902"/>
                </a:lnTo>
                <a:lnTo>
                  <a:pt x="551" y="908"/>
                </a:lnTo>
                <a:lnTo>
                  <a:pt x="613" y="910"/>
                </a:lnTo>
                <a:lnTo>
                  <a:pt x="676" y="908"/>
                </a:lnTo>
                <a:lnTo>
                  <a:pt x="737" y="902"/>
                </a:lnTo>
                <a:lnTo>
                  <a:pt x="796" y="890"/>
                </a:lnTo>
                <a:lnTo>
                  <a:pt x="853" y="874"/>
                </a:lnTo>
                <a:lnTo>
                  <a:pt x="907" y="855"/>
                </a:lnTo>
                <a:lnTo>
                  <a:pt x="957" y="833"/>
                </a:lnTo>
                <a:lnTo>
                  <a:pt x="1004" y="806"/>
                </a:lnTo>
                <a:lnTo>
                  <a:pt x="1048" y="777"/>
                </a:lnTo>
                <a:lnTo>
                  <a:pt x="1088" y="744"/>
                </a:lnTo>
                <a:lnTo>
                  <a:pt x="1123" y="709"/>
                </a:lnTo>
                <a:lnTo>
                  <a:pt x="1154" y="672"/>
                </a:lnTo>
                <a:lnTo>
                  <a:pt x="1179" y="632"/>
                </a:lnTo>
                <a:lnTo>
                  <a:pt x="1200" y="589"/>
                </a:lnTo>
                <a:lnTo>
                  <a:pt x="1215" y="546"/>
                </a:lnTo>
                <a:lnTo>
                  <a:pt x="1224" y="501"/>
                </a:lnTo>
                <a:lnTo>
                  <a:pt x="1228" y="455"/>
                </a:lnTo>
                <a:lnTo>
                  <a:pt x="1224" y="408"/>
                </a:lnTo>
                <a:lnTo>
                  <a:pt x="1215" y="363"/>
                </a:lnTo>
                <a:lnTo>
                  <a:pt x="1200" y="320"/>
                </a:lnTo>
                <a:lnTo>
                  <a:pt x="1179" y="277"/>
                </a:lnTo>
                <a:lnTo>
                  <a:pt x="1154" y="239"/>
                </a:lnTo>
                <a:lnTo>
                  <a:pt x="1123" y="200"/>
                </a:lnTo>
                <a:lnTo>
                  <a:pt x="1088" y="165"/>
                </a:lnTo>
                <a:lnTo>
                  <a:pt x="1048" y="134"/>
                </a:lnTo>
                <a:lnTo>
                  <a:pt x="1004" y="104"/>
                </a:lnTo>
                <a:lnTo>
                  <a:pt x="957" y="77"/>
                </a:lnTo>
                <a:lnTo>
                  <a:pt x="907" y="55"/>
                </a:lnTo>
                <a:lnTo>
                  <a:pt x="853" y="36"/>
                </a:lnTo>
                <a:lnTo>
                  <a:pt x="796" y="20"/>
                </a:lnTo>
                <a:lnTo>
                  <a:pt x="737" y="9"/>
                </a:lnTo>
                <a:lnTo>
                  <a:pt x="676" y="2"/>
                </a:lnTo>
                <a:lnTo>
                  <a:pt x="613" y="0"/>
                </a:lnTo>
                <a:close/>
              </a:path>
            </a:pathLst>
          </a:custGeom>
          <a:solidFill>
            <a:srgbClr val="FFFFFF"/>
          </a:solidFill>
          <a:ln w="9525">
            <a:noFill/>
            <a:round/>
            <a:headEnd/>
            <a:tailEnd/>
          </a:ln>
        </p:spPr>
        <p:txBody>
          <a:bodyPr/>
          <a:lstStyle/>
          <a:p>
            <a:endParaRPr lang="en-US"/>
          </a:p>
        </p:txBody>
      </p:sp>
      <p:sp>
        <p:nvSpPr>
          <p:cNvPr id="54302" name="Freeform 83"/>
          <p:cNvSpPr>
            <a:spLocks/>
          </p:cNvSpPr>
          <p:nvPr/>
        </p:nvSpPr>
        <p:spPr bwMode="auto">
          <a:xfrm>
            <a:off x="6111875" y="4422775"/>
            <a:ext cx="571500" cy="398463"/>
          </a:xfrm>
          <a:custGeom>
            <a:avLst/>
            <a:gdLst>
              <a:gd name="T0" fmla="*/ 1420 w 1441"/>
              <a:gd name="T1" fmla="*/ 451 h 1004"/>
              <a:gd name="T2" fmla="*/ 1390 w 1441"/>
              <a:gd name="T3" fmla="*/ 421 h 1004"/>
              <a:gd name="T4" fmla="*/ 1378 w 1441"/>
              <a:gd name="T5" fmla="*/ 376 h 1004"/>
              <a:gd name="T6" fmla="*/ 1346 w 1441"/>
              <a:gd name="T7" fmla="*/ 337 h 1004"/>
              <a:gd name="T8" fmla="*/ 1363 w 1441"/>
              <a:gd name="T9" fmla="*/ 246 h 1004"/>
              <a:gd name="T10" fmla="*/ 1283 w 1441"/>
              <a:gd name="T11" fmla="*/ 172 h 1004"/>
              <a:gd name="T12" fmla="*/ 1181 w 1441"/>
              <a:gd name="T13" fmla="*/ 116 h 1004"/>
              <a:gd name="T14" fmla="*/ 1090 w 1441"/>
              <a:gd name="T15" fmla="*/ 53 h 1004"/>
              <a:gd name="T16" fmla="*/ 1037 w 1441"/>
              <a:gd name="T17" fmla="*/ 51 h 1004"/>
              <a:gd name="T18" fmla="*/ 982 w 1441"/>
              <a:gd name="T19" fmla="*/ 11 h 1004"/>
              <a:gd name="T20" fmla="*/ 922 w 1441"/>
              <a:gd name="T21" fmla="*/ 1 h 1004"/>
              <a:gd name="T22" fmla="*/ 875 w 1441"/>
              <a:gd name="T23" fmla="*/ 22 h 1004"/>
              <a:gd name="T24" fmla="*/ 848 w 1441"/>
              <a:gd name="T25" fmla="*/ 21 h 1004"/>
              <a:gd name="T26" fmla="*/ 819 w 1441"/>
              <a:gd name="T27" fmla="*/ 16 h 1004"/>
              <a:gd name="T28" fmla="*/ 776 w 1441"/>
              <a:gd name="T29" fmla="*/ 31 h 1004"/>
              <a:gd name="T30" fmla="*/ 738 w 1441"/>
              <a:gd name="T31" fmla="*/ 100 h 1004"/>
              <a:gd name="T32" fmla="*/ 719 w 1441"/>
              <a:gd name="T33" fmla="*/ 121 h 1004"/>
              <a:gd name="T34" fmla="*/ 702 w 1441"/>
              <a:gd name="T35" fmla="*/ 100 h 1004"/>
              <a:gd name="T36" fmla="*/ 664 w 1441"/>
              <a:gd name="T37" fmla="*/ 31 h 1004"/>
              <a:gd name="T38" fmla="*/ 622 w 1441"/>
              <a:gd name="T39" fmla="*/ 16 h 1004"/>
              <a:gd name="T40" fmla="*/ 593 w 1441"/>
              <a:gd name="T41" fmla="*/ 21 h 1004"/>
              <a:gd name="T42" fmla="*/ 566 w 1441"/>
              <a:gd name="T43" fmla="*/ 22 h 1004"/>
              <a:gd name="T44" fmla="*/ 518 w 1441"/>
              <a:gd name="T45" fmla="*/ 1 h 1004"/>
              <a:gd name="T46" fmla="*/ 458 w 1441"/>
              <a:gd name="T47" fmla="*/ 11 h 1004"/>
              <a:gd name="T48" fmla="*/ 403 w 1441"/>
              <a:gd name="T49" fmla="*/ 51 h 1004"/>
              <a:gd name="T50" fmla="*/ 350 w 1441"/>
              <a:gd name="T51" fmla="*/ 53 h 1004"/>
              <a:gd name="T52" fmla="*/ 259 w 1441"/>
              <a:gd name="T53" fmla="*/ 116 h 1004"/>
              <a:gd name="T54" fmla="*/ 157 w 1441"/>
              <a:gd name="T55" fmla="*/ 172 h 1004"/>
              <a:gd name="T56" fmla="*/ 77 w 1441"/>
              <a:gd name="T57" fmla="*/ 246 h 1004"/>
              <a:gd name="T58" fmla="*/ 94 w 1441"/>
              <a:gd name="T59" fmla="*/ 337 h 1004"/>
              <a:gd name="T60" fmla="*/ 62 w 1441"/>
              <a:gd name="T61" fmla="*/ 376 h 1004"/>
              <a:gd name="T62" fmla="*/ 51 w 1441"/>
              <a:gd name="T63" fmla="*/ 421 h 1004"/>
              <a:gd name="T64" fmla="*/ 21 w 1441"/>
              <a:gd name="T65" fmla="*/ 451 h 1004"/>
              <a:gd name="T66" fmla="*/ 0 w 1441"/>
              <a:gd name="T67" fmla="*/ 492 h 1004"/>
              <a:gd name="T68" fmla="*/ 27 w 1441"/>
              <a:gd name="T69" fmla="*/ 562 h 1004"/>
              <a:gd name="T70" fmla="*/ 87 w 1441"/>
              <a:gd name="T71" fmla="*/ 669 h 1004"/>
              <a:gd name="T72" fmla="*/ 231 w 1441"/>
              <a:gd name="T73" fmla="*/ 785 h 1004"/>
              <a:gd name="T74" fmla="*/ 315 w 1441"/>
              <a:gd name="T75" fmla="*/ 918 h 1004"/>
              <a:gd name="T76" fmla="*/ 470 w 1441"/>
              <a:gd name="T77" fmla="*/ 1001 h 1004"/>
              <a:gd name="T78" fmla="*/ 591 w 1441"/>
              <a:gd name="T79" fmla="*/ 971 h 1004"/>
              <a:gd name="T80" fmla="*/ 662 w 1441"/>
              <a:gd name="T81" fmla="*/ 946 h 1004"/>
              <a:gd name="T82" fmla="*/ 706 w 1441"/>
              <a:gd name="T83" fmla="*/ 914 h 1004"/>
              <a:gd name="T84" fmla="*/ 729 w 1441"/>
              <a:gd name="T85" fmla="*/ 914 h 1004"/>
              <a:gd name="T86" fmla="*/ 767 w 1441"/>
              <a:gd name="T87" fmla="*/ 940 h 1004"/>
              <a:gd name="T88" fmla="*/ 837 w 1441"/>
              <a:gd name="T89" fmla="*/ 951 h 1004"/>
              <a:gd name="T90" fmla="*/ 942 w 1441"/>
              <a:gd name="T91" fmla="*/ 1004 h 1004"/>
              <a:gd name="T92" fmla="*/ 1098 w 1441"/>
              <a:gd name="T93" fmla="*/ 941 h 1004"/>
              <a:gd name="T94" fmla="*/ 1201 w 1441"/>
              <a:gd name="T95" fmla="*/ 813 h 1004"/>
              <a:gd name="T96" fmla="*/ 1331 w 1441"/>
              <a:gd name="T97" fmla="*/ 695 h 1004"/>
              <a:gd name="T98" fmla="*/ 1400 w 1441"/>
              <a:gd name="T99" fmla="*/ 575 h 1004"/>
              <a:gd name="T100" fmla="*/ 1441 w 1441"/>
              <a:gd name="T101" fmla="*/ 506 h 10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41"/>
              <a:gd name="T154" fmla="*/ 0 h 1004"/>
              <a:gd name="T155" fmla="*/ 1441 w 1441"/>
              <a:gd name="T156" fmla="*/ 1004 h 100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41" h="1004">
                <a:moveTo>
                  <a:pt x="1437" y="478"/>
                </a:moveTo>
                <a:lnTo>
                  <a:pt x="1435" y="471"/>
                </a:lnTo>
                <a:lnTo>
                  <a:pt x="1430" y="463"/>
                </a:lnTo>
                <a:lnTo>
                  <a:pt x="1425" y="457"/>
                </a:lnTo>
                <a:lnTo>
                  <a:pt x="1420" y="451"/>
                </a:lnTo>
                <a:lnTo>
                  <a:pt x="1412" y="444"/>
                </a:lnTo>
                <a:lnTo>
                  <a:pt x="1405" y="439"/>
                </a:lnTo>
                <a:lnTo>
                  <a:pt x="1398" y="434"/>
                </a:lnTo>
                <a:lnTo>
                  <a:pt x="1389" y="429"/>
                </a:lnTo>
                <a:lnTo>
                  <a:pt x="1390" y="421"/>
                </a:lnTo>
                <a:lnTo>
                  <a:pt x="1389" y="412"/>
                </a:lnTo>
                <a:lnTo>
                  <a:pt x="1388" y="402"/>
                </a:lnTo>
                <a:lnTo>
                  <a:pt x="1385" y="393"/>
                </a:lnTo>
                <a:lnTo>
                  <a:pt x="1381" y="384"/>
                </a:lnTo>
                <a:lnTo>
                  <a:pt x="1378" y="376"/>
                </a:lnTo>
                <a:lnTo>
                  <a:pt x="1373" y="368"/>
                </a:lnTo>
                <a:lnTo>
                  <a:pt x="1368" y="359"/>
                </a:lnTo>
                <a:lnTo>
                  <a:pt x="1361" y="352"/>
                </a:lnTo>
                <a:lnTo>
                  <a:pt x="1354" y="344"/>
                </a:lnTo>
                <a:lnTo>
                  <a:pt x="1346" y="337"/>
                </a:lnTo>
                <a:lnTo>
                  <a:pt x="1338" y="331"/>
                </a:lnTo>
                <a:lnTo>
                  <a:pt x="1354" y="311"/>
                </a:lnTo>
                <a:lnTo>
                  <a:pt x="1364" y="290"/>
                </a:lnTo>
                <a:lnTo>
                  <a:pt x="1368" y="268"/>
                </a:lnTo>
                <a:lnTo>
                  <a:pt x="1363" y="246"/>
                </a:lnTo>
                <a:lnTo>
                  <a:pt x="1354" y="227"/>
                </a:lnTo>
                <a:lnTo>
                  <a:pt x="1341" y="211"/>
                </a:lnTo>
                <a:lnTo>
                  <a:pt x="1324" y="196"/>
                </a:lnTo>
                <a:lnTo>
                  <a:pt x="1304" y="183"/>
                </a:lnTo>
                <a:lnTo>
                  <a:pt x="1283" y="172"/>
                </a:lnTo>
                <a:lnTo>
                  <a:pt x="1258" y="163"/>
                </a:lnTo>
                <a:lnTo>
                  <a:pt x="1233" y="157"/>
                </a:lnTo>
                <a:lnTo>
                  <a:pt x="1208" y="152"/>
                </a:lnTo>
                <a:lnTo>
                  <a:pt x="1195" y="133"/>
                </a:lnTo>
                <a:lnTo>
                  <a:pt x="1181" y="116"/>
                </a:lnTo>
                <a:lnTo>
                  <a:pt x="1166" y="100"/>
                </a:lnTo>
                <a:lnTo>
                  <a:pt x="1149" y="83"/>
                </a:lnTo>
                <a:lnTo>
                  <a:pt x="1130" y="71"/>
                </a:lnTo>
                <a:lnTo>
                  <a:pt x="1112" y="61"/>
                </a:lnTo>
                <a:lnTo>
                  <a:pt x="1090" y="53"/>
                </a:lnTo>
                <a:lnTo>
                  <a:pt x="1069" y="50"/>
                </a:lnTo>
                <a:lnTo>
                  <a:pt x="1060" y="50"/>
                </a:lnTo>
                <a:lnTo>
                  <a:pt x="1053" y="50"/>
                </a:lnTo>
                <a:lnTo>
                  <a:pt x="1045" y="50"/>
                </a:lnTo>
                <a:lnTo>
                  <a:pt x="1037" y="51"/>
                </a:lnTo>
                <a:lnTo>
                  <a:pt x="1027" y="41"/>
                </a:lnTo>
                <a:lnTo>
                  <a:pt x="1017" y="32"/>
                </a:lnTo>
                <a:lnTo>
                  <a:pt x="1005" y="23"/>
                </a:lnTo>
                <a:lnTo>
                  <a:pt x="994" y="17"/>
                </a:lnTo>
                <a:lnTo>
                  <a:pt x="982" y="11"/>
                </a:lnTo>
                <a:lnTo>
                  <a:pt x="969" y="6"/>
                </a:lnTo>
                <a:lnTo>
                  <a:pt x="957" y="4"/>
                </a:lnTo>
                <a:lnTo>
                  <a:pt x="944" y="1"/>
                </a:lnTo>
                <a:lnTo>
                  <a:pt x="933" y="0"/>
                </a:lnTo>
                <a:lnTo>
                  <a:pt x="922" y="1"/>
                </a:lnTo>
                <a:lnTo>
                  <a:pt x="912" y="2"/>
                </a:lnTo>
                <a:lnTo>
                  <a:pt x="902" y="6"/>
                </a:lnTo>
                <a:lnTo>
                  <a:pt x="893" y="10"/>
                </a:lnTo>
                <a:lnTo>
                  <a:pt x="883" y="15"/>
                </a:lnTo>
                <a:lnTo>
                  <a:pt x="875" y="22"/>
                </a:lnTo>
                <a:lnTo>
                  <a:pt x="868" y="30"/>
                </a:lnTo>
                <a:lnTo>
                  <a:pt x="863" y="27"/>
                </a:lnTo>
                <a:lnTo>
                  <a:pt x="858" y="25"/>
                </a:lnTo>
                <a:lnTo>
                  <a:pt x="853" y="22"/>
                </a:lnTo>
                <a:lnTo>
                  <a:pt x="848" y="21"/>
                </a:lnTo>
                <a:lnTo>
                  <a:pt x="843" y="18"/>
                </a:lnTo>
                <a:lnTo>
                  <a:pt x="838" y="17"/>
                </a:lnTo>
                <a:lnTo>
                  <a:pt x="833" y="17"/>
                </a:lnTo>
                <a:lnTo>
                  <a:pt x="828" y="16"/>
                </a:lnTo>
                <a:lnTo>
                  <a:pt x="819" y="16"/>
                </a:lnTo>
                <a:lnTo>
                  <a:pt x="809" y="16"/>
                </a:lnTo>
                <a:lnTo>
                  <a:pt x="801" y="18"/>
                </a:lnTo>
                <a:lnTo>
                  <a:pt x="792" y="21"/>
                </a:lnTo>
                <a:lnTo>
                  <a:pt x="784" y="25"/>
                </a:lnTo>
                <a:lnTo>
                  <a:pt x="776" y="31"/>
                </a:lnTo>
                <a:lnTo>
                  <a:pt x="768" y="36"/>
                </a:lnTo>
                <a:lnTo>
                  <a:pt x="762" y="43"/>
                </a:lnTo>
                <a:lnTo>
                  <a:pt x="751" y="61"/>
                </a:lnTo>
                <a:lnTo>
                  <a:pt x="743" y="80"/>
                </a:lnTo>
                <a:lnTo>
                  <a:pt x="738" y="100"/>
                </a:lnTo>
                <a:lnTo>
                  <a:pt x="737" y="122"/>
                </a:lnTo>
                <a:lnTo>
                  <a:pt x="733" y="121"/>
                </a:lnTo>
                <a:lnTo>
                  <a:pt x="728" y="121"/>
                </a:lnTo>
                <a:lnTo>
                  <a:pt x="724" y="121"/>
                </a:lnTo>
                <a:lnTo>
                  <a:pt x="719" y="121"/>
                </a:lnTo>
                <a:lnTo>
                  <a:pt x="716" y="121"/>
                </a:lnTo>
                <a:lnTo>
                  <a:pt x="712" y="121"/>
                </a:lnTo>
                <a:lnTo>
                  <a:pt x="707" y="121"/>
                </a:lnTo>
                <a:lnTo>
                  <a:pt x="703" y="122"/>
                </a:lnTo>
                <a:lnTo>
                  <a:pt x="702" y="100"/>
                </a:lnTo>
                <a:lnTo>
                  <a:pt x="697" y="80"/>
                </a:lnTo>
                <a:lnTo>
                  <a:pt x="689" y="61"/>
                </a:lnTo>
                <a:lnTo>
                  <a:pt x="678" y="43"/>
                </a:lnTo>
                <a:lnTo>
                  <a:pt x="672" y="36"/>
                </a:lnTo>
                <a:lnTo>
                  <a:pt x="664" y="31"/>
                </a:lnTo>
                <a:lnTo>
                  <a:pt x="657" y="25"/>
                </a:lnTo>
                <a:lnTo>
                  <a:pt x="648" y="21"/>
                </a:lnTo>
                <a:lnTo>
                  <a:pt x="641" y="18"/>
                </a:lnTo>
                <a:lnTo>
                  <a:pt x="632" y="16"/>
                </a:lnTo>
                <a:lnTo>
                  <a:pt x="622" y="16"/>
                </a:lnTo>
                <a:lnTo>
                  <a:pt x="613" y="16"/>
                </a:lnTo>
                <a:lnTo>
                  <a:pt x="608" y="17"/>
                </a:lnTo>
                <a:lnTo>
                  <a:pt x="603" y="17"/>
                </a:lnTo>
                <a:lnTo>
                  <a:pt x="598" y="18"/>
                </a:lnTo>
                <a:lnTo>
                  <a:pt x="593" y="21"/>
                </a:lnTo>
                <a:lnTo>
                  <a:pt x="588" y="22"/>
                </a:lnTo>
                <a:lnTo>
                  <a:pt x="583" y="25"/>
                </a:lnTo>
                <a:lnTo>
                  <a:pt x="578" y="27"/>
                </a:lnTo>
                <a:lnTo>
                  <a:pt x="573" y="30"/>
                </a:lnTo>
                <a:lnTo>
                  <a:pt x="566" y="22"/>
                </a:lnTo>
                <a:lnTo>
                  <a:pt x="557" y="15"/>
                </a:lnTo>
                <a:lnTo>
                  <a:pt x="548" y="10"/>
                </a:lnTo>
                <a:lnTo>
                  <a:pt x="538" y="6"/>
                </a:lnTo>
                <a:lnTo>
                  <a:pt x="528" y="2"/>
                </a:lnTo>
                <a:lnTo>
                  <a:pt x="518" y="1"/>
                </a:lnTo>
                <a:lnTo>
                  <a:pt x="507" y="0"/>
                </a:lnTo>
                <a:lnTo>
                  <a:pt x="496" y="1"/>
                </a:lnTo>
                <a:lnTo>
                  <a:pt x="483" y="4"/>
                </a:lnTo>
                <a:lnTo>
                  <a:pt x="471" y="6"/>
                </a:lnTo>
                <a:lnTo>
                  <a:pt x="458" y="11"/>
                </a:lnTo>
                <a:lnTo>
                  <a:pt x="447" y="17"/>
                </a:lnTo>
                <a:lnTo>
                  <a:pt x="436" y="23"/>
                </a:lnTo>
                <a:lnTo>
                  <a:pt x="425" y="32"/>
                </a:lnTo>
                <a:lnTo>
                  <a:pt x="413" y="41"/>
                </a:lnTo>
                <a:lnTo>
                  <a:pt x="403" y="51"/>
                </a:lnTo>
                <a:lnTo>
                  <a:pt x="396" y="50"/>
                </a:lnTo>
                <a:lnTo>
                  <a:pt x="387" y="50"/>
                </a:lnTo>
                <a:lnTo>
                  <a:pt x="380" y="50"/>
                </a:lnTo>
                <a:lnTo>
                  <a:pt x="371" y="50"/>
                </a:lnTo>
                <a:lnTo>
                  <a:pt x="350" y="53"/>
                </a:lnTo>
                <a:lnTo>
                  <a:pt x="328" y="61"/>
                </a:lnTo>
                <a:lnTo>
                  <a:pt x="310" y="71"/>
                </a:lnTo>
                <a:lnTo>
                  <a:pt x="291" y="83"/>
                </a:lnTo>
                <a:lnTo>
                  <a:pt x="274" y="100"/>
                </a:lnTo>
                <a:lnTo>
                  <a:pt x="259" y="116"/>
                </a:lnTo>
                <a:lnTo>
                  <a:pt x="245" y="133"/>
                </a:lnTo>
                <a:lnTo>
                  <a:pt x="232" y="152"/>
                </a:lnTo>
                <a:lnTo>
                  <a:pt x="207" y="157"/>
                </a:lnTo>
                <a:lnTo>
                  <a:pt x="182" y="163"/>
                </a:lnTo>
                <a:lnTo>
                  <a:pt x="157" y="172"/>
                </a:lnTo>
                <a:lnTo>
                  <a:pt x="136" y="183"/>
                </a:lnTo>
                <a:lnTo>
                  <a:pt x="116" y="196"/>
                </a:lnTo>
                <a:lnTo>
                  <a:pt x="99" y="211"/>
                </a:lnTo>
                <a:lnTo>
                  <a:pt x="86" y="227"/>
                </a:lnTo>
                <a:lnTo>
                  <a:pt x="77" y="246"/>
                </a:lnTo>
                <a:lnTo>
                  <a:pt x="74" y="268"/>
                </a:lnTo>
                <a:lnTo>
                  <a:pt x="77" y="290"/>
                </a:lnTo>
                <a:lnTo>
                  <a:pt x="86" y="311"/>
                </a:lnTo>
                <a:lnTo>
                  <a:pt x="102" y="331"/>
                </a:lnTo>
                <a:lnTo>
                  <a:pt x="94" y="337"/>
                </a:lnTo>
                <a:lnTo>
                  <a:pt x="86" y="344"/>
                </a:lnTo>
                <a:lnTo>
                  <a:pt x="79" y="352"/>
                </a:lnTo>
                <a:lnTo>
                  <a:pt x="72" y="359"/>
                </a:lnTo>
                <a:lnTo>
                  <a:pt x="67" y="368"/>
                </a:lnTo>
                <a:lnTo>
                  <a:pt x="62" y="376"/>
                </a:lnTo>
                <a:lnTo>
                  <a:pt x="59" y="384"/>
                </a:lnTo>
                <a:lnTo>
                  <a:pt x="55" y="393"/>
                </a:lnTo>
                <a:lnTo>
                  <a:pt x="52" y="402"/>
                </a:lnTo>
                <a:lnTo>
                  <a:pt x="51" y="412"/>
                </a:lnTo>
                <a:lnTo>
                  <a:pt x="51" y="421"/>
                </a:lnTo>
                <a:lnTo>
                  <a:pt x="51" y="429"/>
                </a:lnTo>
                <a:lnTo>
                  <a:pt x="42" y="434"/>
                </a:lnTo>
                <a:lnTo>
                  <a:pt x="35" y="439"/>
                </a:lnTo>
                <a:lnTo>
                  <a:pt x="27" y="444"/>
                </a:lnTo>
                <a:lnTo>
                  <a:pt x="21" y="451"/>
                </a:lnTo>
                <a:lnTo>
                  <a:pt x="15" y="457"/>
                </a:lnTo>
                <a:lnTo>
                  <a:pt x="10" y="463"/>
                </a:lnTo>
                <a:lnTo>
                  <a:pt x="6" y="471"/>
                </a:lnTo>
                <a:lnTo>
                  <a:pt x="3" y="478"/>
                </a:lnTo>
                <a:lnTo>
                  <a:pt x="0" y="492"/>
                </a:lnTo>
                <a:lnTo>
                  <a:pt x="0" y="506"/>
                </a:lnTo>
                <a:lnTo>
                  <a:pt x="3" y="519"/>
                </a:lnTo>
                <a:lnTo>
                  <a:pt x="9" y="534"/>
                </a:lnTo>
                <a:lnTo>
                  <a:pt x="16" y="548"/>
                </a:lnTo>
                <a:lnTo>
                  <a:pt x="27" y="562"/>
                </a:lnTo>
                <a:lnTo>
                  <a:pt x="41" y="575"/>
                </a:lnTo>
                <a:lnTo>
                  <a:pt x="56" y="588"/>
                </a:lnTo>
                <a:lnTo>
                  <a:pt x="61" y="614"/>
                </a:lnTo>
                <a:lnTo>
                  <a:pt x="71" y="642"/>
                </a:lnTo>
                <a:lnTo>
                  <a:pt x="87" y="669"/>
                </a:lnTo>
                <a:lnTo>
                  <a:pt x="109" y="695"/>
                </a:lnTo>
                <a:lnTo>
                  <a:pt x="134" y="722"/>
                </a:lnTo>
                <a:lnTo>
                  <a:pt x="162" y="745"/>
                </a:lnTo>
                <a:lnTo>
                  <a:pt x="195" y="767"/>
                </a:lnTo>
                <a:lnTo>
                  <a:pt x="231" y="785"/>
                </a:lnTo>
                <a:lnTo>
                  <a:pt x="239" y="813"/>
                </a:lnTo>
                <a:lnTo>
                  <a:pt x="252" y="840"/>
                </a:lnTo>
                <a:lnTo>
                  <a:pt x="269" y="868"/>
                </a:lnTo>
                <a:lnTo>
                  <a:pt x="290" y="893"/>
                </a:lnTo>
                <a:lnTo>
                  <a:pt x="315" y="918"/>
                </a:lnTo>
                <a:lnTo>
                  <a:pt x="342" y="941"/>
                </a:lnTo>
                <a:lnTo>
                  <a:pt x="373" y="961"/>
                </a:lnTo>
                <a:lnTo>
                  <a:pt x="406" y="979"/>
                </a:lnTo>
                <a:lnTo>
                  <a:pt x="438" y="993"/>
                </a:lnTo>
                <a:lnTo>
                  <a:pt x="470" y="1001"/>
                </a:lnTo>
                <a:lnTo>
                  <a:pt x="498" y="1004"/>
                </a:lnTo>
                <a:lnTo>
                  <a:pt x="526" y="1003"/>
                </a:lnTo>
                <a:lnTo>
                  <a:pt x="551" y="998"/>
                </a:lnTo>
                <a:lnTo>
                  <a:pt x="572" y="986"/>
                </a:lnTo>
                <a:lnTo>
                  <a:pt x="591" y="971"/>
                </a:lnTo>
                <a:lnTo>
                  <a:pt x="604" y="951"/>
                </a:lnTo>
                <a:lnTo>
                  <a:pt x="621" y="953"/>
                </a:lnTo>
                <a:lnTo>
                  <a:pt x="636" y="953"/>
                </a:lnTo>
                <a:lnTo>
                  <a:pt x="649" y="950"/>
                </a:lnTo>
                <a:lnTo>
                  <a:pt x="662" y="946"/>
                </a:lnTo>
                <a:lnTo>
                  <a:pt x="674" y="940"/>
                </a:lnTo>
                <a:lnTo>
                  <a:pt x="684" y="933"/>
                </a:lnTo>
                <a:lnTo>
                  <a:pt x="693" y="924"/>
                </a:lnTo>
                <a:lnTo>
                  <a:pt x="701" y="913"/>
                </a:lnTo>
                <a:lnTo>
                  <a:pt x="706" y="914"/>
                </a:lnTo>
                <a:lnTo>
                  <a:pt x="711" y="914"/>
                </a:lnTo>
                <a:lnTo>
                  <a:pt x="714" y="915"/>
                </a:lnTo>
                <a:lnTo>
                  <a:pt x="719" y="915"/>
                </a:lnTo>
                <a:lnTo>
                  <a:pt x="724" y="915"/>
                </a:lnTo>
                <a:lnTo>
                  <a:pt x="729" y="914"/>
                </a:lnTo>
                <a:lnTo>
                  <a:pt x="734" y="914"/>
                </a:lnTo>
                <a:lnTo>
                  <a:pt x="739" y="913"/>
                </a:lnTo>
                <a:lnTo>
                  <a:pt x="747" y="924"/>
                </a:lnTo>
                <a:lnTo>
                  <a:pt x="757" y="933"/>
                </a:lnTo>
                <a:lnTo>
                  <a:pt x="767" y="940"/>
                </a:lnTo>
                <a:lnTo>
                  <a:pt x="779" y="946"/>
                </a:lnTo>
                <a:lnTo>
                  <a:pt x="792" y="950"/>
                </a:lnTo>
                <a:lnTo>
                  <a:pt x="806" y="953"/>
                </a:lnTo>
                <a:lnTo>
                  <a:pt x="821" y="953"/>
                </a:lnTo>
                <a:lnTo>
                  <a:pt x="837" y="951"/>
                </a:lnTo>
                <a:lnTo>
                  <a:pt x="851" y="971"/>
                </a:lnTo>
                <a:lnTo>
                  <a:pt x="869" y="986"/>
                </a:lnTo>
                <a:lnTo>
                  <a:pt x="890" y="998"/>
                </a:lnTo>
                <a:lnTo>
                  <a:pt x="915" y="1003"/>
                </a:lnTo>
                <a:lnTo>
                  <a:pt x="942" y="1004"/>
                </a:lnTo>
                <a:lnTo>
                  <a:pt x="970" y="1001"/>
                </a:lnTo>
                <a:lnTo>
                  <a:pt x="1002" y="993"/>
                </a:lnTo>
                <a:lnTo>
                  <a:pt x="1034" y="979"/>
                </a:lnTo>
                <a:lnTo>
                  <a:pt x="1068" y="961"/>
                </a:lnTo>
                <a:lnTo>
                  <a:pt x="1098" y="941"/>
                </a:lnTo>
                <a:lnTo>
                  <a:pt x="1125" y="918"/>
                </a:lnTo>
                <a:lnTo>
                  <a:pt x="1150" y="893"/>
                </a:lnTo>
                <a:lnTo>
                  <a:pt x="1171" y="868"/>
                </a:lnTo>
                <a:lnTo>
                  <a:pt x="1189" y="840"/>
                </a:lnTo>
                <a:lnTo>
                  <a:pt x="1201" y="813"/>
                </a:lnTo>
                <a:lnTo>
                  <a:pt x="1209" y="785"/>
                </a:lnTo>
                <a:lnTo>
                  <a:pt x="1245" y="767"/>
                </a:lnTo>
                <a:lnTo>
                  <a:pt x="1278" y="745"/>
                </a:lnTo>
                <a:lnTo>
                  <a:pt x="1306" y="722"/>
                </a:lnTo>
                <a:lnTo>
                  <a:pt x="1331" y="695"/>
                </a:lnTo>
                <a:lnTo>
                  <a:pt x="1353" y="669"/>
                </a:lnTo>
                <a:lnTo>
                  <a:pt x="1369" y="642"/>
                </a:lnTo>
                <a:lnTo>
                  <a:pt x="1379" y="614"/>
                </a:lnTo>
                <a:lnTo>
                  <a:pt x="1384" y="588"/>
                </a:lnTo>
                <a:lnTo>
                  <a:pt x="1400" y="575"/>
                </a:lnTo>
                <a:lnTo>
                  <a:pt x="1412" y="562"/>
                </a:lnTo>
                <a:lnTo>
                  <a:pt x="1424" y="548"/>
                </a:lnTo>
                <a:lnTo>
                  <a:pt x="1432" y="534"/>
                </a:lnTo>
                <a:lnTo>
                  <a:pt x="1437" y="519"/>
                </a:lnTo>
                <a:lnTo>
                  <a:pt x="1441" y="506"/>
                </a:lnTo>
                <a:lnTo>
                  <a:pt x="1441" y="492"/>
                </a:lnTo>
                <a:lnTo>
                  <a:pt x="1437" y="478"/>
                </a:lnTo>
                <a:close/>
              </a:path>
            </a:pathLst>
          </a:custGeom>
          <a:solidFill>
            <a:srgbClr val="000000"/>
          </a:solidFill>
          <a:ln w="9525">
            <a:noFill/>
            <a:round/>
            <a:headEnd/>
            <a:tailEnd/>
          </a:ln>
        </p:spPr>
        <p:txBody>
          <a:bodyPr/>
          <a:lstStyle/>
          <a:p>
            <a:endParaRPr lang="en-US"/>
          </a:p>
        </p:txBody>
      </p:sp>
      <p:sp>
        <p:nvSpPr>
          <p:cNvPr id="54303" name="Freeform 85"/>
          <p:cNvSpPr>
            <a:spLocks/>
          </p:cNvSpPr>
          <p:nvPr/>
        </p:nvSpPr>
        <p:spPr bwMode="auto">
          <a:xfrm>
            <a:off x="6415088" y="4445000"/>
            <a:ext cx="242887" cy="350838"/>
          </a:xfrm>
          <a:custGeom>
            <a:avLst/>
            <a:gdLst>
              <a:gd name="T0" fmla="*/ 17 w 612"/>
              <a:gd name="T1" fmla="*/ 538 h 882"/>
              <a:gd name="T2" fmla="*/ 0 w 612"/>
              <a:gd name="T3" fmla="*/ 439 h 882"/>
              <a:gd name="T4" fmla="*/ 44 w 612"/>
              <a:gd name="T5" fmla="*/ 361 h 882"/>
              <a:gd name="T6" fmla="*/ 103 w 612"/>
              <a:gd name="T7" fmla="*/ 366 h 882"/>
              <a:gd name="T8" fmla="*/ 173 w 612"/>
              <a:gd name="T9" fmla="*/ 324 h 882"/>
              <a:gd name="T10" fmla="*/ 125 w 612"/>
              <a:gd name="T11" fmla="*/ 331 h 882"/>
              <a:gd name="T12" fmla="*/ 50 w 612"/>
              <a:gd name="T13" fmla="*/ 316 h 882"/>
              <a:gd name="T14" fmla="*/ 44 w 612"/>
              <a:gd name="T15" fmla="*/ 183 h 882"/>
              <a:gd name="T16" fmla="*/ 109 w 612"/>
              <a:gd name="T17" fmla="*/ 188 h 882"/>
              <a:gd name="T18" fmla="*/ 181 w 612"/>
              <a:gd name="T19" fmla="*/ 255 h 882"/>
              <a:gd name="T20" fmla="*/ 135 w 612"/>
              <a:gd name="T21" fmla="*/ 159 h 882"/>
              <a:gd name="T22" fmla="*/ 43 w 612"/>
              <a:gd name="T23" fmla="*/ 118 h 882"/>
              <a:gd name="T24" fmla="*/ 27 w 612"/>
              <a:gd name="T25" fmla="*/ 70 h 882"/>
              <a:gd name="T26" fmla="*/ 59 w 612"/>
              <a:gd name="T27" fmla="*/ 21 h 882"/>
              <a:gd name="T28" fmla="*/ 135 w 612"/>
              <a:gd name="T29" fmla="*/ 29 h 882"/>
              <a:gd name="T30" fmla="*/ 179 w 612"/>
              <a:gd name="T31" fmla="*/ 0 h 882"/>
              <a:gd name="T32" fmla="*/ 234 w 612"/>
              <a:gd name="T33" fmla="*/ 21 h 882"/>
              <a:gd name="T34" fmla="*/ 240 w 612"/>
              <a:gd name="T35" fmla="*/ 120 h 882"/>
              <a:gd name="T36" fmla="*/ 345 w 612"/>
              <a:gd name="T37" fmla="*/ 166 h 882"/>
              <a:gd name="T38" fmla="*/ 366 w 612"/>
              <a:gd name="T39" fmla="*/ 151 h 882"/>
              <a:gd name="T40" fmla="*/ 259 w 612"/>
              <a:gd name="T41" fmla="*/ 90 h 882"/>
              <a:gd name="T42" fmla="*/ 305 w 612"/>
              <a:gd name="T43" fmla="*/ 44 h 882"/>
              <a:gd name="T44" fmla="*/ 395 w 612"/>
              <a:gd name="T45" fmla="*/ 85 h 882"/>
              <a:gd name="T46" fmla="*/ 490 w 612"/>
              <a:gd name="T47" fmla="*/ 140 h 882"/>
              <a:gd name="T48" fmla="*/ 545 w 612"/>
              <a:gd name="T49" fmla="*/ 211 h 882"/>
              <a:gd name="T50" fmla="*/ 511 w 612"/>
              <a:gd name="T51" fmla="*/ 257 h 882"/>
              <a:gd name="T52" fmla="*/ 459 w 612"/>
              <a:gd name="T53" fmla="*/ 270 h 882"/>
              <a:gd name="T54" fmla="*/ 318 w 612"/>
              <a:gd name="T55" fmla="*/ 220 h 882"/>
              <a:gd name="T56" fmla="*/ 244 w 612"/>
              <a:gd name="T57" fmla="*/ 257 h 882"/>
              <a:gd name="T58" fmla="*/ 246 w 612"/>
              <a:gd name="T59" fmla="*/ 256 h 882"/>
              <a:gd name="T60" fmla="*/ 335 w 612"/>
              <a:gd name="T61" fmla="*/ 267 h 882"/>
              <a:gd name="T62" fmla="*/ 487 w 612"/>
              <a:gd name="T63" fmla="*/ 315 h 882"/>
              <a:gd name="T64" fmla="*/ 536 w 612"/>
              <a:gd name="T65" fmla="*/ 310 h 882"/>
              <a:gd name="T66" fmla="*/ 561 w 612"/>
              <a:gd name="T67" fmla="*/ 385 h 882"/>
              <a:gd name="T68" fmla="*/ 612 w 612"/>
              <a:gd name="T69" fmla="*/ 449 h 882"/>
              <a:gd name="T70" fmla="*/ 572 w 612"/>
              <a:gd name="T71" fmla="*/ 507 h 882"/>
              <a:gd name="T72" fmla="*/ 509 w 612"/>
              <a:gd name="T73" fmla="*/ 531 h 882"/>
              <a:gd name="T74" fmla="*/ 405 w 612"/>
              <a:gd name="T75" fmla="*/ 501 h 882"/>
              <a:gd name="T76" fmla="*/ 395 w 612"/>
              <a:gd name="T77" fmla="*/ 513 h 882"/>
              <a:gd name="T78" fmla="*/ 520 w 612"/>
              <a:gd name="T79" fmla="*/ 555 h 882"/>
              <a:gd name="T80" fmla="*/ 550 w 612"/>
              <a:gd name="T81" fmla="*/ 565 h 882"/>
              <a:gd name="T82" fmla="*/ 432 w 612"/>
              <a:gd name="T83" fmla="*/ 680 h 882"/>
              <a:gd name="T84" fmla="*/ 360 w 612"/>
              <a:gd name="T85" fmla="*/ 646 h 882"/>
              <a:gd name="T86" fmla="*/ 240 w 612"/>
              <a:gd name="T87" fmla="*/ 732 h 882"/>
              <a:gd name="T88" fmla="*/ 289 w 612"/>
              <a:gd name="T89" fmla="*/ 705 h 882"/>
              <a:gd name="T90" fmla="*/ 380 w 612"/>
              <a:gd name="T91" fmla="*/ 725 h 882"/>
              <a:gd name="T92" fmla="*/ 288 w 612"/>
              <a:gd name="T93" fmla="*/ 854 h 882"/>
              <a:gd name="T94" fmla="*/ 156 w 612"/>
              <a:gd name="T95" fmla="*/ 869 h 882"/>
              <a:gd name="T96" fmla="*/ 188 w 612"/>
              <a:gd name="T97" fmla="*/ 802 h 882"/>
              <a:gd name="T98" fmla="*/ 156 w 612"/>
              <a:gd name="T99" fmla="*/ 702 h 882"/>
              <a:gd name="T100" fmla="*/ 124 w 612"/>
              <a:gd name="T101" fmla="*/ 716 h 882"/>
              <a:gd name="T102" fmla="*/ 154 w 612"/>
              <a:gd name="T103" fmla="*/ 783 h 882"/>
              <a:gd name="T104" fmla="*/ 64 w 612"/>
              <a:gd name="T105" fmla="*/ 827 h 882"/>
              <a:gd name="T106" fmla="*/ 29 w 612"/>
              <a:gd name="T107" fmla="*/ 785 h 882"/>
              <a:gd name="T108" fmla="*/ 30 w 612"/>
              <a:gd name="T109" fmla="*/ 707 h 882"/>
              <a:gd name="T110" fmla="*/ 13 w 612"/>
              <a:gd name="T111" fmla="*/ 613 h 8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12"/>
              <a:gd name="T169" fmla="*/ 0 h 882"/>
              <a:gd name="T170" fmla="*/ 612 w 612"/>
              <a:gd name="T171" fmla="*/ 882 h 88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12" h="882">
                <a:moveTo>
                  <a:pt x="25" y="597"/>
                </a:moveTo>
                <a:lnTo>
                  <a:pt x="23" y="597"/>
                </a:lnTo>
                <a:lnTo>
                  <a:pt x="17" y="593"/>
                </a:lnTo>
                <a:lnTo>
                  <a:pt x="12" y="583"/>
                </a:lnTo>
                <a:lnTo>
                  <a:pt x="8" y="566"/>
                </a:lnTo>
                <a:lnTo>
                  <a:pt x="10" y="551"/>
                </a:lnTo>
                <a:lnTo>
                  <a:pt x="17" y="538"/>
                </a:lnTo>
                <a:lnTo>
                  <a:pt x="25" y="528"/>
                </a:lnTo>
                <a:lnTo>
                  <a:pt x="34" y="522"/>
                </a:lnTo>
                <a:lnTo>
                  <a:pt x="34" y="515"/>
                </a:lnTo>
                <a:lnTo>
                  <a:pt x="27" y="507"/>
                </a:lnTo>
                <a:lnTo>
                  <a:pt x="17" y="494"/>
                </a:lnTo>
                <a:lnTo>
                  <a:pt x="8" y="471"/>
                </a:lnTo>
                <a:lnTo>
                  <a:pt x="0" y="439"/>
                </a:lnTo>
                <a:lnTo>
                  <a:pt x="0" y="396"/>
                </a:lnTo>
                <a:lnTo>
                  <a:pt x="10" y="372"/>
                </a:lnTo>
                <a:lnTo>
                  <a:pt x="23" y="361"/>
                </a:lnTo>
                <a:lnTo>
                  <a:pt x="28" y="359"/>
                </a:lnTo>
                <a:lnTo>
                  <a:pt x="37" y="357"/>
                </a:lnTo>
                <a:lnTo>
                  <a:pt x="40" y="360"/>
                </a:lnTo>
                <a:lnTo>
                  <a:pt x="44" y="361"/>
                </a:lnTo>
                <a:lnTo>
                  <a:pt x="49" y="364"/>
                </a:lnTo>
                <a:lnTo>
                  <a:pt x="54" y="365"/>
                </a:lnTo>
                <a:lnTo>
                  <a:pt x="59" y="366"/>
                </a:lnTo>
                <a:lnTo>
                  <a:pt x="65" y="367"/>
                </a:lnTo>
                <a:lnTo>
                  <a:pt x="73" y="369"/>
                </a:lnTo>
                <a:lnTo>
                  <a:pt x="80" y="369"/>
                </a:lnTo>
                <a:lnTo>
                  <a:pt x="103" y="366"/>
                </a:lnTo>
                <a:lnTo>
                  <a:pt x="121" y="361"/>
                </a:lnTo>
                <a:lnTo>
                  <a:pt x="138" y="354"/>
                </a:lnTo>
                <a:lnTo>
                  <a:pt x="150" y="346"/>
                </a:lnTo>
                <a:lnTo>
                  <a:pt x="160" y="337"/>
                </a:lnTo>
                <a:lnTo>
                  <a:pt x="168" y="330"/>
                </a:lnTo>
                <a:lnTo>
                  <a:pt x="171" y="326"/>
                </a:lnTo>
                <a:lnTo>
                  <a:pt x="173" y="324"/>
                </a:lnTo>
                <a:lnTo>
                  <a:pt x="170" y="325"/>
                </a:lnTo>
                <a:lnTo>
                  <a:pt x="166" y="325"/>
                </a:lnTo>
                <a:lnTo>
                  <a:pt x="160" y="326"/>
                </a:lnTo>
                <a:lnTo>
                  <a:pt x="151" y="327"/>
                </a:lnTo>
                <a:lnTo>
                  <a:pt x="140" y="330"/>
                </a:lnTo>
                <a:lnTo>
                  <a:pt x="125" y="331"/>
                </a:lnTo>
                <a:lnTo>
                  <a:pt x="105" y="334"/>
                </a:lnTo>
                <a:lnTo>
                  <a:pt x="94" y="335"/>
                </a:lnTo>
                <a:lnTo>
                  <a:pt x="83" y="334"/>
                </a:lnTo>
                <a:lnTo>
                  <a:pt x="74" y="331"/>
                </a:lnTo>
                <a:lnTo>
                  <a:pt x="65" y="327"/>
                </a:lnTo>
                <a:lnTo>
                  <a:pt x="58" y="322"/>
                </a:lnTo>
                <a:lnTo>
                  <a:pt x="50" y="316"/>
                </a:lnTo>
                <a:lnTo>
                  <a:pt x="43" y="307"/>
                </a:lnTo>
                <a:lnTo>
                  <a:pt x="37" y="296"/>
                </a:lnTo>
                <a:lnTo>
                  <a:pt x="30" y="265"/>
                </a:lnTo>
                <a:lnTo>
                  <a:pt x="32" y="226"/>
                </a:lnTo>
                <a:lnTo>
                  <a:pt x="35" y="195"/>
                </a:lnTo>
                <a:lnTo>
                  <a:pt x="38" y="181"/>
                </a:lnTo>
                <a:lnTo>
                  <a:pt x="44" y="183"/>
                </a:lnTo>
                <a:lnTo>
                  <a:pt x="52" y="183"/>
                </a:lnTo>
                <a:lnTo>
                  <a:pt x="59" y="184"/>
                </a:lnTo>
                <a:lnTo>
                  <a:pt x="68" y="184"/>
                </a:lnTo>
                <a:lnTo>
                  <a:pt x="77" y="185"/>
                </a:lnTo>
                <a:lnTo>
                  <a:pt x="87" y="185"/>
                </a:lnTo>
                <a:lnTo>
                  <a:pt x="96" y="186"/>
                </a:lnTo>
                <a:lnTo>
                  <a:pt x="109" y="188"/>
                </a:lnTo>
                <a:lnTo>
                  <a:pt x="128" y="191"/>
                </a:lnTo>
                <a:lnTo>
                  <a:pt x="143" y="200"/>
                </a:lnTo>
                <a:lnTo>
                  <a:pt x="155" y="211"/>
                </a:lnTo>
                <a:lnTo>
                  <a:pt x="165" y="224"/>
                </a:lnTo>
                <a:lnTo>
                  <a:pt x="173" y="236"/>
                </a:lnTo>
                <a:lnTo>
                  <a:pt x="179" y="247"/>
                </a:lnTo>
                <a:lnTo>
                  <a:pt x="181" y="255"/>
                </a:lnTo>
                <a:lnTo>
                  <a:pt x="183" y="257"/>
                </a:lnTo>
                <a:lnTo>
                  <a:pt x="181" y="252"/>
                </a:lnTo>
                <a:lnTo>
                  <a:pt x="178" y="240"/>
                </a:lnTo>
                <a:lnTo>
                  <a:pt x="171" y="221"/>
                </a:lnTo>
                <a:lnTo>
                  <a:pt x="163" y="200"/>
                </a:lnTo>
                <a:lnTo>
                  <a:pt x="150" y="179"/>
                </a:lnTo>
                <a:lnTo>
                  <a:pt x="135" y="159"/>
                </a:lnTo>
                <a:lnTo>
                  <a:pt x="115" y="145"/>
                </a:lnTo>
                <a:lnTo>
                  <a:pt x="93" y="138"/>
                </a:lnTo>
                <a:lnTo>
                  <a:pt x="80" y="136"/>
                </a:lnTo>
                <a:lnTo>
                  <a:pt x="69" y="133"/>
                </a:lnTo>
                <a:lnTo>
                  <a:pt x="59" y="129"/>
                </a:lnTo>
                <a:lnTo>
                  <a:pt x="50" y="124"/>
                </a:lnTo>
                <a:lnTo>
                  <a:pt x="43" y="118"/>
                </a:lnTo>
                <a:lnTo>
                  <a:pt x="37" y="111"/>
                </a:lnTo>
                <a:lnTo>
                  <a:pt x="30" y="105"/>
                </a:lnTo>
                <a:lnTo>
                  <a:pt x="25" y="99"/>
                </a:lnTo>
                <a:lnTo>
                  <a:pt x="27" y="91"/>
                </a:lnTo>
                <a:lnTo>
                  <a:pt x="27" y="84"/>
                </a:lnTo>
                <a:lnTo>
                  <a:pt x="27" y="76"/>
                </a:lnTo>
                <a:lnTo>
                  <a:pt x="27" y="70"/>
                </a:lnTo>
                <a:lnTo>
                  <a:pt x="27" y="60"/>
                </a:lnTo>
                <a:lnTo>
                  <a:pt x="29" y="50"/>
                </a:lnTo>
                <a:lnTo>
                  <a:pt x="33" y="41"/>
                </a:lnTo>
                <a:lnTo>
                  <a:pt x="38" y="34"/>
                </a:lnTo>
                <a:lnTo>
                  <a:pt x="44" y="28"/>
                </a:lnTo>
                <a:lnTo>
                  <a:pt x="52" y="24"/>
                </a:lnTo>
                <a:lnTo>
                  <a:pt x="59" y="21"/>
                </a:lnTo>
                <a:lnTo>
                  <a:pt x="68" y="20"/>
                </a:lnTo>
                <a:lnTo>
                  <a:pt x="77" y="21"/>
                </a:lnTo>
                <a:lnTo>
                  <a:pt x="84" y="25"/>
                </a:lnTo>
                <a:lnTo>
                  <a:pt x="90" y="29"/>
                </a:lnTo>
                <a:lnTo>
                  <a:pt x="95" y="34"/>
                </a:lnTo>
                <a:lnTo>
                  <a:pt x="120" y="56"/>
                </a:lnTo>
                <a:lnTo>
                  <a:pt x="135" y="29"/>
                </a:lnTo>
                <a:lnTo>
                  <a:pt x="139" y="21"/>
                </a:lnTo>
                <a:lnTo>
                  <a:pt x="144" y="16"/>
                </a:lnTo>
                <a:lnTo>
                  <a:pt x="150" y="10"/>
                </a:lnTo>
                <a:lnTo>
                  <a:pt x="156" y="6"/>
                </a:lnTo>
                <a:lnTo>
                  <a:pt x="164" y="4"/>
                </a:lnTo>
                <a:lnTo>
                  <a:pt x="171" y="1"/>
                </a:lnTo>
                <a:lnTo>
                  <a:pt x="179" y="0"/>
                </a:lnTo>
                <a:lnTo>
                  <a:pt x="186" y="0"/>
                </a:lnTo>
                <a:lnTo>
                  <a:pt x="195" y="1"/>
                </a:lnTo>
                <a:lnTo>
                  <a:pt x="203" y="4"/>
                </a:lnTo>
                <a:lnTo>
                  <a:pt x="211" y="6"/>
                </a:lnTo>
                <a:lnTo>
                  <a:pt x="219" y="10"/>
                </a:lnTo>
                <a:lnTo>
                  <a:pt x="226" y="15"/>
                </a:lnTo>
                <a:lnTo>
                  <a:pt x="234" y="21"/>
                </a:lnTo>
                <a:lnTo>
                  <a:pt x="240" y="28"/>
                </a:lnTo>
                <a:lnTo>
                  <a:pt x="246" y="35"/>
                </a:lnTo>
                <a:lnTo>
                  <a:pt x="239" y="49"/>
                </a:lnTo>
                <a:lnTo>
                  <a:pt x="235" y="65"/>
                </a:lnTo>
                <a:lnTo>
                  <a:pt x="234" y="83"/>
                </a:lnTo>
                <a:lnTo>
                  <a:pt x="236" y="101"/>
                </a:lnTo>
                <a:lnTo>
                  <a:pt x="240" y="120"/>
                </a:lnTo>
                <a:lnTo>
                  <a:pt x="248" y="136"/>
                </a:lnTo>
                <a:lnTo>
                  <a:pt x="258" y="150"/>
                </a:lnTo>
                <a:lnTo>
                  <a:pt x="270" y="160"/>
                </a:lnTo>
                <a:lnTo>
                  <a:pt x="290" y="169"/>
                </a:lnTo>
                <a:lnTo>
                  <a:pt x="310" y="171"/>
                </a:lnTo>
                <a:lnTo>
                  <a:pt x="329" y="170"/>
                </a:lnTo>
                <a:lnTo>
                  <a:pt x="345" y="166"/>
                </a:lnTo>
                <a:lnTo>
                  <a:pt x="359" y="163"/>
                </a:lnTo>
                <a:lnTo>
                  <a:pt x="370" y="156"/>
                </a:lnTo>
                <a:lnTo>
                  <a:pt x="376" y="153"/>
                </a:lnTo>
                <a:lnTo>
                  <a:pt x="379" y="151"/>
                </a:lnTo>
                <a:lnTo>
                  <a:pt x="377" y="151"/>
                </a:lnTo>
                <a:lnTo>
                  <a:pt x="374" y="151"/>
                </a:lnTo>
                <a:lnTo>
                  <a:pt x="366" y="151"/>
                </a:lnTo>
                <a:lnTo>
                  <a:pt x="356" y="150"/>
                </a:lnTo>
                <a:lnTo>
                  <a:pt x="344" y="146"/>
                </a:lnTo>
                <a:lnTo>
                  <a:pt x="329" y="141"/>
                </a:lnTo>
                <a:lnTo>
                  <a:pt x="310" y="134"/>
                </a:lnTo>
                <a:lnTo>
                  <a:pt x="289" y="123"/>
                </a:lnTo>
                <a:lnTo>
                  <a:pt x="269" y="106"/>
                </a:lnTo>
                <a:lnTo>
                  <a:pt x="259" y="90"/>
                </a:lnTo>
                <a:lnTo>
                  <a:pt x="258" y="74"/>
                </a:lnTo>
                <a:lnTo>
                  <a:pt x="263" y="58"/>
                </a:lnTo>
                <a:lnTo>
                  <a:pt x="283" y="49"/>
                </a:lnTo>
                <a:lnTo>
                  <a:pt x="290" y="46"/>
                </a:lnTo>
                <a:lnTo>
                  <a:pt x="298" y="45"/>
                </a:lnTo>
                <a:lnTo>
                  <a:pt x="305" y="44"/>
                </a:lnTo>
                <a:lnTo>
                  <a:pt x="314" y="44"/>
                </a:lnTo>
                <a:lnTo>
                  <a:pt x="329" y="45"/>
                </a:lnTo>
                <a:lnTo>
                  <a:pt x="344" y="50"/>
                </a:lnTo>
                <a:lnTo>
                  <a:pt x="359" y="56"/>
                </a:lnTo>
                <a:lnTo>
                  <a:pt x="371" y="64"/>
                </a:lnTo>
                <a:lnTo>
                  <a:pt x="384" y="74"/>
                </a:lnTo>
                <a:lnTo>
                  <a:pt x="395" y="85"/>
                </a:lnTo>
                <a:lnTo>
                  <a:pt x="404" y="96"/>
                </a:lnTo>
                <a:lnTo>
                  <a:pt x="410" y="110"/>
                </a:lnTo>
                <a:lnTo>
                  <a:pt x="419" y="130"/>
                </a:lnTo>
                <a:lnTo>
                  <a:pt x="441" y="129"/>
                </a:lnTo>
                <a:lnTo>
                  <a:pt x="457" y="130"/>
                </a:lnTo>
                <a:lnTo>
                  <a:pt x="475" y="134"/>
                </a:lnTo>
                <a:lnTo>
                  <a:pt x="490" y="140"/>
                </a:lnTo>
                <a:lnTo>
                  <a:pt x="505" y="148"/>
                </a:lnTo>
                <a:lnTo>
                  <a:pt x="517" y="158"/>
                </a:lnTo>
                <a:lnTo>
                  <a:pt x="529" y="168"/>
                </a:lnTo>
                <a:lnTo>
                  <a:pt x="537" y="180"/>
                </a:lnTo>
                <a:lnTo>
                  <a:pt x="542" y="193"/>
                </a:lnTo>
                <a:lnTo>
                  <a:pt x="545" y="201"/>
                </a:lnTo>
                <a:lnTo>
                  <a:pt x="545" y="211"/>
                </a:lnTo>
                <a:lnTo>
                  <a:pt x="544" y="220"/>
                </a:lnTo>
                <a:lnTo>
                  <a:pt x="540" y="229"/>
                </a:lnTo>
                <a:lnTo>
                  <a:pt x="535" y="236"/>
                </a:lnTo>
                <a:lnTo>
                  <a:pt x="529" y="244"/>
                </a:lnTo>
                <a:lnTo>
                  <a:pt x="521" y="251"/>
                </a:lnTo>
                <a:lnTo>
                  <a:pt x="512" y="257"/>
                </a:lnTo>
                <a:lnTo>
                  <a:pt x="511" y="257"/>
                </a:lnTo>
                <a:lnTo>
                  <a:pt x="505" y="260"/>
                </a:lnTo>
                <a:lnTo>
                  <a:pt x="499" y="262"/>
                </a:lnTo>
                <a:lnTo>
                  <a:pt x="492" y="265"/>
                </a:lnTo>
                <a:lnTo>
                  <a:pt x="485" y="266"/>
                </a:lnTo>
                <a:lnTo>
                  <a:pt x="476" y="267"/>
                </a:lnTo>
                <a:lnTo>
                  <a:pt x="467" y="269"/>
                </a:lnTo>
                <a:lnTo>
                  <a:pt x="459" y="270"/>
                </a:lnTo>
                <a:lnTo>
                  <a:pt x="449" y="270"/>
                </a:lnTo>
                <a:lnTo>
                  <a:pt x="419" y="266"/>
                </a:lnTo>
                <a:lnTo>
                  <a:pt x="392" y="259"/>
                </a:lnTo>
                <a:lnTo>
                  <a:pt x="370" y="249"/>
                </a:lnTo>
                <a:lnTo>
                  <a:pt x="351" y="239"/>
                </a:lnTo>
                <a:lnTo>
                  <a:pt x="334" y="228"/>
                </a:lnTo>
                <a:lnTo>
                  <a:pt x="318" y="220"/>
                </a:lnTo>
                <a:lnTo>
                  <a:pt x="303" y="215"/>
                </a:lnTo>
                <a:lnTo>
                  <a:pt x="288" y="215"/>
                </a:lnTo>
                <a:lnTo>
                  <a:pt x="274" y="220"/>
                </a:lnTo>
                <a:lnTo>
                  <a:pt x="263" y="228"/>
                </a:lnTo>
                <a:lnTo>
                  <a:pt x="254" y="237"/>
                </a:lnTo>
                <a:lnTo>
                  <a:pt x="248" y="247"/>
                </a:lnTo>
                <a:lnTo>
                  <a:pt x="244" y="257"/>
                </a:lnTo>
                <a:lnTo>
                  <a:pt x="240" y="266"/>
                </a:lnTo>
                <a:lnTo>
                  <a:pt x="239" y="271"/>
                </a:lnTo>
                <a:lnTo>
                  <a:pt x="239" y="274"/>
                </a:lnTo>
                <a:lnTo>
                  <a:pt x="239" y="272"/>
                </a:lnTo>
                <a:lnTo>
                  <a:pt x="240" y="267"/>
                </a:lnTo>
                <a:lnTo>
                  <a:pt x="243" y="262"/>
                </a:lnTo>
                <a:lnTo>
                  <a:pt x="246" y="256"/>
                </a:lnTo>
                <a:lnTo>
                  <a:pt x="253" y="249"/>
                </a:lnTo>
                <a:lnTo>
                  <a:pt x="260" y="244"/>
                </a:lnTo>
                <a:lnTo>
                  <a:pt x="270" y="240"/>
                </a:lnTo>
                <a:lnTo>
                  <a:pt x="283" y="239"/>
                </a:lnTo>
                <a:lnTo>
                  <a:pt x="298" y="242"/>
                </a:lnTo>
                <a:lnTo>
                  <a:pt x="315" y="252"/>
                </a:lnTo>
                <a:lnTo>
                  <a:pt x="335" y="267"/>
                </a:lnTo>
                <a:lnTo>
                  <a:pt x="356" y="282"/>
                </a:lnTo>
                <a:lnTo>
                  <a:pt x="381" y="297"/>
                </a:lnTo>
                <a:lnTo>
                  <a:pt x="407" y="310"/>
                </a:lnTo>
                <a:lnTo>
                  <a:pt x="437" y="317"/>
                </a:lnTo>
                <a:lnTo>
                  <a:pt x="470" y="317"/>
                </a:lnTo>
                <a:lnTo>
                  <a:pt x="480" y="316"/>
                </a:lnTo>
                <a:lnTo>
                  <a:pt x="487" y="315"/>
                </a:lnTo>
                <a:lnTo>
                  <a:pt x="496" y="314"/>
                </a:lnTo>
                <a:lnTo>
                  <a:pt x="504" y="311"/>
                </a:lnTo>
                <a:lnTo>
                  <a:pt x="510" y="309"/>
                </a:lnTo>
                <a:lnTo>
                  <a:pt x="516" y="306"/>
                </a:lnTo>
                <a:lnTo>
                  <a:pt x="521" y="304"/>
                </a:lnTo>
                <a:lnTo>
                  <a:pt x="526" y="301"/>
                </a:lnTo>
                <a:lnTo>
                  <a:pt x="536" y="310"/>
                </a:lnTo>
                <a:lnTo>
                  <a:pt x="545" y="319"/>
                </a:lnTo>
                <a:lnTo>
                  <a:pt x="552" y="329"/>
                </a:lnTo>
                <a:lnTo>
                  <a:pt x="559" y="339"/>
                </a:lnTo>
                <a:lnTo>
                  <a:pt x="562" y="350"/>
                </a:lnTo>
                <a:lnTo>
                  <a:pt x="564" y="361"/>
                </a:lnTo>
                <a:lnTo>
                  <a:pt x="564" y="374"/>
                </a:lnTo>
                <a:lnTo>
                  <a:pt x="561" y="385"/>
                </a:lnTo>
                <a:lnTo>
                  <a:pt x="557" y="400"/>
                </a:lnTo>
                <a:lnTo>
                  <a:pt x="575" y="406"/>
                </a:lnTo>
                <a:lnTo>
                  <a:pt x="587" y="412"/>
                </a:lnTo>
                <a:lnTo>
                  <a:pt x="599" y="420"/>
                </a:lnTo>
                <a:lnTo>
                  <a:pt x="606" y="430"/>
                </a:lnTo>
                <a:lnTo>
                  <a:pt x="611" y="440"/>
                </a:lnTo>
                <a:lnTo>
                  <a:pt x="612" y="449"/>
                </a:lnTo>
                <a:lnTo>
                  <a:pt x="612" y="457"/>
                </a:lnTo>
                <a:lnTo>
                  <a:pt x="610" y="466"/>
                </a:lnTo>
                <a:lnTo>
                  <a:pt x="606" y="475"/>
                </a:lnTo>
                <a:lnTo>
                  <a:pt x="600" y="485"/>
                </a:lnTo>
                <a:lnTo>
                  <a:pt x="592" y="492"/>
                </a:lnTo>
                <a:lnTo>
                  <a:pt x="582" y="500"/>
                </a:lnTo>
                <a:lnTo>
                  <a:pt x="572" y="507"/>
                </a:lnTo>
                <a:lnTo>
                  <a:pt x="555" y="517"/>
                </a:lnTo>
                <a:lnTo>
                  <a:pt x="555" y="518"/>
                </a:lnTo>
                <a:lnTo>
                  <a:pt x="546" y="522"/>
                </a:lnTo>
                <a:lnTo>
                  <a:pt x="536" y="525"/>
                </a:lnTo>
                <a:lnTo>
                  <a:pt x="527" y="527"/>
                </a:lnTo>
                <a:lnTo>
                  <a:pt x="517" y="528"/>
                </a:lnTo>
                <a:lnTo>
                  <a:pt x="509" y="531"/>
                </a:lnTo>
                <a:lnTo>
                  <a:pt x="499" y="531"/>
                </a:lnTo>
                <a:lnTo>
                  <a:pt x="489" y="530"/>
                </a:lnTo>
                <a:lnTo>
                  <a:pt x="479" y="528"/>
                </a:lnTo>
                <a:lnTo>
                  <a:pt x="456" y="522"/>
                </a:lnTo>
                <a:lnTo>
                  <a:pt x="436" y="515"/>
                </a:lnTo>
                <a:lnTo>
                  <a:pt x="420" y="509"/>
                </a:lnTo>
                <a:lnTo>
                  <a:pt x="405" y="501"/>
                </a:lnTo>
                <a:lnTo>
                  <a:pt x="394" y="495"/>
                </a:lnTo>
                <a:lnTo>
                  <a:pt x="385" y="490"/>
                </a:lnTo>
                <a:lnTo>
                  <a:pt x="380" y="487"/>
                </a:lnTo>
                <a:lnTo>
                  <a:pt x="379" y="486"/>
                </a:lnTo>
                <a:lnTo>
                  <a:pt x="380" y="490"/>
                </a:lnTo>
                <a:lnTo>
                  <a:pt x="386" y="500"/>
                </a:lnTo>
                <a:lnTo>
                  <a:pt x="395" y="513"/>
                </a:lnTo>
                <a:lnTo>
                  <a:pt x="409" y="528"/>
                </a:lnTo>
                <a:lnTo>
                  <a:pt x="426" y="543"/>
                </a:lnTo>
                <a:lnTo>
                  <a:pt x="447" y="553"/>
                </a:lnTo>
                <a:lnTo>
                  <a:pt x="474" y="560"/>
                </a:lnTo>
                <a:lnTo>
                  <a:pt x="505" y="557"/>
                </a:lnTo>
                <a:lnTo>
                  <a:pt x="512" y="556"/>
                </a:lnTo>
                <a:lnTo>
                  <a:pt x="520" y="555"/>
                </a:lnTo>
                <a:lnTo>
                  <a:pt x="526" y="553"/>
                </a:lnTo>
                <a:lnTo>
                  <a:pt x="532" y="551"/>
                </a:lnTo>
                <a:lnTo>
                  <a:pt x="539" y="550"/>
                </a:lnTo>
                <a:lnTo>
                  <a:pt x="544" y="548"/>
                </a:lnTo>
                <a:lnTo>
                  <a:pt x="549" y="547"/>
                </a:lnTo>
                <a:lnTo>
                  <a:pt x="554" y="546"/>
                </a:lnTo>
                <a:lnTo>
                  <a:pt x="550" y="565"/>
                </a:lnTo>
                <a:lnTo>
                  <a:pt x="541" y="585"/>
                </a:lnTo>
                <a:lnTo>
                  <a:pt x="530" y="603"/>
                </a:lnTo>
                <a:lnTo>
                  <a:pt x="516" y="621"/>
                </a:lnTo>
                <a:lnTo>
                  <a:pt x="499" y="638"/>
                </a:lnTo>
                <a:lnTo>
                  <a:pt x="479" y="653"/>
                </a:lnTo>
                <a:lnTo>
                  <a:pt x="456" y="667"/>
                </a:lnTo>
                <a:lnTo>
                  <a:pt x="432" y="680"/>
                </a:lnTo>
                <a:lnTo>
                  <a:pt x="425" y="668"/>
                </a:lnTo>
                <a:lnTo>
                  <a:pt x="416" y="660"/>
                </a:lnTo>
                <a:lnTo>
                  <a:pt x="409" y="653"/>
                </a:lnTo>
                <a:lnTo>
                  <a:pt x="399" y="648"/>
                </a:lnTo>
                <a:lnTo>
                  <a:pt x="387" y="646"/>
                </a:lnTo>
                <a:lnTo>
                  <a:pt x="375" y="645"/>
                </a:lnTo>
                <a:lnTo>
                  <a:pt x="360" y="646"/>
                </a:lnTo>
                <a:lnTo>
                  <a:pt x="343" y="648"/>
                </a:lnTo>
                <a:lnTo>
                  <a:pt x="315" y="656"/>
                </a:lnTo>
                <a:lnTo>
                  <a:pt x="291" y="670"/>
                </a:lnTo>
                <a:lnTo>
                  <a:pt x="273" y="685"/>
                </a:lnTo>
                <a:lnTo>
                  <a:pt x="259" y="702"/>
                </a:lnTo>
                <a:lnTo>
                  <a:pt x="248" y="718"/>
                </a:lnTo>
                <a:lnTo>
                  <a:pt x="240" y="732"/>
                </a:lnTo>
                <a:lnTo>
                  <a:pt x="235" y="741"/>
                </a:lnTo>
                <a:lnTo>
                  <a:pt x="234" y="745"/>
                </a:lnTo>
                <a:lnTo>
                  <a:pt x="236" y="742"/>
                </a:lnTo>
                <a:lnTo>
                  <a:pt x="244" y="735"/>
                </a:lnTo>
                <a:lnTo>
                  <a:pt x="256" y="726"/>
                </a:lnTo>
                <a:lnTo>
                  <a:pt x="271" y="715"/>
                </a:lnTo>
                <a:lnTo>
                  <a:pt x="289" y="705"/>
                </a:lnTo>
                <a:lnTo>
                  <a:pt x="309" y="697"/>
                </a:lnTo>
                <a:lnTo>
                  <a:pt x="329" y="692"/>
                </a:lnTo>
                <a:lnTo>
                  <a:pt x="350" y="692"/>
                </a:lnTo>
                <a:lnTo>
                  <a:pt x="365" y="698"/>
                </a:lnTo>
                <a:lnTo>
                  <a:pt x="374" y="710"/>
                </a:lnTo>
                <a:lnTo>
                  <a:pt x="379" y="720"/>
                </a:lnTo>
                <a:lnTo>
                  <a:pt x="380" y="725"/>
                </a:lnTo>
                <a:lnTo>
                  <a:pt x="377" y="745"/>
                </a:lnTo>
                <a:lnTo>
                  <a:pt x="371" y="765"/>
                </a:lnTo>
                <a:lnTo>
                  <a:pt x="360" y="785"/>
                </a:lnTo>
                <a:lnTo>
                  <a:pt x="346" y="804"/>
                </a:lnTo>
                <a:lnTo>
                  <a:pt x="329" y="822"/>
                </a:lnTo>
                <a:lnTo>
                  <a:pt x="310" y="839"/>
                </a:lnTo>
                <a:lnTo>
                  <a:pt x="288" y="854"/>
                </a:lnTo>
                <a:lnTo>
                  <a:pt x="264" y="867"/>
                </a:lnTo>
                <a:lnTo>
                  <a:pt x="243" y="874"/>
                </a:lnTo>
                <a:lnTo>
                  <a:pt x="223" y="879"/>
                </a:lnTo>
                <a:lnTo>
                  <a:pt x="204" y="882"/>
                </a:lnTo>
                <a:lnTo>
                  <a:pt x="186" y="881"/>
                </a:lnTo>
                <a:lnTo>
                  <a:pt x="170" y="877"/>
                </a:lnTo>
                <a:lnTo>
                  <a:pt x="156" y="869"/>
                </a:lnTo>
                <a:lnTo>
                  <a:pt x="144" y="859"/>
                </a:lnTo>
                <a:lnTo>
                  <a:pt x="135" y="847"/>
                </a:lnTo>
                <a:lnTo>
                  <a:pt x="146" y="841"/>
                </a:lnTo>
                <a:lnTo>
                  <a:pt x="158" y="833"/>
                </a:lnTo>
                <a:lnTo>
                  <a:pt x="168" y="824"/>
                </a:lnTo>
                <a:lnTo>
                  <a:pt x="179" y="814"/>
                </a:lnTo>
                <a:lnTo>
                  <a:pt x="188" y="802"/>
                </a:lnTo>
                <a:lnTo>
                  <a:pt x="195" y="787"/>
                </a:lnTo>
                <a:lnTo>
                  <a:pt x="200" y="771"/>
                </a:lnTo>
                <a:lnTo>
                  <a:pt x="203" y="752"/>
                </a:lnTo>
                <a:lnTo>
                  <a:pt x="199" y="726"/>
                </a:lnTo>
                <a:lnTo>
                  <a:pt x="189" y="710"/>
                </a:lnTo>
                <a:lnTo>
                  <a:pt x="174" y="703"/>
                </a:lnTo>
                <a:lnTo>
                  <a:pt x="156" y="702"/>
                </a:lnTo>
                <a:lnTo>
                  <a:pt x="139" y="705"/>
                </a:lnTo>
                <a:lnTo>
                  <a:pt x="124" y="710"/>
                </a:lnTo>
                <a:lnTo>
                  <a:pt x="113" y="713"/>
                </a:lnTo>
                <a:lnTo>
                  <a:pt x="109" y="716"/>
                </a:lnTo>
                <a:lnTo>
                  <a:pt x="111" y="716"/>
                </a:lnTo>
                <a:lnTo>
                  <a:pt x="116" y="715"/>
                </a:lnTo>
                <a:lnTo>
                  <a:pt x="124" y="716"/>
                </a:lnTo>
                <a:lnTo>
                  <a:pt x="134" y="717"/>
                </a:lnTo>
                <a:lnTo>
                  <a:pt x="143" y="721"/>
                </a:lnTo>
                <a:lnTo>
                  <a:pt x="151" y="728"/>
                </a:lnTo>
                <a:lnTo>
                  <a:pt x="158" y="738"/>
                </a:lnTo>
                <a:lnTo>
                  <a:pt x="161" y="753"/>
                </a:lnTo>
                <a:lnTo>
                  <a:pt x="160" y="770"/>
                </a:lnTo>
                <a:lnTo>
                  <a:pt x="154" y="783"/>
                </a:lnTo>
                <a:lnTo>
                  <a:pt x="145" y="794"/>
                </a:lnTo>
                <a:lnTo>
                  <a:pt x="133" y="804"/>
                </a:lnTo>
                <a:lnTo>
                  <a:pt x="118" y="813"/>
                </a:lnTo>
                <a:lnTo>
                  <a:pt x="103" y="819"/>
                </a:lnTo>
                <a:lnTo>
                  <a:pt x="88" y="824"/>
                </a:lnTo>
                <a:lnTo>
                  <a:pt x="73" y="828"/>
                </a:lnTo>
                <a:lnTo>
                  <a:pt x="64" y="827"/>
                </a:lnTo>
                <a:lnTo>
                  <a:pt x="55" y="824"/>
                </a:lnTo>
                <a:lnTo>
                  <a:pt x="48" y="821"/>
                </a:lnTo>
                <a:lnTo>
                  <a:pt x="42" y="816"/>
                </a:lnTo>
                <a:lnTo>
                  <a:pt x="37" y="809"/>
                </a:lnTo>
                <a:lnTo>
                  <a:pt x="33" y="802"/>
                </a:lnTo>
                <a:lnTo>
                  <a:pt x="30" y="793"/>
                </a:lnTo>
                <a:lnTo>
                  <a:pt x="29" y="785"/>
                </a:lnTo>
                <a:lnTo>
                  <a:pt x="30" y="736"/>
                </a:lnTo>
                <a:lnTo>
                  <a:pt x="42" y="731"/>
                </a:lnTo>
                <a:lnTo>
                  <a:pt x="47" y="727"/>
                </a:lnTo>
                <a:lnTo>
                  <a:pt x="47" y="723"/>
                </a:lnTo>
                <a:lnTo>
                  <a:pt x="44" y="718"/>
                </a:lnTo>
                <a:lnTo>
                  <a:pt x="38" y="713"/>
                </a:lnTo>
                <a:lnTo>
                  <a:pt x="30" y="707"/>
                </a:lnTo>
                <a:lnTo>
                  <a:pt x="22" y="698"/>
                </a:lnTo>
                <a:lnTo>
                  <a:pt x="13" y="687"/>
                </a:lnTo>
                <a:lnTo>
                  <a:pt x="4" y="670"/>
                </a:lnTo>
                <a:lnTo>
                  <a:pt x="2" y="653"/>
                </a:lnTo>
                <a:lnTo>
                  <a:pt x="3" y="638"/>
                </a:lnTo>
                <a:lnTo>
                  <a:pt x="7" y="625"/>
                </a:lnTo>
                <a:lnTo>
                  <a:pt x="13" y="613"/>
                </a:lnTo>
                <a:lnTo>
                  <a:pt x="19" y="605"/>
                </a:lnTo>
                <a:lnTo>
                  <a:pt x="24" y="600"/>
                </a:lnTo>
                <a:lnTo>
                  <a:pt x="25" y="597"/>
                </a:lnTo>
                <a:close/>
              </a:path>
            </a:pathLst>
          </a:custGeom>
          <a:solidFill>
            <a:srgbClr val="B5D6AD"/>
          </a:solidFill>
          <a:ln w="9525">
            <a:noFill/>
            <a:round/>
            <a:headEnd/>
            <a:tailEnd/>
          </a:ln>
        </p:spPr>
        <p:txBody>
          <a:bodyPr/>
          <a:lstStyle/>
          <a:p>
            <a:endParaRPr lang="en-US"/>
          </a:p>
        </p:txBody>
      </p:sp>
      <p:sp>
        <p:nvSpPr>
          <p:cNvPr id="54304" name="Freeform 87"/>
          <p:cNvSpPr>
            <a:spLocks/>
          </p:cNvSpPr>
          <p:nvPr/>
        </p:nvSpPr>
        <p:spPr bwMode="auto">
          <a:xfrm>
            <a:off x="6415088" y="4629150"/>
            <a:ext cx="219075" cy="166688"/>
          </a:xfrm>
          <a:custGeom>
            <a:avLst/>
            <a:gdLst>
              <a:gd name="T0" fmla="*/ 152 w 552"/>
              <a:gd name="T1" fmla="*/ 319 h 418"/>
              <a:gd name="T2" fmla="*/ 116 w 552"/>
              <a:gd name="T3" fmla="*/ 349 h 418"/>
              <a:gd name="T4" fmla="*/ 71 w 552"/>
              <a:gd name="T5" fmla="*/ 364 h 418"/>
              <a:gd name="T6" fmla="*/ 46 w 552"/>
              <a:gd name="T7" fmla="*/ 357 h 418"/>
              <a:gd name="T8" fmla="*/ 31 w 552"/>
              <a:gd name="T9" fmla="*/ 338 h 418"/>
              <a:gd name="T10" fmla="*/ 28 w 552"/>
              <a:gd name="T11" fmla="*/ 272 h 418"/>
              <a:gd name="T12" fmla="*/ 45 w 552"/>
              <a:gd name="T13" fmla="*/ 259 h 418"/>
              <a:gd name="T14" fmla="*/ 28 w 552"/>
              <a:gd name="T15" fmla="*/ 243 h 418"/>
              <a:gd name="T16" fmla="*/ 2 w 552"/>
              <a:gd name="T17" fmla="*/ 206 h 418"/>
              <a:gd name="T18" fmla="*/ 5 w 552"/>
              <a:gd name="T19" fmla="*/ 161 h 418"/>
              <a:gd name="T20" fmla="*/ 22 w 552"/>
              <a:gd name="T21" fmla="*/ 136 h 418"/>
              <a:gd name="T22" fmla="*/ 15 w 552"/>
              <a:gd name="T23" fmla="*/ 129 h 418"/>
              <a:gd name="T24" fmla="*/ 8 w 552"/>
              <a:gd name="T25" fmla="*/ 87 h 418"/>
              <a:gd name="T26" fmla="*/ 32 w 552"/>
              <a:gd name="T27" fmla="*/ 58 h 418"/>
              <a:gd name="T28" fmla="*/ 18 w 552"/>
              <a:gd name="T29" fmla="*/ 37 h 418"/>
              <a:gd name="T30" fmla="*/ 8 w 552"/>
              <a:gd name="T31" fmla="*/ 7 h 418"/>
              <a:gd name="T32" fmla="*/ 20 w 552"/>
              <a:gd name="T33" fmla="*/ 16 h 418"/>
              <a:gd name="T34" fmla="*/ 55 w 552"/>
              <a:gd name="T35" fmla="*/ 38 h 418"/>
              <a:gd name="T36" fmla="*/ 61 w 552"/>
              <a:gd name="T37" fmla="*/ 36 h 418"/>
              <a:gd name="T38" fmla="*/ 61 w 552"/>
              <a:gd name="T39" fmla="*/ 37 h 418"/>
              <a:gd name="T40" fmla="*/ 85 w 552"/>
              <a:gd name="T41" fmla="*/ 77 h 418"/>
              <a:gd name="T42" fmla="*/ 131 w 552"/>
              <a:gd name="T43" fmla="*/ 114 h 418"/>
              <a:gd name="T44" fmla="*/ 177 w 552"/>
              <a:gd name="T45" fmla="*/ 101 h 418"/>
              <a:gd name="T46" fmla="*/ 186 w 552"/>
              <a:gd name="T47" fmla="*/ 58 h 418"/>
              <a:gd name="T48" fmla="*/ 182 w 552"/>
              <a:gd name="T49" fmla="*/ 33 h 418"/>
              <a:gd name="T50" fmla="*/ 196 w 552"/>
              <a:gd name="T51" fmla="*/ 47 h 418"/>
              <a:gd name="T52" fmla="*/ 237 w 552"/>
              <a:gd name="T53" fmla="*/ 69 h 418"/>
              <a:gd name="T54" fmla="*/ 304 w 552"/>
              <a:gd name="T55" fmla="*/ 68 h 418"/>
              <a:gd name="T56" fmla="*/ 334 w 552"/>
              <a:gd name="T57" fmla="*/ 33 h 418"/>
              <a:gd name="T58" fmla="*/ 334 w 552"/>
              <a:gd name="T59" fmla="*/ 2 h 418"/>
              <a:gd name="T60" fmla="*/ 337 w 552"/>
              <a:gd name="T61" fmla="*/ 3 h 418"/>
              <a:gd name="T62" fmla="*/ 349 w 552"/>
              <a:gd name="T63" fmla="*/ 16 h 418"/>
              <a:gd name="T64" fmla="*/ 382 w 552"/>
              <a:gd name="T65" fmla="*/ 32 h 418"/>
              <a:gd name="T66" fmla="*/ 408 w 552"/>
              <a:gd name="T67" fmla="*/ 66 h 418"/>
              <a:gd name="T68" fmla="*/ 457 w 552"/>
              <a:gd name="T69" fmla="*/ 93 h 418"/>
              <a:gd name="T70" fmla="*/ 510 w 552"/>
              <a:gd name="T71" fmla="*/ 92 h 418"/>
              <a:gd name="T72" fmla="*/ 530 w 552"/>
              <a:gd name="T73" fmla="*/ 87 h 418"/>
              <a:gd name="T74" fmla="*/ 547 w 552"/>
              <a:gd name="T75" fmla="*/ 83 h 418"/>
              <a:gd name="T76" fmla="*/ 539 w 552"/>
              <a:gd name="T77" fmla="*/ 121 h 418"/>
              <a:gd name="T78" fmla="*/ 497 w 552"/>
              <a:gd name="T79" fmla="*/ 174 h 418"/>
              <a:gd name="T80" fmla="*/ 430 w 552"/>
              <a:gd name="T81" fmla="*/ 216 h 418"/>
              <a:gd name="T82" fmla="*/ 407 w 552"/>
              <a:gd name="T83" fmla="*/ 189 h 418"/>
              <a:gd name="T84" fmla="*/ 373 w 552"/>
              <a:gd name="T85" fmla="*/ 181 h 418"/>
              <a:gd name="T86" fmla="*/ 313 w 552"/>
              <a:gd name="T87" fmla="*/ 192 h 418"/>
              <a:gd name="T88" fmla="*/ 257 w 552"/>
              <a:gd name="T89" fmla="*/ 238 h 418"/>
              <a:gd name="T90" fmla="*/ 233 w 552"/>
              <a:gd name="T91" fmla="*/ 277 h 418"/>
              <a:gd name="T92" fmla="*/ 242 w 552"/>
              <a:gd name="T93" fmla="*/ 271 h 418"/>
              <a:gd name="T94" fmla="*/ 287 w 552"/>
              <a:gd name="T95" fmla="*/ 241 h 418"/>
              <a:gd name="T96" fmla="*/ 348 w 552"/>
              <a:gd name="T97" fmla="*/ 228 h 418"/>
              <a:gd name="T98" fmla="*/ 377 w 552"/>
              <a:gd name="T99" fmla="*/ 256 h 418"/>
              <a:gd name="T100" fmla="*/ 369 w 552"/>
              <a:gd name="T101" fmla="*/ 301 h 418"/>
              <a:gd name="T102" fmla="*/ 327 w 552"/>
              <a:gd name="T103" fmla="*/ 358 h 418"/>
              <a:gd name="T104" fmla="*/ 262 w 552"/>
              <a:gd name="T105" fmla="*/ 403 h 418"/>
              <a:gd name="T106" fmla="*/ 202 w 552"/>
              <a:gd name="T107" fmla="*/ 418 h 418"/>
              <a:gd name="T108" fmla="*/ 154 w 552"/>
              <a:gd name="T109" fmla="*/ 405 h 418"/>
              <a:gd name="T110" fmla="*/ 144 w 552"/>
              <a:gd name="T111" fmla="*/ 377 h 418"/>
              <a:gd name="T112" fmla="*/ 177 w 552"/>
              <a:gd name="T113" fmla="*/ 350 h 418"/>
              <a:gd name="T114" fmla="*/ 198 w 552"/>
              <a:gd name="T115" fmla="*/ 307 h 418"/>
              <a:gd name="T116" fmla="*/ 187 w 552"/>
              <a:gd name="T117" fmla="*/ 246 h 418"/>
              <a:gd name="T118" fmla="*/ 137 w 552"/>
              <a:gd name="T119" fmla="*/ 241 h 418"/>
              <a:gd name="T120" fmla="*/ 107 w 552"/>
              <a:gd name="T121" fmla="*/ 252 h 418"/>
              <a:gd name="T122" fmla="*/ 122 w 552"/>
              <a:gd name="T123" fmla="*/ 252 h 418"/>
              <a:gd name="T124" fmla="*/ 149 w 552"/>
              <a:gd name="T125" fmla="*/ 264 h 4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2"/>
              <a:gd name="T190" fmla="*/ 0 h 418"/>
              <a:gd name="T191" fmla="*/ 552 w 552"/>
              <a:gd name="T192" fmla="*/ 418 h 41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2" h="418">
                <a:moveTo>
                  <a:pt x="159" y="289"/>
                </a:moveTo>
                <a:lnTo>
                  <a:pt x="158" y="306"/>
                </a:lnTo>
                <a:lnTo>
                  <a:pt x="152" y="319"/>
                </a:lnTo>
                <a:lnTo>
                  <a:pt x="143" y="330"/>
                </a:lnTo>
                <a:lnTo>
                  <a:pt x="131" y="340"/>
                </a:lnTo>
                <a:lnTo>
                  <a:pt x="116" y="349"/>
                </a:lnTo>
                <a:lnTo>
                  <a:pt x="101" y="355"/>
                </a:lnTo>
                <a:lnTo>
                  <a:pt x="86" y="360"/>
                </a:lnTo>
                <a:lnTo>
                  <a:pt x="71" y="364"/>
                </a:lnTo>
                <a:lnTo>
                  <a:pt x="62" y="363"/>
                </a:lnTo>
                <a:lnTo>
                  <a:pt x="53" y="360"/>
                </a:lnTo>
                <a:lnTo>
                  <a:pt x="46" y="357"/>
                </a:lnTo>
                <a:lnTo>
                  <a:pt x="40" y="352"/>
                </a:lnTo>
                <a:lnTo>
                  <a:pt x="35" y="345"/>
                </a:lnTo>
                <a:lnTo>
                  <a:pt x="31" y="338"/>
                </a:lnTo>
                <a:lnTo>
                  <a:pt x="28" y="329"/>
                </a:lnTo>
                <a:lnTo>
                  <a:pt x="27" y="321"/>
                </a:lnTo>
                <a:lnTo>
                  <a:pt x="28" y="272"/>
                </a:lnTo>
                <a:lnTo>
                  <a:pt x="40" y="267"/>
                </a:lnTo>
                <a:lnTo>
                  <a:pt x="45" y="263"/>
                </a:lnTo>
                <a:lnTo>
                  <a:pt x="45" y="259"/>
                </a:lnTo>
                <a:lnTo>
                  <a:pt x="42" y="254"/>
                </a:lnTo>
                <a:lnTo>
                  <a:pt x="36" y="249"/>
                </a:lnTo>
                <a:lnTo>
                  <a:pt x="28" y="243"/>
                </a:lnTo>
                <a:lnTo>
                  <a:pt x="20" y="234"/>
                </a:lnTo>
                <a:lnTo>
                  <a:pt x="11" y="223"/>
                </a:lnTo>
                <a:lnTo>
                  <a:pt x="2" y="206"/>
                </a:lnTo>
                <a:lnTo>
                  <a:pt x="0" y="189"/>
                </a:lnTo>
                <a:lnTo>
                  <a:pt x="1" y="174"/>
                </a:lnTo>
                <a:lnTo>
                  <a:pt x="5" y="161"/>
                </a:lnTo>
                <a:lnTo>
                  <a:pt x="11" y="149"/>
                </a:lnTo>
                <a:lnTo>
                  <a:pt x="17" y="141"/>
                </a:lnTo>
                <a:lnTo>
                  <a:pt x="22" y="136"/>
                </a:lnTo>
                <a:lnTo>
                  <a:pt x="23" y="133"/>
                </a:lnTo>
                <a:lnTo>
                  <a:pt x="21" y="133"/>
                </a:lnTo>
                <a:lnTo>
                  <a:pt x="15" y="129"/>
                </a:lnTo>
                <a:lnTo>
                  <a:pt x="10" y="119"/>
                </a:lnTo>
                <a:lnTo>
                  <a:pt x="6" y="102"/>
                </a:lnTo>
                <a:lnTo>
                  <a:pt x="8" y="87"/>
                </a:lnTo>
                <a:lnTo>
                  <a:pt x="15" y="74"/>
                </a:lnTo>
                <a:lnTo>
                  <a:pt x="23" y="64"/>
                </a:lnTo>
                <a:lnTo>
                  <a:pt x="32" y="58"/>
                </a:lnTo>
                <a:lnTo>
                  <a:pt x="32" y="51"/>
                </a:lnTo>
                <a:lnTo>
                  <a:pt x="26" y="46"/>
                </a:lnTo>
                <a:lnTo>
                  <a:pt x="18" y="37"/>
                </a:lnTo>
                <a:lnTo>
                  <a:pt x="12" y="23"/>
                </a:lnTo>
                <a:lnTo>
                  <a:pt x="5" y="5"/>
                </a:lnTo>
                <a:lnTo>
                  <a:pt x="8" y="7"/>
                </a:lnTo>
                <a:lnTo>
                  <a:pt x="12" y="10"/>
                </a:lnTo>
                <a:lnTo>
                  <a:pt x="16" y="13"/>
                </a:lnTo>
                <a:lnTo>
                  <a:pt x="20" y="16"/>
                </a:lnTo>
                <a:lnTo>
                  <a:pt x="36" y="27"/>
                </a:lnTo>
                <a:lnTo>
                  <a:pt x="47" y="35"/>
                </a:lnTo>
                <a:lnTo>
                  <a:pt x="55" y="38"/>
                </a:lnTo>
                <a:lnTo>
                  <a:pt x="58" y="38"/>
                </a:lnTo>
                <a:lnTo>
                  <a:pt x="60" y="37"/>
                </a:lnTo>
                <a:lnTo>
                  <a:pt x="61" y="36"/>
                </a:lnTo>
                <a:lnTo>
                  <a:pt x="60" y="35"/>
                </a:lnTo>
                <a:lnTo>
                  <a:pt x="60" y="33"/>
                </a:lnTo>
                <a:lnTo>
                  <a:pt x="61" y="37"/>
                </a:lnTo>
                <a:lnTo>
                  <a:pt x="66" y="47"/>
                </a:lnTo>
                <a:lnTo>
                  <a:pt x="73" y="61"/>
                </a:lnTo>
                <a:lnTo>
                  <a:pt x="85" y="77"/>
                </a:lnTo>
                <a:lnTo>
                  <a:pt x="97" y="92"/>
                </a:lnTo>
                <a:lnTo>
                  <a:pt x="113" y="106"/>
                </a:lnTo>
                <a:lnTo>
                  <a:pt x="131" y="114"/>
                </a:lnTo>
                <a:lnTo>
                  <a:pt x="149" y="116"/>
                </a:lnTo>
                <a:lnTo>
                  <a:pt x="166" y="111"/>
                </a:lnTo>
                <a:lnTo>
                  <a:pt x="177" y="101"/>
                </a:lnTo>
                <a:lnTo>
                  <a:pt x="183" y="87"/>
                </a:lnTo>
                <a:lnTo>
                  <a:pt x="186" y="72"/>
                </a:lnTo>
                <a:lnTo>
                  <a:pt x="186" y="58"/>
                </a:lnTo>
                <a:lnTo>
                  <a:pt x="184" y="46"/>
                </a:lnTo>
                <a:lnTo>
                  <a:pt x="183" y="37"/>
                </a:lnTo>
                <a:lnTo>
                  <a:pt x="182" y="33"/>
                </a:lnTo>
                <a:lnTo>
                  <a:pt x="183" y="36"/>
                </a:lnTo>
                <a:lnTo>
                  <a:pt x="188" y="41"/>
                </a:lnTo>
                <a:lnTo>
                  <a:pt x="196" y="47"/>
                </a:lnTo>
                <a:lnTo>
                  <a:pt x="206" y="56"/>
                </a:lnTo>
                <a:lnTo>
                  <a:pt x="219" y="63"/>
                </a:lnTo>
                <a:lnTo>
                  <a:pt x="237" y="69"/>
                </a:lnTo>
                <a:lnTo>
                  <a:pt x="257" y="73"/>
                </a:lnTo>
                <a:lnTo>
                  <a:pt x="282" y="73"/>
                </a:lnTo>
                <a:lnTo>
                  <a:pt x="304" y="68"/>
                </a:lnTo>
                <a:lnTo>
                  <a:pt x="319" y="58"/>
                </a:lnTo>
                <a:lnTo>
                  <a:pt x="329" y="47"/>
                </a:lnTo>
                <a:lnTo>
                  <a:pt x="334" y="33"/>
                </a:lnTo>
                <a:lnTo>
                  <a:pt x="336" y="21"/>
                </a:lnTo>
                <a:lnTo>
                  <a:pt x="336" y="10"/>
                </a:lnTo>
                <a:lnTo>
                  <a:pt x="334" y="2"/>
                </a:lnTo>
                <a:lnTo>
                  <a:pt x="334" y="0"/>
                </a:lnTo>
                <a:lnTo>
                  <a:pt x="334" y="1"/>
                </a:lnTo>
                <a:lnTo>
                  <a:pt x="337" y="3"/>
                </a:lnTo>
                <a:lnTo>
                  <a:pt x="339" y="6"/>
                </a:lnTo>
                <a:lnTo>
                  <a:pt x="343" y="11"/>
                </a:lnTo>
                <a:lnTo>
                  <a:pt x="349" y="16"/>
                </a:lnTo>
                <a:lnTo>
                  <a:pt x="358" y="21"/>
                </a:lnTo>
                <a:lnTo>
                  <a:pt x="368" y="27"/>
                </a:lnTo>
                <a:lnTo>
                  <a:pt x="382" y="32"/>
                </a:lnTo>
                <a:lnTo>
                  <a:pt x="388" y="42"/>
                </a:lnTo>
                <a:lnTo>
                  <a:pt x="397" y="53"/>
                </a:lnTo>
                <a:lnTo>
                  <a:pt x="408" y="66"/>
                </a:lnTo>
                <a:lnTo>
                  <a:pt x="422" y="77"/>
                </a:lnTo>
                <a:lnTo>
                  <a:pt x="438" y="86"/>
                </a:lnTo>
                <a:lnTo>
                  <a:pt x="457" y="93"/>
                </a:lnTo>
                <a:lnTo>
                  <a:pt x="478" y="96"/>
                </a:lnTo>
                <a:lnTo>
                  <a:pt x="503" y="93"/>
                </a:lnTo>
                <a:lnTo>
                  <a:pt x="510" y="92"/>
                </a:lnTo>
                <a:lnTo>
                  <a:pt x="518" y="91"/>
                </a:lnTo>
                <a:lnTo>
                  <a:pt x="524" y="89"/>
                </a:lnTo>
                <a:lnTo>
                  <a:pt x="530" y="87"/>
                </a:lnTo>
                <a:lnTo>
                  <a:pt x="537" y="86"/>
                </a:lnTo>
                <a:lnTo>
                  <a:pt x="542" y="84"/>
                </a:lnTo>
                <a:lnTo>
                  <a:pt x="547" y="83"/>
                </a:lnTo>
                <a:lnTo>
                  <a:pt x="552" y="82"/>
                </a:lnTo>
                <a:lnTo>
                  <a:pt x="548" y="101"/>
                </a:lnTo>
                <a:lnTo>
                  <a:pt x="539" y="121"/>
                </a:lnTo>
                <a:lnTo>
                  <a:pt x="528" y="139"/>
                </a:lnTo>
                <a:lnTo>
                  <a:pt x="514" y="157"/>
                </a:lnTo>
                <a:lnTo>
                  <a:pt x="497" y="174"/>
                </a:lnTo>
                <a:lnTo>
                  <a:pt x="477" y="189"/>
                </a:lnTo>
                <a:lnTo>
                  <a:pt x="454" y="203"/>
                </a:lnTo>
                <a:lnTo>
                  <a:pt x="430" y="216"/>
                </a:lnTo>
                <a:lnTo>
                  <a:pt x="423" y="204"/>
                </a:lnTo>
                <a:lnTo>
                  <a:pt x="414" y="196"/>
                </a:lnTo>
                <a:lnTo>
                  <a:pt x="407" y="189"/>
                </a:lnTo>
                <a:lnTo>
                  <a:pt x="397" y="184"/>
                </a:lnTo>
                <a:lnTo>
                  <a:pt x="385" y="182"/>
                </a:lnTo>
                <a:lnTo>
                  <a:pt x="373" y="181"/>
                </a:lnTo>
                <a:lnTo>
                  <a:pt x="358" y="182"/>
                </a:lnTo>
                <a:lnTo>
                  <a:pt x="341" y="184"/>
                </a:lnTo>
                <a:lnTo>
                  <a:pt x="313" y="192"/>
                </a:lnTo>
                <a:lnTo>
                  <a:pt x="289" y="206"/>
                </a:lnTo>
                <a:lnTo>
                  <a:pt x="271" y="221"/>
                </a:lnTo>
                <a:lnTo>
                  <a:pt x="257" y="238"/>
                </a:lnTo>
                <a:lnTo>
                  <a:pt x="246" y="254"/>
                </a:lnTo>
                <a:lnTo>
                  <a:pt x="238" y="268"/>
                </a:lnTo>
                <a:lnTo>
                  <a:pt x="233" y="277"/>
                </a:lnTo>
                <a:lnTo>
                  <a:pt x="232" y="281"/>
                </a:lnTo>
                <a:lnTo>
                  <a:pt x="234" y="278"/>
                </a:lnTo>
                <a:lnTo>
                  <a:pt x="242" y="271"/>
                </a:lnTo>
                <a:lnTo>
                  <a:pt x="254" y="262"/>
                </a:lnTo>
                <a:lnTo>
                  <a:pt x="269" y="251"/>
                </a:lnTo>
                <a:lnTo>
                  <a:pt x="287" y="241"/>
                </a:lnTo>
                <a:lnTo>
                  <a:pt x="307" y="233"/>
                </a:lnTo>
                <a:lnTo>
                  <a:pt x="327" y="228"/>
                </a:lnTo>
                <a:lnTo>
                  <a:pt x="348" y="228"/>
                </a:lnTo>
                <a:lnTo>
                  <a:pt x="363" y="234"/>
                </a:lnTo>
                <a:lnTo>
                  <a:pt x="372" y="246"/>
                </a:lnTo>
                <a:lnTo>
                  <a:pt x="377" y="256"/>
                </a:lnTo>
                <a:lnTo>
                  <a:pt x="378" y="261"/>
                </a:lnTo>
                <a:lnTo>
                  <a:pt x="375" y="281"/>
                </a:lnTo>
                <a:lnTo>
                  <a:pt x="369" y="301"/>
                </a:lnTo>
                <a:lnTo>
                  <a:pt x="358" y="321"/>
                </a:lnTo>
                <a:lnTo>
                  <a:pt x="344" y="340"/>
                </a:lnTo>
                <a:lnTo>
                  <a:pt x="327" y="358"/>
                </a:lnTo>
                <a:lnTo>
                  <a:pt x="308" y="375"/>
                </a:lnTo>
                <a:lnTo>
                  <a:pt x="286" y="390"/>
                </a:lnTo>
                <a:lnTo>
                  <a:pt x="262" y="403"/>
                </a:lnTo>
                <a:lnTo>
                  <a:pt x="241" y="410"/>
                </a:lnTo>
                <a:lnTo>
                  <a:pt x="221" y="415"/>
                </a:lnTo>
                <a:lnTo>
                  <a:pt x="202" y="418"/>
                </a:lnTo>
                <a:lnTo>
                  <a:pt x="184" y="417"/>
                </a:lnTo>
                <a:lnTo>
                  <a:pt x="168" y="413"/>
                </a:lnTo>
                <a:lnTo>
                  <a:pt x="154" y="405"/>
                </a:lnTo>
                <a:lnTo>
                  <a:pt x="142" y="395"/>
                </a:lnTo>
                <a:lnTo>
                  <a:pt x="133" y="383"/>
                </a:lnTo>
                <a:lnTo>
                  <a:pt x="144" y="377"/>
                </a:lnTo>
                <a:lnTo>
                  <a:pt x="156" y="369"/>
                </a:lnTo>
                <a:lnTo>
                  <a:pt x="166" y="360"/>
                </a:lnTo>
                <a:lnTo>
                  <a:pt x="177" y="350"/>
                </a:lnTo>
                <a:lnTo>
                  <a:pt x="186" y="338"/>
                </a:lnTo>
                <a:lnTo>
                  <a:pt x="193" y="323"/>
                </a:lnTo>
                <a:lnTo>
                  <a:pt x="198" y="307"/>
                </a:lnTo>
                <a:lnTo>
                  <a:pt x="201" y="288"/>
                </a:lnTo>
                <a:lnTo>
                  <a:pt x="197" y="262"/>
                </a:lnTo>
                <a:lnTo>
                  <a:pt x="187" y="246"/>
                </a:lnTo>
                <a:lnTo>
                  <a:pt x="172" y="239"/>
                </a:lnTo>
                <a:lnTo>
                  <a:pt x="154" y="238"/>
                </a:lnTo>
                <a:lnTo>
                  <a:pt x="137" y="241"/>
                </a:lnTo>
                <a:lnTo>
                  <a:pt x="122" y="246"/>
                </a:lnTo>
                <a:lnTo>
                  <a:pt x="111" y="249"/>
                </a:lnTo>
                <a:lnTo>
                  <a:pt x="107" y="252"/>
                </a:lnTo>
                <a:lnTo>
                  <a:pt x="109" y="252"/>
                </a:lnTo>
                <a:lnTo>
                  <a:pt x="114" y="251"/>
                </a:lnTo>
                <a:lnTo>
                  <a:pt x="122" y="252"/>
                </a:lnTo>
                <a:lnTo>
                  <a:pt x="132" y="253"/>
                </a:lnTo>
                <a:lnTo>
                  <a:pt x="141" y="257"/>
                </a:lnTo>
                <a:lnTo>
                  <a:pt x="149" y="264"/>
                </a:lnTo>
                <a:lnTo>
                  <a:pt x="156" y="274"/>
                </a:lnTo>
                <a:lnTo>
                  <a:pt x="159" y="289"/>
                </a:lnTo>
                <a:close/>
              </a:path>
            </a:pathLst>
          </a:custGeom>
          <a:solidFill>
            <a:srgbClr val="6B9660"/>
          </a:solidFill>
          <a:ln w="9525">
            <a:noFill/>
            <a:round/>
            <a:headEnd/>
            <a:tailEnd/>
          </a:ln>
        </p:spPr>
        <p:txBody>
          <a:bodyPr/>
          <a:lstStyle/>
          <a:p>
            <a:endParaRPr lang="en-US"/>
          </a:p>
        </p:txBody>
      </p:sp>
      <p:sp>
        <p:nvSpPr>
          <p:cNvPr id="54305" name="Freeform 90"/>
          <p:cNvSpPr>
            <a:spLocks/>
          </p:cNvSpPr>
          <p:nvPr/>
        </p:nvSpPr>
        <p:spPr bwMode="auto">
          <a:xfrm>
            <a:off x="6465888" y="4572000"/>
            <a:ext cx="133350" cy="73025"/>
          </a:xfrm>
          <a:custGeom>
            <a:avLst/>
            <a:gdLst>
              <a:gd name="T0" fmla="*/ 0 w 335"/>
              <a:gd name="T1" fmla="*/ 183 h 188"/>
              <a:gd name="T2" fmla="*/ 1 w 335"/>
              <a:gd name="T3" fmla="*/ 152 h 188"/>
              <a:gd name="T4" fmla="*/ 10 w 335"/>
              <a:gd name="T5" fmla="*/ 107 h 188"/>
              <a:gd name="T6" fmla="*/ 34 w 335"/>
              <a:gd name="T7" fmla="*/ 68 h 188"/>
              <a:gd name="T8" fmla="*/ 76 w 335"/>
              <a:gd name="T9" fmla="*/ 55 h 188"/>
              <a:gd name="T10" fmla="*/ 116 w 335"/>
              <a:gd name="T11" fmla="*/ 68 h 188"/>
              <a:gd name="T12" fmla="*/ 155 w 335"/>
              <a:gd name="T13" fmla="*/ 87 h 188"/>
              <a:gd name="T14" fmla="*/ 193 w 335"/>
              <a:gd name="T15" fmla="*/ 98 h 188"/>
              <a:gd name="T16" fmla="*/ 223 w 335"/>
              <a:gd name="T17" fmla="*/ 90 h 188"/>
              <a:gd name="T18" fmla="*/ 241 w 335"/>
              <a:gd name="T19" fmla="*/ 83 h 188"/>
              <a:gd name="T20" fmla="*/ 228 w 335"/>
              <a:gd name="T21" fmla="*/ 74 h 188"/>
              <a:gd name="T22" fmla="*/ 203 w 335"/>
              <a:gd name="T23" fmla="*/ 52 h 188"/>
              <a:gd name="T24" fmla="*/ 194 w 335"/>
              <a:gd name="T25" fmla="*/ 24 h 188"/>
              <a:gd name="T26" fmla="*/ 194 w 335"/>
              <a:gd name="T27" fmla="*/ 4 h 188"/>
              <a:gd name="T28" fmla="*/ 195 w 335"/>
              <a:gd name="T29" fmla="*/ 3 h 188"/>
              <a:gd name="T30" fmla="*/ 201 w 335"/>
              <a:gd name="T31" fmla="*/ 17 h 188"/>
              <a:gd name="T32" fmla="*/ 216 w 335"/>
              <a:gd name="T33" fmla="*/ 34 h 188"/>
              <a:gd name="T34" fmla="*/ 241 w 335"/>
              <a:gd name="T35" fmla="*/ 47 h 188"/>
              <a:gd name="T36" fmla="*/ 276 w 335"/>
              <a:gd name="T37" fmla="*/ 44 h 188"/>
              <a:gd name="T38" fmla="*/ 305 w 335"/>
              <a:gd name="T39" fmla="*/ 37 h 188"/>
              <a:gd name="T40" fmla="*/ 324 w 335"/>
              <a:gd name="T41" fmla="*/ 30 h 188"/>
              <a:gd name="T42" fmla="*/ 334 w 335"/>
              <a:gd name="T43" fmla="*/ 27 h 188"/>
              <a:gd name="T44" fmla="*/ 335 w 335"/>
              <a:gd name="T45" fmla="*/ 28 h 188"/>
              <a:gd name="T46" fmla="*/ 330 w 335"/>
              <a:gd name="T47" fmla="*/ 39 h 188"/>
              <a:gd name="T48" fmla="*/ 319 w 335"/>
              <a:gd name="T49" fmla="*/ 55 h 188"/>
              <a:gd name="T50" fmla="*/ 296 w 335"/>
              <a:gd name="T51" fmla="*/ 72 h 188"/>
              <a:gd name="T52" fmla="*/ 277 w 335"/>
              <a:gd name="T53" fmla="*/ 83 h 188"/>
              <a:gd name="T54" fmla="*/ 269 w 335"/>
              <a:gd name="T55" fmla="*/ 95 h 188"/>
              <a:gd name="T56" fmla="*/ 252 w 335"/>
              <a:gd name="T57" fmla="*/ 108 h 188"/>
              <a:gd name="T58" fmla="*/ 226 w 335"/>
              <a:gd name="T59" fmla="*/ 120 h 188"/>
              <a:gd name="T60" fmla="*/ 181 w 335"/>
              <a:gd name="T61" fmla="*/ 129 h 188"/>
              <a:gd name="T62" fmla="*/ 139 w 335"/>
              <a:gd name="T63" fmla="*/ 122 h 188"/>
              <a:gd name="T64" fmla="*/ 108 w 335"/>
              <a:gd name="T65" fmla="*/ 104 h 188"/>
              <a:gd name="T66" fmla="*/ 81 w 335"/>
              <a:gd name="T67" fmla="*/ 93 h 188"/>
              <a:gd name="T68" fmla="*/ 51 w 335"/>
              <a:gd name="T69" fmla="*/ 99 h 188"/>
              <a:gd name="T70" fmla="*/ 26 w 335"/>
              <a:gd name="T71" fmla="*/ 127 h 188"/>
              <a:gd name="T72" fmla="*/ 10 w 335"/>
              <a:gd name="T73" fmla="*/ 160 h 188"/>
              <a:gd name="T74" fmla="*/ 1 w 335"/>
              <a:gd name="T75" fmla="*/ 184 h 1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5"/>
              <a:gd name="T115" fmla="*/ 0 h 188"/>
              <a:gd name="T116" fmla="*/ 335 w 335"/>
              <a:gd name="T117" fmla="*/ 188 h 1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5" h="188">
                <a:moveTo>
                  <a:pt x="0" y="188"/>
                </a:moveTo>
                <a:lnTo>
                  <a:pt x="0" y="183"/>
                </a:lnTo>
                <a:lnTo>
                  <a:pt x="0" y="170"/>
                </a:lnTo>
                <a:lnTo>
                  <a:pt x="1" y="152"/>
                </a:lnTo>
                <a:lnTo>
                  <a:pt x="5" y="129"/>
                </a:lnTo>
                <a:lnTo>
                  <a:pt x="10" y="107"/>
                </a:lnTo>
                <a:lnTo>
                  <a:pt x="20" y="85"/>
                </a:lnTo>
                <a:lnTo>
                  <a:pt x="34" y="68"/>
                </a:lnTo>
                <a:lnTo>
                  <a:pt x="54" y="58"/>
                </a:lnTo>
                <a:lnTo>
                  <a:pt x="76" y="55"/>
                </a:lnTo>
                <a:lnTo>
                  <a:pt x="96" y="59"/>
                </a:lnTo>
                <a:lnTo>
                  <a:pt x="116" y="68"/>
                </a:lnTo>
                <a:lnTo>
                  <a:pt x="136" y="78"/>
                </a:lnTo>
                <a:lnTo>
                  <a:pt x="155" y="87"/>
                </a:lnTo>
                <a:lnTo>
                  <a:pt x="174" y="94"/>
                </a:lnTo>
                <a:lnTo>
                  <a:pt x="193" y="98"/>
                </a:lnTo>
                <a:lnTo>
                  <a:pt x="213" y="94"/>
                </a:lnTo>
                <a:lnTo>
                  <a:pt x="223" y="90"/>
                </a:lnTo>
                <a:lnTo>
                  <a:pt x="233" y="87"/>
                </a:lnTo>
                <a:lnTo>
                  <a:pt x="241" y="83"/>
                </a:lnTo>
                <a:lnTo>
                  <a:pt x="249" y="79"/>
                </a:lnTo>
                <a:lnTo>
                  <a:pt x="228" y="74"/>
                </a:lnTo>
                <a:lnTo>
                  <a:pt x="213" y="64"/>
                </a:lnTo>
                <a:lnTo>
                  <a:pt x="203" y="52"/>
                </a:lnTo>
                <a:lnTo>
                  <a:pt x="196" y="38"/>
                </a:lnTo>
                <a:lnTo>
                  <a:pt x="194" y="24"/>
                </a:lnTo>
                <a:lnTo>
                  <a:pt x="193" y="12"/>
                </a:lnTo>
                <a:lnTo>
                  <a:pt x="194" y="4"/>
                </a:lnTo>
                <a:lnTo>
                  <a:pt x="194" y="0"/>
                </a:lnTo>
                <a:lnTo>
                  <a:pt x="195" y="3"/>
                </a:lnTo>
                <a:lnTo>
                  <a:pt x="198" y="8"/>
                </a:lnTo>
                <a:lnTo>
                  <a:pt x="201" y="17"/>
                </a:lnTo>
                <a:lnTo>
                  <a:pt x="208" y="25"/>
                </a:lnTo>
                <a:lnTo>
                  <a:pt x="216" y="34"/>
                </a:lnTo>
                <a:lnTo>
                  <a:pt x="228" y="42"/>
                </a:lnTo>
                <a:lnTo>
                  <a:pt x="241" y="47"/>
                </a:lnTo>
                <a:lnTo>
                  <a:pt x="259" y="47"/>
                </a:lnTo>
                <a:lnTo>
                  <a:pt x="276" y="44"/>
                </a:lnTo>
                <a:lnTo>
                  <a:pt x="291" y="40"/>
                </a:lnTo>
                <a:lnTo>
                  <a:pt x="305" y="37"/>
                </a:lnTo>
                <a:lnTo>
                  <a:pt x="316" y="34"/>
                </a:lnTo>
                <a:lnTo>
                  <a:pt x="324" y="30"/>
                </a:lnTo>
                <a:lnTo>
                  <a:pt x="330" y="29"/>
                </a:lnTo>
                <a:lnTo>
                  <a:pt x="334" y="27"/>
                </a:lnTo>
                <a:lnTo>
                  <a:pt x="335" y="27"/>
                </a:lnTo>
                <a:lnTo>
                  <a:pt x="335" y="28"/>
                </a:lnTo>
                <a:lnTo>
                  <a:pt x="334" y="33"/>
                </a:lnTo>
                <a:lnTo>
                  <a:pt x="330" y="39"/>
                </a:lnTo>
                <a:lnTo>
                  <a:pt x="326" y="48"/>
                </a:lnTo>
                <a:lnTo>
                  <a:pt x="319" y="55"/>
                </a:lnTo>
                <a:lnTo>
                  <a:pt x="309" y="64"/>
                </a:lnTo>
                <a:lnTo>
                  <a:pt x="296" y="72"/>
                </a:lnTo>
                <a:lnTo>
                  <a:pt x="280" y="77"/>
                </a:lnTo>
                <a:lnTo>
                  <a:pt x="277" y="83"/>
                </a:lnTo>
                <a:lnTo>
                  <a:pt x="274" y="89"/>
                </a:lnTo>
                <a:lnTo>
                  <a:pt x="269" y="95"/>
                </a:lnTo>
                <a:lnTo>
                  <a:pt x="261" y="102"/>
                </a:lnTo>
                <a:lnTo>
                  <a:pt x="252" y="108"/>
                </a:lnTo>
                <a:lnTo>
                  <a:pt x="240" y="114"/>
                </a:lnTo>
                <a:lnTo>
                  <a:pt x="226" y="120"/>
                </a:lnTo>
                <a:lnTo>
                  <a:pt x="209" y="125"/>
                </a:lnTo>
                <a:lnTo>
                  <a:pt x="181" y="129"/>
                </a:lnTo>
                <a:lnTo>
                  <a:pt x="158" y="128"/>
                </a:lnTo>
                <a:lnTo>
                  <a:pt x="139" y="122"/>
                </a:lnTo>
                <a:lnTo>
                  <a:pt x="123" y="113"/>
                </a:lnTo>
                <a:lnTo>
                  <a:pt x="108" y="104"/>
                </a:lnTo>
                <a:lnTo>
                  <a:pt x="94" y="97"/>
                </a:lnTo>
                <a:lnTo>
                  <a:pt x="81" y="93"/>
                </a:lnTo>
                <a:lnTo>
                  <a:pt x="66" y="93"/>
                </a:lnTo>
                <a:lnTo>
                  <a:pt x="51" y="99"/>
                </a:lnTo>
                <a:lnTo>
                  <a:pt x="38" y="112"/>
                </a:lnTo>
                <a:lnTo>
                  <a:pt x="26" y="127"/>
                </a:lnTo>
                <a:lnTo>
                  <a:pt x="18" y="144"/>
                </a:lnTo>
                <a:lnTo>
                  <a:pt x="10" y="160"/>
                </a:lnTo>
                <a:lnTo>
                  <a:pt x="5" y="174"/>
                </a:lnTo>
                <a:lnTo>
                  <a:pt x="1" y="184"/>
                </a:lnTo>
                <a:lnTo>
                  <a:pt x="0" y="188"/>
                </a:lnTo>
                <a:close/>
              </a:path>
            </a:pathLst>
          </a:custGeom>
          <a:solidFill>
            <a:srgbClr val="000000"/>
          </a:solidFill>
          <a:ln w="9525">
            <a:noFill/>
            <a:round/>
            <a:headEnd/>
            <a:tailEnd/>
          </a:ln>
        </p:spPr>
        <p:txBody>
          <a:bodyPr/>
          <a:lstStyle/>
          <a:p>
            <a:endParaRPr lang="en-US"/>
          </a:p>
        </p:txBody>
      </p:sp>
      <p:sp>
        <p:nvSpPr>
          <p:cNvPr id="54306" name="Freeform 91"/>
          <p:cNvSpPr>
            <a:spLocks/>
          </p:cNvSpPr>
          <p:nvPr/>
        </p:nvSpPr>
        <p:spPr bwMode="auto">
          <a:xfrm>
            <a:off x="6453188" y="4660900"/>
            <a:ext cx="101600" cy="57150"/>
          </a:xfrm>
          <a:custGeom>
            <a:avLst/>
            <a:gdLst>
              <a:gd name="T0" fmla="*/ 76 w 259"/>
              <a:gd name="T1" fmla="*/ 96 h 142"/>
              <a:gd name="T2" fmla="*/ 93 w 259"/>
              <a:gd name="T3" fmla="*/ 87 h 142"/>
              <a:gd name="T4" fmla="*/ 104 w 259"/>
              <a:gd name="T5" fmla="*/ 78 h 142"/>
              <a:gd name="T6" fmla="*/ 114 w 259"/>
              <a:gd name="T7" fmla="*/ 70 h 142"/>
              <a:gd name="T8" fmla="*/ 105 w 259"/>
              <a:gd name="T9" fmla="*/ 47 h 142"/>
              <a:gd name="T10" fmla="*/ 109 w 259"/>
              <a:gd name="T11" fmla="*/ 7 h 142"/>
              <a:gd name="T12" fmla="*/ 113 w 259"/>
              <a:gd name="T13" fmla="*/ 2 h 142"/>
              <a:gd name="T14" fmla="*/ 118 w 259"/>
              <a:gd name="T15" fmla="*/ 17 h 142"/>
              <a:gd name="T16" fmla="*/ 133 w 259"/>
              <a:gd name="T17" fmla="*/ 36 h 142"/>
              <a:gd name="T18" fmla="*/ 159 w 259"/>
              <a:gd name="T19" fmla="*/ 47 h 142"/>
              <a:gd name="T20" fmla="*/ 196 w 259"/>
              <a:gd name="T21" fmla="*/ 38 h 142"/>
              <a:gd name="T22" fmla="*/ 226 w 259"/>
              <a:gd name="T23" fmla="*/ 28 h 142"/>
              <a:gd name="T24" fmla="*/ 248 w 259"/>
              <a:gd name="T25" fmla="*/ 20 h 142"/>
              <a:gd name="T26" fmla="*/ 258 w 259"/>
              <a:gd name="T27" fmla="*/ 15 h 142"/>
              <a:gd name="T28" fmla="*/ 258 w 259"/>
              <a:gd name="T29" fmla="*/ 16 h 142"/>
              <a:gd name="T30" fmla="*/ 251 w 259"/>
              <a:gd name="T31" fmla="*/ 33 h 142"/>
              <a:gd name="T32" fmla="*/ 231 w 259"/>
              <a:gd name="T33" fmla="*/ 58 h 142"/>
              <a:gd name="T34" fmla="*/ 196 w 259"/>
              <a:gd name="T35" fmla="*/ 78 h 142"/>
              <a:gd name="T36" fmla="*/ 163 w 259"/>
              <a:gd name="T37" fmla="*/ 83 h 142"/>
              <a:gd name="T38" fmla="*/ 150 w 259"/>
              <a:gd name="T39" fmla="*/ 83 h 142"/>
              <a:gd name="T40" fmla="*/ 140 w 259"/>
              <a:gd name="T41" fmla="*/ 90 h 142"/>
              <a:gd name="T42" fmla="*/ 126 w 259"/>
              <a:gd name="T43" fmla="*/ 108 h 142"/>
              <a:gd name="T44" fmla="*/ 106 w 259"/>
              <a:gd name="T45" fmla="*/ 126 h 142"/>
              <a:gd name="T46" fmla="*/ 76 w 259"/>
              <a:gd name="T47" fmla="*/ 138 h 142"/>
              <a:gd name="T48" fmla="*/ 34 w 259"/>
              <a:gd name="T49" fmla="*/ 140 h 142"/>
              <a:gd name="T50" fmla="*/ 6 w 259"/>
              <a:gd name="T51" fmla="*/ 116 h 142"/>
              <a:gd name="T52" fmla="*/ 0 w 259"/>
              <a:gd name="T53" fmla="*/ 81 h 142"/>
              <a:gd name="T54" fmla="*/ 1 w 259"/>
              <a:gd name="T55" fmla="*/ 55 h 142"/>
              <a:gd name="T56" fmla="*/ 3 w 259"/>
              <a:gd name="T57" fmla="*/ 53 h 142"/>
              <a:gd name="T58" fmla="*/ 9 w 259"/>
              <a:gd name="T59" fmla="*/ 71 h 142"/>
              <a:gd name="T60" fmla="*/ 23 w 259"/>
              <a:gd name="T61" fmla="*/ 91 h 142"/>
              <a:gd name="T62" fmla="*/ 48 w 259"/>
              <a:gd name="T63" fmla="*/ 102 h 1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9"/>
              <a:gd name="T97" fmla="*/ 0 h 142"/>
              <a:gd name="T98" fmla="*/ 259 w 259"/>
              <a:gd name="T99" fmla="*/ 142 h 14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9" h="142">
                <a:moveTo>
                  <a:pt x="66" y="100"/>
                </a:moveTo>
                <a:lnTo>
                  <a:pt x="76" y="96"/>
                </a:lnTo>
                <a:lnTo>
                  <a:pt x="85" y="92"/>
                </a:lnTo>
                <a:lnTo>
                  <a:pt x="93" y="87"/>
                </a:lnTo>
                <a:lnTo>
                  <a:pt x="99" y="82"/>
                </a:lnTo>
                <a:lnTo>
                  <a:pt x="104" y="78"/>
                </a:lnTo>
                <a:lnTo>
                  <a:pt x="109" y="73"/>
                </a:lnTo>
                <a:lnTo>
                  <a:pt x="114" y="70"/>
                </a:lnTo>
                <a:lnTo>
                  <a:pt x="119" y="67"/>
                </a:lnTo>
                <a:lnTo>
                  <a:pt x="105" y="47"/>
                </a:lnTo>
                <a:lnTo>
                  <a:pt x="104" y="25"/>
                </a:lnTo>
                <a:lnTo>
                  <a:pt x="109" y="7"/>
                </a:lnTo>
                <a:lnTo>
                  <a:pt x="111" y="0"/>
                </a:lnTo>
                <a:lnTo>
                  <a:pt x="113" y="2"/>
                </a:lnTo>
                <a:lnTo>
                  <a:pt x="114" y="8"/>
                </a:lnTo>
                <a:lnTo>
                  <a:pt x="118" y="17"/>
                </a:lnTo>
                <a:lnTo>
                  <a:pt x="124" y="27"/>
                </a:lnTo>
                <a:lnTo>
                  <a:pt x="133" y="36"/>
                </a:lnTo>
                <a:lnTo>
                  <a:pt x="145" y="43"/>
                </a:lnTo>
                <a:lnTo>
                  <a:pt x="159" y="47"/>
                </a:lnTo>
                <a:lnTo>
                  <a:pt x="178" y="45"/>
                </a:lnTo>
                <a:lnTo>
                  <a:pt x="196" y="38"/>
                </a:lnTo>
                <a:lnTo>
                  <a:pt x="213" y="33"/>
                </a:lnTo>
                <a:lnTo>
                  <a:pt x="226" y="28"/>
                </a:lnTo>
                <a:lnTo>
                  <a:pt x="238" y="23"/>
                </a:lnTo>
                <a:lnTo>
                  <a:pt x="248" y="20"/>
                </a:lnTo>
                <a:lnTo>
                  <a:pt x="254" y="16"/>
                </a:lnTo>
                <a:lnTo>
                  <a:pt x="258" y="15"/>
                </a:lnTo>
                <a:lnTo>
                  <a:pt x="259" y="13"/>
                </a:lnTo>
                <a:lnTo>
                  <a:pt x="258" y="16"/>
                </a:lnTo>
                <a:lnTo>
                  <a:pt x="255" y="23"/>
                </a:lnTo>
                <a:lnTo>
                  <a:pt x="251" y="33"/>
                </a:lnTo>
                <a:lnTo>
                  <a:pt x="243" y="46"/>
                </a:lnTo>
                <a:lnTo>
                  <a:pt x="231" y="58"/>
                </a:lnTo>
                <a:lnTo>
                  <a:pt x="216" y="70"/>
                </a:lnTo>
                <a:lnTo>
                  <a:pt x="196" y="78"/>
                </a:lnTo>
                <a:lnTo>
                  <a:pt x="170" y="83"/>
                </a:lnTo>
                <a:lnTo>
                  <a:pt x="163" y="83"/>
                </a:lnTo>
                <a:lnTo>
                  <a:pt x="155" y="83"/>
                </a:lnTo>
                <a:lnTo>
                  <a:pt x="150" y="83"/>
                </a:lnTo>
                <a:lnTo>
                  <a:pt x="144" y="82"/>
                </a:lnTo>
                <a:lnTo>
                  <a:pt x="140" y="90"/>
                </a:lnTo>
                <a:lnTo>
                  <a:pt x="134" y="100"/>
                </a:lnTo>
                <a:lnTo>
                  <a:pt x="126" y="108"/>
                </a:lnTo>
                <a:lnTo>
                  <a:pt x="118" y="117"/>
                </a:lnTo>
                <a:lnTo>
                  <a:pt x="106" y="126"/>
                </a:lnTo>
                <a:lnTo>
                  <a:pt x="93" y="133"/>
                </a:lnTo>
                <a:lnTo>
                  <a:pt x="76" y="138"/>
                </a:lnTo>
                <a:lnTo>
                  <a:pt x="58" y="142"/>
                </a:lnTo>
                <a:lnTo>
                  <a:pt x="34" y="140"/>
                </a:lnTo>
                <a:lnTo>
                  <a:pt x="16" y="131"/>
                </a:lnTo>
                <a:lnTo>
                  <a:pt x="6" y="116"/>
                </a:lnTo>
                <a:lnTo>
                  <a:pt x="1" y="98"/>
                </a:lnTo>
                <a:lnTo>
                  <a:pt x="0" y="81"/>
                </a:lnTo>
                <a:lnTo>
                  <a:pt x="0" y="66"/>
                </a:lnTo>
                <a:lnTo>
                  <a:pt x="1" y="55"/>
                </a:lnTo>
                <a:lnTo>
                  <a:pt x="3" y="51"/>
                </a:lnTo>
                <a:lnTo>
                  <a:pt x="3" y="53"/>
                </a:lnTo>
                <a:lnTo>
                  <a:pt x="5" y="61"/>
                </a:lnTo>
                <a:lnTo>
                  <a:pt x="9" y="71"/>
                </a:lnTo>
                <a:lnTo>
                  <a:pt x="14" y="81"/>
                </a:lnTo>
                <a:lnTo>
                  <a:pt x="23" y="91"/>
                </a:lnTo>
                <a:lnTo>
                  <a:pt x="34" y="98"/>
                </a:lnTo>
                <a:lnTo>
                  <a:pt x="48" y="102"/>
                </a:lnTo>
                <a:lnTo>
                  <a:pt x="66" y="100"/>
                </a:lnTo>
                <a:close/>
              </a:path>
            </a:pathLst>
          </a:custGeom>
          <a:solidFill>
            <a:srgbClr val="000000"/>
          </a:solidFill>
          <a:ln w="9525">
            <a:noFill/>
            <a:round/>
            <a:headEnd/>
            <a:tailEnd/>
          </a:ln>
        </p:spPr>
        <p:txBody>
          <a:bodyPr/>
          <a:lstStyle/>
          <a:p>
            <a:endParaRPr lang="en-US"/>
          </a:p>
        </p:txBody>
      </p:sp>
      <p:sp>
        <p:nvSpPr>
          <p:cNvPr id="54307" name="Freeform 94"/>
          <p:cNvSpPr>
            <a:spLocks/>
          </p:cNvSpPr>
          <p:nvPr/>
        </p:nvSpPr>
        <p:spPr bwMode="auto">
          <a:xfrm>
            <a:off x="6577013" y="4227513"/>
            <a:ext cx="134937" cy="195262"/>
          </a:xfrm>
          <a:custGeom>
            <a:avLst/>
            <a:gdLst>
              <a:gd name="T0" fmla="*/ 338 w 338"/>
              <a:gd name="T1" fmla="*/ 0 h 492"/>
              <a:gd name="T2" fmla="*/ 220 w 338"/>
              <a:gd name="T3" fmla="*/ 184 h 492"/>
              <a:gd name="T4" fmla="*/ 278 w 338"/>
              <a:gd name="T5" fmla="*/ 169 h 492"/>
              <a:gd name="T6" fmla="*/ 135 w 338"/>
              <a:gd name="T7" fmla="*/ 333 h 492"/>
              <a:gd name="T8" fmla="*/ 180 w 338"/>
              <a:gd name="T9" fmla="*/ 333 h 492"/>
              <a:gd name="T10" fmla="*/ 0 w 338"/>
              <a:gd name="T11" fmla="*/ 492 h 492"/>
              <a:gd name="T12" fmla="*/ 85 w 338"/>
              <a:gd name="T13" fmla="*/ 377 h 492"/>
              <a:gd name="T14" fmla="*/ 30 w 338"/>
              <a:gd name="T15" fmla="*/ 362 h 492"/>
              <a:gd name="T16" fmla="*/ 155 w 338"/>
              <a:gd name="T17" fmla="*/ 243 h 492"/>
              <a:gd name="T18" fmla="*/ 110 w 338"/>
              <a:gd name="T19" fmla="*/ 229 h 492"/>
              <a:gd name="T20" fmla="*/ 338 w 338"/>
              <a:gd name="T21" fmla="*/ 0 h 4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8"/>
              <a:gd name="T34" fmla="*/ 0 h 492"/>
              <a:gd name="T35" fmla="*/ 338 w 338"/>
              <a:gd name="T36" fmla="*/ 492 h 4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8" h="492">
                <a:moveTo>
                  <a:pt x="338" y="0"/>
                </a:moveTo>
                <a:lnTo>
                  <a:pt x="220" y="184"/>
                </a:lnTo>
                <a:lnTo>
                  <a:pt x="278" y="169"/>
                </a:lnTo>
                <a:lnTo>
                  <a:pt x="135" y="333"/>
                </a:lnTo>
                <a:lnTo>
                  <a:pt x="180" y="333"/>
                </a:lnTo>
                <a:lnTo>
                  <a:pt x="0" y="492"/>
                </a:lnTo>
                <a:lnTo>
                  <a:pt x="85" y="377"/>
                </a:lnTo>
                <a:lnTo>
                  <a:pt x="30" y="362"/>
                </a:lnTo>
                <a:lnTo>
                  <a:pt x="155" y="243"/>
                </a:lnTo>
                <a:lnTo>
                  <a:pt x="110" y="229"/>
                </a:lnTo>
                <a:lnTo>
                  <a:pt x="338" y="0"/>
                </a:lnTo>
                <a:close/>
              </a:path>
            </a:pathLst>
          </a:custGeom>
          <a:solidFill>
            <a:srgbClr val="FF0000"/>
          </a:solidFill>
          <a:ln w="9525">
            <a:noFill/>
            <a:round/>
            <a:headEnd/>
            <a:tailEnd/>
          </a:ln>
        </p:spPr>
        <p:txBody>
          <a:bodyPr/>
          <a:lstStyle/>
          <a:p>
            <a:endParaRPr lang="en-US"/>
          </a:p>
        </p:txBody>
      </p:sp>
      <p:sp>
        <p:nvSpPr>
          <p:cNvPr id="54308" name="Freeform 95"/>
          <p:cNvSpPr>
            <a:spLocks/>
          </p:cNvSpPr>
          <p:nvPr/>
        </p:nvSpPr>
        <p:spPr bwMode="auto">
          <a:xfrm>
            <a:off x="6621463" y="4413250"/>
            <a:ext cx="147637" cy="57150"/>
          </a:xfrm>
          <a:custGeom>
            <a:avLst/>
            <a:gdLst>
              <a:gd name="T0" fmla="*/ 374 w 374"/>
              <a:gd name="T1" fmla="*/ 0 h 145"/>
              <a:gd name="T2" fmla="*/ 114 w 374"/>
              <a:gd name="T3" fmla="*/ 65 h 145"/>
              <a:gd name="T4" fmla="*/ 159 w 374"/>
              <a:gd name="T5" fmla="*/ 100 h 145"/>
              <a:gd name="T6" fmla="*/ 0 w 374"/>
              <a:gd name="T7" fmla="*/ 145 h 145"/>
              <a:gd name="T8" fmla="*/ 269 w 374"/>
              <a:gd name="T9" fmla="*/ 135 h 145"/>
              <a:gd name="T10" fmla="*/ 204 w 374"/>
              <a:gd name="T11" fmla="*/ 85 h 145"/>
              <a:gd name="T12" fmla="*/ 374 w 374"/>
              <a:gd name="T13" fmla="*/ 0 h 145"/>
              <a:gd name="T14" fmla="*/ 0 60000 65536"/>
              <a:gd name="T15" fmla="*/ 0 60000 65536"/>
              <a:gd name="T16" fmla="*/ 0 60000 65536"/>
              <a:gd name="T17" fmla="*/ 0 60000 65536"/>
              <a:gd name="T18" fmla="*/ 0 60000 65536"/>
              <a:gd name="T19" fmla="*/ 0 60000 65536"/>
              <a:gd name="T20" fmla="*/ 0 60000 65536"/>
              <a:gd name="T21" fmla="*/ 0 w 374"/>
              <a:gd name="T22" fmla="*/ 0 h 145"/>
              <a:gd name="T23" fmla="*/ 374 w 374"/>
              <a:gd name="T24" fmla="*/ 145 h 1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4" h="145">
                <a:moveTo>
                  <a:pt x="374" y="0"/>
                </a:moveTo>
                <a:lnTo>
                  <a:pt x="114" y="65"/>
                </a:lnTo>
                <a:lnTo>
                  <a:pt x="159" y="100"/>
                </a:lnTo>
                <a:lnTo>
                  <a:pt x="0" y="145"/>
                </a:lnTo>
                <a:lnTo>
                  <a:pt x="269" y="135"/>
                </a:lnTo>
                <a:lnTo>
                  <a:pt x="204" y="85"/>
                </a:lnTo>
                <a:lnTo>
                  <a:pt x="374" y="0"/>
                </a:lnTo>
                <a:close/>
              </a:path>
            </a:pathLst>
          </a:custGeom>
          <a:solidFill>
            <a:srgbClr val="FF0000"/>
          </a:solidFill>
          <a:ln w="9525">
            <a:noFill/>
            <a:round/>
            <a:headEnd/>
            <a:tailEnd/>
          </a:ln>
        </p:spPr>
        <p:txBody>
          <a:bodyPr/>
          <a:lstStyle/>
          <a:p>
            <a:endParaRPr lang="en-US"/>
          </a:p>
        </p:txBody>
      </p:sp>
      <p:sp>
        <p:nvSpPr>
          <p:cNvPr id="54309" name="Rectangle 2"/>
          <p:cNvSpPr>
            <a:spLocks noGrp="1" noChangeArrowheads="1"/>
          </p:cNvSpPr>
          <p:nvPr>
            <p:ph type="title"/>
          </p:nvPr>
        </p:nvSpPr>
        <p:spPr>
          <a:noFill/>
        </p:spPr>
        <p:txBody>
          <a:bodyPr lIns="90488" tIns="44450" rIns="90488" bIns="44450" anchor="ctr"/>
          <a:lstStyle/>
          <a:p>
            <a:pPr eaLnBrk="1" hangingPunct="1"/>
            <a:r>
              <a:rPr lang="en-US" dirty="0" smtClean="0"/>
              <a:t>Split brain Syndrome</a:t>
            </a:r>
          </a:p>
        </p:txBody>
      </p:sp>
      <p:sp>
        <p:nvSpPr>
          <p:cNvPr id="54310" name="Oval 3"/>
          <p:cNvSpPr>
            <a:spLocks noChangeArrowheads="1"/>
          </p:cNvSpPr>
          <p:nvPr/>
        </p:nvSpPr>
        <p:spPr bwMode="auto">
          <a:xfrm>
            <a:off x="1987550" y="1911350"/>
            <a:ext cx="1206500" cy="749300"/>
          </a:xfrm>
          <a:prstGeom prst="ellipse">
            <a:avLst/>
          </a:prstGeom>
          <a:solidFill>
            <a:schemeClr val="accent2"/>
          </a:solidFill>
          <a:ln w="12700">
            <a:solidFill>
              <a:schemeClr val="tx1"/>
            </a:solidFill>
            <a:round/>
            <a:headEnd/>
            <a:tailEnd/>
          </a:ln>
        </p:spPr>
        <p:txBody>
          <a:bodyPr wrap="none" anchor="ctr"/>
          <a:lstStyle/>
          <a:p>
            <a:endParaRPr lang="en-US"/>
          </a:p>
        </p:txBody>
      </p:sp>
      <p:sp>
        <p:nvSpPr>
          <p:cNvPr id="54311" name="Oval 4"/>
          <p:cNvSpPr>
            <a:spLocks noChangeArrowheads="1"/>
          </p:cNvSpPr>
          <p:nvPr/>
        </p:nvSpPr>
        <p:spPr bwMode="auto">
          <a:xfrm>
            <a:off x="996950" y="2901950"/>
            <a:ext cx="1282700" cy="749300"/>
          </a:xfrm>
          <a:prstGeom prst="ellipse">
            <a:avLst/>
          </a:prstGeom>
          <a:solidFill>
            <a:srgbClr val="66FF66"/>
          </a:solidFill>
          <a:ln w="12700">
            <a:solidFill>
              <a:schemeClr val="tx1"/>
            </a:solidFill>
            <a:round/>
            <a:headEnd/>
            <a:tailEnd/>
          </a:ln>
        </p:spPr>
        <p:txBody>
          <a:bodyPr wrap="none" anchor="ctr"/>
          <a:lstStyle/>
          <a:p>
            <a:endParaRPr lang="en-US"/>
          </a:p>
        </p:txBody>
      </p:sp>
      <p:sp>
        <p:nvSpPr>
          <p:cNvPr id="54312" name="Oval 6"/>
          <p:cNvSpPr>
            <a:spLocks noChangeArrowheads="1"/>
          </p:cNvSpPr>
          <p:nvPr/>
        </p:nvSpPr>
        <p:spPr bwMode="auto">
          <a:xfrm>
            <a:off x="5797550" y="2825750"/>
            <a:ext cx="1206500" cy="749300"/>
          </a:xfrm>
          <a:prstGeom prst="ellipse">
            <a:avLst/>
          </a:prstGeom>
          <a:solidFill>
            <a:schemeClr val="accent2"/>
          </a:solidFill>
          <a:ln w="12700">
            <a:solidFill>
              <a:schemeClr val="tx1"/>
            </a:solidFill>
            <a:round/>
            <a:headEnd/>
            <a:tailEnd/>
          </a:ln>
        </p:spPr>
        <p:txBody>
          <a:bodyPr wrap="none" anchor="ctr"/>
          <a:lstStyle/>
          <a:p>
            <a:endParaRPr lang="en-US"/>
          </a:p>
        </p:txBody>
      </p:sp>
      <p:sp>
        <p:nvSpPr>
          <p:cNvPr id="54313" name="Oval 7"/>
          <p:cNvSpPr>
            <a:spLocks noChangeArrowheads="1"/>
          </p:cNvSpPr>
          <p:nvPr/>
        </p:nvSpPr>
        <p:spPr bwMode="auto">
          <a:xfrm>
            <a:off x="2139950" y="4806950"/>
            <a:ext cx="1206500" cy="749300"/>
          </a:xfrm>
          <a:prstGeom prst="ellipse">
            <a:avLst/>
          </a:prstGeom>
          <a:solidFill>
            <a:schemeClr val="accent2"/>
          </a:solidFill>
          <a:ln w="12700">
            <a:solidFill>
              <a:schemeClr val="tx1"/>
            </a:solidFill>
            <a:round/>
            <a:headEnd/>
            <a:tailEnd/>
          </a:ln>
        </p:spPr>
        <p:txBody>
          <a:bodyPr wrap="none" anchor="ctr"/>
          <a:lstStyle/>
          <a:p>
            <a:endParaRPr lang="en-US"/>
          </a:p>
        </p:txBody>
      </p:sp>
      <p:sp>
        <p:nvSpPr>
          <p:cNvPr id="54314" name="Oval 8"/>
          <p:cNvSpPr>
            <a:spLocks noChangeArrowheads="1"/>
          </p:cNvSpPr>
          <p:nvPr/>
        </p:nvSpPr>
        <p:spPr bwMode="auto">
          <a:xfrm>
            <a:off x="996950" y="4044950"/>
            <a:ext cx="1206500" cy="749300"/>
          </a:xfrm>
          <a:prstGeom prst="ellipse">
            <a:avLst/>
          </a:prstGeom>
          <a:solidFill>
            <a:schemeClr val="accent2"/>
          </a:solidFill>
          <a:ln w="12700">
            <a:solidFill>
              <a:schemeClr val="tx1"/>
            </a:solidFill>
            <a:round/>
            <a:headEnd/>
            <a:tailEnd/>
          </a:ln>
        </p:spPr>
        <p:txBody>
          <a:bodyPr wrap="none" anchor="ctr"/>
          <a:lstStyle/>
          <a:p>
            <a:endParaRPr lang="en-US"/>
          </a:p>
        </p:txBody>
      </p:sp>
      <p:sp>
        <p:nvSpPr>
          <p:cNvPr id="54315" name="Line 9"/>
          <p:cNvSpPr>
            <a:spLocks noChangeShapeType="1"/>
          </p:cNvSpPr>
          <p:nvPr/>
        </p:nvSpPr>
        <p:spPr bwMode="auto">
          <a:xfrm>
            <a:off x="3200400" y="2438400"/>
            <a:ext cx="2590800" cy="685800"/>
          </a:xfrm>
          <a:prstGeom prst="line">
            <a:avLst/>
          </a:prstGeom>
          <a:noFill/>
          <a:ln w="50800">
            <a:solidFill>
              <a:schemeClr val="accent2"/>
            </a:solidFill>
            <a:round/>
            <a:headEnd/>
            <a:tailEnd/>
          </a:ln>
        </p:spPr>
        <p:txBody>
          <a:bodyPr/>
          <a:lstStyle/>
          <a:p>
            <a:endParaRPr lang="en-US"/>
          </a:p>
        </p:txBody>
      </p:sp>
      <p:sp>
        <p:nvSpPr>
          <p:cNvPr id="54316" name="Line 10"/>
          <p:cNvSpPr>
            <a:spLocks noChangeShapeType="1"/>
          </p:cNvSpPr>
          <p:nvPr/>
        </p:nvSpPr>
        <p:spPr bwMode="auto">
          <a:xfrm flipV="1">
            <a:off x="2209800" y="3352800"/>
            <a:ext cx="3581400" cy="990600"/>
          </a:xfrm>
          <a:prstGeom prst="line">
            <a:avLst/>
          </a:prstGeom>
          <a:noFill/>
          <a:ln w="50800">
            <a:solidFill>
              <a:schemeClr val="accent2"/>
            </a:solidFill>
            <a:round/>
            <a:headEnd/>
            <a:tailEnd/>
          </a:ln>
        </p:spPr>
        <p:txBody>
          <a:bodyPr/>
          <a:lstStyle/>
          <a:p>
            <a:endParaRPr lang="en-US"/>
          </a:p>
        </p:txBody>
      </p:sp>
      <p:sp>
        <p:nvSpPr>
          <p:cNvPr id="54317" name="Line 11"/>
          <p:cNvSpPr>
            <a:spLocks noChangeShapeType="1"/>
          </p:cNvSpPr>
          <p:nvPr/>
        </p:nvSpPr>
        <p:spPr bwMode="auto">
          <a:xfrm>
            <a:off x="2286000" y="3352800"/>
            <a:ext cx="3505200" cy="990600"/>
          </a:xfrm>
          <a:prstGeom prst="line">
            <a:avLst/>
          </a:prstGeom>
          <a:noFill/>
          <a:ln w="50800">
            <a:solidFill>
              <a:srgbClr val="66FF66"/>
            </a:solidFill>
            <a:round/>
            <a:headEnd/>
            <a:tailEnd/>
          </a:ln>
        </p:spPr>
        <p:txBody>
          <a:bodyPr/>
          <a:lstStyle/>
          <a:p>
            <a:endParaRPr lang="en-US"/>
          </a:p>
        </p:txBody>
      </p:sp>
      <p:sp>
        <p:nvSpPr>
          <p:cNvPr id="54318" name="Rectangle 12"/>
          <p:cNvSpPr>
            <a:spLocks noChangeArrowheads="1"/>
          </p:cNvSpPr>
          <p:nvPr/>
        </p:nvSpPr>
        <p:spPr bwMode="auto">
          <a:xfrm>
            <a:off x="595313" y="5548313"/>
            <a:ext cx="7794625" cy="819150"/>
          </a:xfrm>
          <a:prstGeom prst="rect">
            <a:avLst/>
          </a:prstGeom>
          <a:noFill/>
          <a:ln w="12700">
            <a:noFill/>
            <a:miter lim="800000"/>
            <a:headEnd/>
            <a:tailEnd/>
          </a:ln>
        </p:spPr>
        <p:txBody>
          <a:bodyPr wrap="none" lIns="90488" tIns="44450" rIns="90488" bIns="44450">
            <a:spAutoFit/>
          </a:bodyPr>
          <a:lstStyle/>
          <a:p>
            <a:r>
              <a:rPr lang="en-US" sz="2400" b="1" i="1">
                <a:latin typeface="Times New Roman" pitchFamily="18" charset="0"/>
              </a:rPr>
              <a:t>Some clients still connected to primary, but one has switched</a:t>
            </a:r>
          </a:p>
          <a:p>
            <a:r>
              <a:rPr lang="en-US" sz="2400" b="1" i="1">
                <a:latin typeface="Times New Roman" pitchFamily="18" charset="0"/>
              </a:rPr>
              <a:t>to backup and one is completely disconnected from both</a:t>
            </a:r>
          </a:p>
        </p:txBody>
      </p:sp>
      <p:sp>
        <p:nvSpPr>
          <p:cNvPr id="54319" name="Rectangle 13"/>
          <p:cNvSpPr>
            <a:spLocks noChangeArrowheads="1"/>
          </p:cNvSpPr>
          <p:nvPr/>
        </p:nvSpPr>
        <p:spPr bwMode="auto">
          <a:xfrm>
            <a:off x="7088188" y="2897188"/>
            <a:ext cx="1444625" cy="2097087"/>
          </a:xfrm>
          <a:prstGeom prst="rect">
            <a:avLst/>
          </a:prstGeom>
          <a:noFill/>
          <a:ln w="12700">
            <a:noFill/>
            <a:miter lim="800000"/>
            <a:headEnd/>
            <a:tailEnd/>
          </a:ln>
        </p:spPr>
        <p:txBody>
          <a:bodyPr lIns="90488" tIns="44450" rIns="90488" bIns="44450">
            <a:spAutoFit/>
          </a:bodyPr>
          <a:lstStyle/>
          <a:p>
            <a:pPr>
              <a:spcBef>
                <a:spcPct val="50000"/>
              </a:spcBef>
            </a:pPr>
            <a:r>
              <a:rPr lang="en-US" sz="2400" b="1" i="1">
                <a:latin typeface="Times New Roman" pitchFamily="18" charset="0"/>
              </a:rPr>
              <a:t>primary</a:t>
            </a:r>
          </a:p>
          <a:p>
            <a:pPr>
              <a:spcBef>
                <a:spcPct val="50000"/>
              </a:spcBef>
            </a:pPr>
            <a:endParaRPr lang="en-US" sz="2400" b="1" i="1">
              <a:latin typeface="Times New Roman" pitchFamily="18" charset="0"/>
            </a:endParaRPr>
          </a:p>
          <a:p>
            <a:pPr>
              <a:spcBef>
                <a:spcPct val="50000"/>
              </a:spcBef>
            </a:pPr>
            <a:endParaRPr lang="en-US" sz="2400" b="1" i="1">
              <a:latin typeface="Times New Roman" pitchFamily="18" charset="0"/>
            </a:endParaRPr>
          </a:p>
          <a:p>
            <a:pPr>
              <a:spcBef>
                <a:spcPct val="50000"/>
              </a:spcBef>
            </a:pPr>
            <a:r>
              <a:rPr lang="en-US" sz="2400" b="1" i="1">
                <a:latin typeface="Times New Roman" pitchFamily="18" charset="0"/>
              </a:rPr>
              <a:t>backup</a:t>
            </a:r>
          </a:p>
        </p:txBody>
      </p:sp>
      <p:sp>
        <p:nvSpPr>
          <p:cNvPr id="54320" name="Oval 14"/>
          <p:cNvSpPr>
            <a:spLocks noChangeArrowheads="1"/>
          </p:cNvSpPr>
          <p:nvPr/>
        </p:nvSpPr>
        <p:spPr bwMode="auto">
          <a:xfrm>
            <a:off x="5803900" y="2832100"/>
            <a:ext cx="1206500" cy="749300"/>
          </a:xfrm>
          <a:prstGeom prst="ellipse">
            <a:avLst/>
          </a:prstGeom>
          <a:solidFill>
            <a:schemeClr val="accent2"/>
          </a:solidFill>
          <a:ln w="12700">
            <a:solidFill>
              <a:schemeClr val="tx1"/>
            </a:solidFill>
            <a:round/>
            <a:headEnd/>
            <a:tailEnd/>
          </a:ln>
        </p:spPr>
        <p:txBody>
          <a:bodyPr wrap="none" anchor="ctr"/>
          <a:lstStyle/>
          <a:p>
            <a:endParaRPr lang="en-US"/>
          </a:p>
        </p:txBody>
      </p:sp>
      <p:sp>
        <p:nvSpPr>
          <p:cNvPr id="54321" name="Freeform 15"/>
          <p:cNvSpPr>
            <a:spLocks/>
          </p:cNvSpPr>
          <p:nvPr/>
        </p:nvSpPr>
        <p:spPr bwMode="auto">
          <a:xfrm>
            <a:off x="6078538" y="2982913"/>
            <a:ext cx="668337" cy="522287"/>
          </a:xfrm>
          <a:custGeom>
            <a:avLst/>
            <a:gdLst>
              <a:gd name="T0" fmla="*/ 754 w 1683"/>
              <a:gd name="T1" fmla="*/ 3 h 1313"/>
              <a:gd name="T2" fmla="*/ 631 w 1683"/>
              <a:gd name="T3" fmla="*/ 21 h 1313"/>
              <a:gd name="T4" fmla="*/ 513 w 1683"/>
              <a:gd name="T5" fmla="*/ 51 h 1313"/>
              <a:gd name="T6" fmla="*/ 405 w 1683"/>
              <a:gd name="T7" fmla="*/ 95 h 1313"/>
              <a:gd name="T8" fmla="*/ 306 w 1683"/>
              <a:gd name="T9" fmla="*/ 150 h 1313"/>
              <a:gd name="T10" fmla="*/ 218 w 1683"/>
              <a:gd name="T11" fmla="*/ 216 h 1313"/>
              <a:gd name="T12" fmla="*/ 143 w 1683"/>
              <a:gd name="T13" fmla="*/ 289 h 1313"/>
              <a:gd name="T14" fmla="*/ 82 w 1683"/>
              <a:gd name="T15" fmla="*/ 372 h 1313"/>
              <a:gd name="T16" fmla="*/ 37 w 1683"/>
              <a:gd name="T17" fmla="*/ 462 h 1313"/>
              <a:gd name="T18" fmla="*/ 10 w 1683"/>
              <a:gd name="T19" fmla="*/ 557 h 1313"/>
              <a:gd name="T20" fmla="*/ 0 w 1683"/>
              <a:gd name="T21" fmla="*/ 657 h 1313"/>
              <a:gd name="T22" fmla="*/ 10 w 1683"/>
              <a:gd name="T23" fmla="*/ 756 h 1313"/>
              <a:gd name="T24" fmla="*/ 37 w 1683"/>
              <a:gd name="T25" fmla="*/ 851 h 1313"/>
              <a:gd name="T26" fmla="*/ 82 w 1683"/>
              <a:gd name="T27" fmla="*/ 941 h 1313"/>
              <a:gd name="T28" fmla="*/ 143 w 1683"/>
              <a:gd name="T29" fmla="*/ 1024 h 1313"/>
              <a:gd name="T30" fmla="*/ 218 w 1683"/>
              <a:gd name="T31" fmla="*/ 1097 h 1313"/>
              <a:gd name="T32" fmla="*/ 306 w 1683"/>
              <a:gd name="T33" fmla="*/ 1164 h 1313"/>
              <a:gd name="T34" fmla="*/ 405 w 1683"/>
              <a:gd name="T35" fmla="*/ 1219 h 1313"/>
              <a:gd name="T36" fmla="*/ 513 w 1683"/>
              <a:gd name="T37" fmla="*/ 1262 h 1313"/>
              <a:gd name="T38" fmla="*/ 631 w 1683"/>
              <a:gd name="T39" fmla="*/ 1292 h 1313"/>
              <a:gd name="T40" fmla="*/ 754 w 1683"/>
              <a:gd name="T41" fmla="*/ 1310 h 1313"/>
              <a:gd name="T42" fmla="*/ 884 w 1683"/>
              <a:gd name="T43" fmla="*/ 1312 h 1313"/>
              <a:gd name="T44" fmla="*/ 1010 w 1683"/>
              <a:gd name="T45" fmla="*/ 1300 h 1313"/>
              <a:gd name="T46" fmla="*/ 1130 w 1683"/>
              <a:gd name="T47" fmla="*/ 1274 h 1313"/>
              <a:gd name="T48" fmla="*/ 1243 w 1683"/>
              <a:gd name="T49" fmla="*/ 1234 h 1313"/>
              <a:gd name="T50" fmla="*/ 1345 w 1683"/>
              <a:gd name="T51" fmla="*/ 1182 h 1313"/>
              <a:gd name="T52" fmla="*/ 1436 w 1683"/>
              <a:gd name="T53" fmla="*/ 1121 h 1313"/>
              <a:gd name="T54" fmla="*/ 1516 w 1683"/>
              <a:gd name="T55" fmla="*/ 1049 h 1313"/>
              <a:gd name="T56" fmla="*/ 1582 w 1683"/>
              <a:gd name="T57" fmla="*/ 970 h 1313"/>
              <a:gd name="T58" fmla="*/ 1632 w 1683"/>
              <a:gd name="T59" fmla="*/ 883 h 1313"/>
              <a:gd name="T60" fmla="*/ 1666 w 1683"/>
              <a:gd name="T61" fmla="*/ 789 h 1313"/>
              <a:gd name="T62" fmla="*/ 1682 w 1683"/>
              <a:gd name="T63" fmla="*/ 690 h 1313"/>
              <a:gd name="T64" fmla="*/ 1680 w 1683"/>
              <a:gd name="T65" fmla="*/ 589 h 1313"/>
              <a:gd name="T66" fmla="*/ 1657 w 1683"/>
              <a:gd name="T67" fmla="*/ 493 h 1313"/>
              <a:gd name="T68" fmla="*/ 1617 w 1683"/>
              <a:gd name="T69" fmla="*/ 401 h 1313"/>
              <a:gd name="T70" fmla="*/ 1561 w 1683"/>
              <a:gd name="T71" fmla="*/ 316 h 1313"/>
              <a:gd name="T72" fmla="*/ 1491 w 1683"/>
              <a:gd name="T73" fmla="*/ 239 h 1313"/>
              <a:gd name="T74" fmla="*/ 1407 w 1683"/>
              <a:gd name="T75" fmla="*/ 171 h 1313"/>
              <a:gd name="T76" fmla="*/ 1311 w 1683"/>
              <a:gd name="T77" fmla="*/ 112 h 1313"/>
              <a:gd name="T78" fmla="*/ 1206 w 1683"/>
              <a:gd name="T79" fmla="*/ 65 h 1313"/>
              <a:gd name="T80" fmla="*/ 1091 w 1683"/>
              <a:gd name="T81" fmla="*/ 30 h 1313"/>
              <a:gd name="T82" fmla="*/ 969 w 1683"/>
              <a:gd name="T83" fmla="*/ 7 h 1313"/>
              <a:gd name="T84" fmla="*/ 840 w 1683"/>
              <a:gd name="T85" fmla="*/ 0 h 131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83"/>
              <a:gd name="T130" fmla="*/ 0 h 1313"/>
              <a:gd name="T131" fmla="*/ 1683 w 1683"/>
              <a:gd name="T132" fmla="*/ 1313 h 131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83" h="1313">
                <a:moveTo>
                  <a:pt x="840" y="0"/>
                </a:moveTo>
                <a:lnTo>
                  <a:pt x="797" y="1"/>
                </a:lnTo>
                <a:lnTo>
                  <a:pt x="754" y="3"/>
                </a:lnTo>
                <a:lnTo>
                  <a:pt x="713" y="7"/>
                </a:lnTo>
                <a:lnTo>
                  <a:pt x="672" y="13"/>
                </a:lnTo>
                <a:lnTo>
                  <a:pt x="631" y="21"/>
                </a:lnTo>
                <a:lnTo>
                  <a:pt x="591" y="30"/>
                </a:lnTo>
                <a:lnTo>
                  <a:pt x="552" y="40"/>
                </a:lnTo>
                <a:lnTo>
                  <a:pt x="513" y="51"/>
                </a:lnTo>
                <a:lnTo>
                  <a:pt x="477" y="65"/>
                </a:lnTo>
                <a:lnTo>
                  <a:pt x="441" y="80"/>
                </a:lnTo>
                <a:lnTo>
                  <a:pt x="405" y="95"/>
                </a:lnTo>
                <a:lnTo>
                  <a:pt x="371" y="112"/>
                </a:lnTo>
                <a:lnTo>
                  <a:pt x="338" y="131"/>
                </a:lnTo>
                <a:lnTo>
                  <a:pt x="306" y="150"/>
                </a:lnTo>
                <a:lnTo>
                  <a:pt x="276" y="171"/>
                </a:lnTo>
                <a:lnTo>
                  <a:pt x="246" y="192"/>
                </a:lnTo>
                <a:lnTo>
                  <a:pt x="218" y="216"/>
                </a:lnTo>
                <a:lnTo>
                  <a:pt x="192" y="239"/>
                </a:lnTo>
                <a:lnTo>
                  <a:pt x="167" y="264"/>
                </a:lnTo>
                <a:lnTo>
                  <a:pt x="143" y="289"/>
                </a:lnTo>
                <a:lnTo>
                  <a:pt x="122" y="316"/>
                </a:lnTo>
                <a:lnTo>
                  <a:pt x="101" y="343"/>
                </a:lnTo>
                <a:lnTo>
                  <a:pt x="82" y="372"/>
                </a:lnTo>
                <a:lnTo>
                  <a:pt x="66" y="401"/>
                </a:lnTo>
                <a:lnTo>
                  <a:pt x="51" y="431"/>
                </a:lnTo>
                <a:lnTo>
                  <a:pt x="37" y="462"/>
                </a:lnTo>
                <a:lnTo>
                  <a:pt x="26" y="493"/>
                </a:lnTo>
                <a:lnTo>
                  <a:pt x="17" y="524"/>
                </a:lnTo>
                <a:lnTo>
                  <a:pt x="10" y="557"/>
                </a:lnTo>
                <a:lnTo>
                  <a:pt x="4" y="589"/>
                </a:lnTo>
                <a:lnTo>
                  <a:pt x="1" y="623"/>
                </a:lnTo>
                <a:lnTo>
                  <a:pt x="0" y="657"/>
                </a:lnTo>
                <a:lnTo>
                  <a:pt x="1" y="690"/>
                </a:lnTo>
                <a:lnTo>
                  <a:pt x="4" y="724"/>
                </a:lnTo>
                <a:lnTo>
                  <a:pt x="10" y="756"/>
                </a:lnTo>
                <a:lnTo>
                  <a:pt x="17" y="789"/>
                </a:lnTo>
                <a:lnTo>
                  <a:pt x="26" y="820"/>
                </a:lnTo>
                <a:lnTo>
                  <a:pt x="37" y="851"/>
                </a:lnTo>
                <a:lnTo>
                  <a:pt x="51" y="883"/>
                </a:lnTo>
                <a:lnTo>
                  <a:pt x="66" y="913"/>
                </a:lnTo>
                <a:lnTo>
                  <a:pt x="82" y="941"/>
                </a:lnTo>
                <a:lnTo>
                  <a:pt x="101" y="970"/>
                </a:lnTo>
                <a:lnTo>
                  <a:pt x="122" y="998"/>
                </a:lnTo>
                <a:lnTo>
                  <a:pt x="143" y="1024"/>
                </a:lnTo>
                <a:lnTo>
                  <a:pt x="167" y="1049"/>
                </a:lnTo>
                <a:lnTo>
                  <a:pt x="192" y="1074"/>
                </a:lnTo>
                <a:lnTo>
                  <a:pt x="218" y="1097"/>
                </a:lnTo>
                <a:lnTo>
                  <a:pt x="246" y="1121"/>
                </a:lnTo>
                <a:lnTo>
                  <a:pt x="276" y="1142"/>
                </a:lnTo>
                <a:lnTo>
                  <a:pt x="306" y="1164"/>
                </a:lnTo>
                <a:lnTo>
                  <a:pt x="338" y="1182"/>
                </a:lnTo>
                <a:lnTo>
                  <a:pt x="371" y="1201"/>
                </a:lnTo>
                <a:lnTo>
                  <a:pt x="405" y="1219"/>
                </a:lnTo>
                <a:lnTo>
                  <a:pt x="441" y="1234"/>
                </a:lnTo>
                <a:lnTo>
                  <a:pt x="477" y="1249"/>
                </a:lnTo>
                <a:lnTo>
                  <a:pt x="513" y="1262"/>
                </a:lnTo>
                <a:lnTo>
                  <a:pt x="552" y="1274"/>
                </a:lnTo>
                <a:lnTo>
                  <a:pt x="591" y="1284"/>
                </a:lnTo>
                <a:lnTo>
                  <a:pt x="631" y="1292"/>
                </a:lnTo>
                <a:lnTo>
                  <a:pt x="672" y="1300"/>
                </a:lnTo>
                <a:lnTo>
                  <a:pt x="713" y="1306"/>
                </a:lnTo>
                <a:lnTo>
                  <a:pt x="754" y="1310"/>
                </a:lnTo>
                <a:lnTo>
                  <a:pt x="797" y="1312"/>
                </a:lnTo>
                <a:lnTo>
                  <a:pt x="840" y="1313"/>
                </a:lnTo>
                <a:lnTo>
                  <a:pt x="884" y="1312"/>
                </a:lnTo>
                <a:lnTo>
                  <a:pt x="927" y="1310"/>
                </a:lnTo>
                <a:lnTo>
                  <a:pt x="969" y="1306"/>
                </a:lnTo>
                <a:lnTo>
                  <a:pt x="1010" y="1300"/>
                </a:lnTo>
                <a:lnTo>
                  <a:pt x="1051" y="1292"/>
                </a:lnTo>
                <a:lnTo>
                  <a:pt x="1091" y="1284"/>
                </a:lnTo>
                <a:lnTo>
                  <a:pt x="1130" y="1274"/>
                </a:lnTo>
                <a:lnTo>
                  <a:pt x="1169" y="1262"/>
                </a:lnTo>
                <a:lnTo>
                  <a:pt x="1206" y="1249"/>
                </a:lnTo>
                <a:lnTo>
                  <a:pt x="1243" y="1234"/>
                </a:lnTo>
                <a:lnTo>
                  <a:pt x="1277" y="1219"/>
                </a:lnTo>
                <a:lnTo>
                  <a:pt x="1311" y="1201"/>
                </a:lnTo>
                <a:lnTo>
                  <a:pt x="1345" y="1182"/>
                </a:lnTo>
                <a:lnTo>
                  <a:pt x="1376" y="1164"/>
                </a:lnTo>
                <a:lnTo>
                  <a:pt x="1407" y="1142"/>
                </a:lnTo>
                <a:lnTo>
                  <a:pt x="1436" y="1121"/>
                </a:lnTo>
                <a:lnTo>
                  <a:pt x="1465" y="1097"/>
                </a:lnTo>
                <a:lnTo>
                  <a:pt x="1491" y="1074"/>
                </a:lnTo>
                <a:lnTo>
                  <a:pt x="1516" y="1049"/>
                </a:lnTo>
                <a:lnTo>
                  <a:pt x="1540" y="1024"/>
                </a:lnTo>
                <a:lnTo>
                  <a:pt x="1561" y="998"/>
                </a:lnTo>
                <a:lnTo>
                  <a:pt x="1582" y="970"/>
                </a:lnTo>
                <a:lnTo>
                  <a:pt x="1600" y="941"/>
                </a:lnTo>
                <a:lnTo>
                  <a:pt x="1617" y="913"/>
                </a:lnTo>
                <a:lnTo>
                  <a:pt x="1632" y="883"/>
                </a:lnTo>
                <a:lnTo>
                  <a:pt x="1646" y="851"/>
                </a:lnTo>
                <a:lnTo>
                  <a:pt x="1657" y="820"/>
                </a:lnTo>
                <a:lnTo>
                  <a:pt x="1666" y="789"/>
                </a:lnTo>
                <a:lnTo>
                  <a:pt x="1673" y="756"/>
                </a:lnTo>
                <a:lnTo>
                  <a:pt x="1680" y="724"/>
                </a:lnTo>
                <a:lnTo>
                  <a:pt x="1682" y="690"/>
                </a:lnTo>
                <a:lnTo>
                  <a:pt x="1683" y="657"/>
                </a:lnTo>
                <a:lnTo>
                  <a:pt x="1682" y="623"/>
                </a:lnTo>
                <a:lnTo>
                  <a:pt x="1680" y="589"/>
                </a:lnTo>
                <a:lnTo>
                  <a:pt x="1673" y="557"/>
                </a:lnTo>
                <a:lnTo>
                  <a:pt x="1666" y="524"/>
                </a:lnTo>
                <a:lnTo>
                  <a:pt x="1657" y="493"/>
                </a:lnTo>
                <a:lnTo>
                  <a:pt x="1646" y="462"/>
                </a:lnTo>
                <a:lnTo>
                  <a:pt x="1632" y="431"/>
                </a:lnTo>
                <a:lnTo>
                  <a:pt x="1617" y="401"/>
                </a:lnTo>
                <a:lnTo>
                  <a:pt x="1600" y="372"/>
                </a:lnTo>
                <a:lnTo>
                  <a:pt x="1582" y="343"/>
                </a:lnTo>
                <a:lnTo>
                  <a:pt x="1561" y="316"/>
                </a:lnTo>
                <a:lnTo>
                  <a:pt x="1540" y="289"/>
                </a:lnTo>
                <a:lnTo>
                  <a:pt x="1516" y="264"/>
                </a:lnTo>
                <a:lnTo>
                  <a:pt x="1491" y="239"/>
                </a:lnTo>
                <a:lnTo>
                  <a:pt x="1465" y="216"/>
                </a:lnTo>
                <a:lnTo>
                  <a:pt x="1436" y="192"/>
                </a:lnTo>
                <a:lnTo>
                  <a:pt x="1407" y="171"/>
                </a:lnTo>
                <a:lnTo>
                  <a:pt x="1376" y="150"/>
                </a:lnTo>
                <a:lnTo>
                  <a:pt x="1345" y="131"/>
                </a:lnTo>
                <a:lnTo>
                  <a:pt x="1311" y="112"/>
                </a:lnTo>
                <a:lnTo>
                  <a:pt x="1277" y="95"/>
                </a:lnTo>
                <a:lnTo>
                  <a:pt x="1243" y="80"/>
                </a:lnTo>
                <a:lnTo>
                  <a:pt x="1206" y="65"/>
                </a:lnTo>
                <a:lnTo>
                  <a:pt x="1169" y="51"/>
                </a:lnTo>
                <a:lnTo>
                  <a:pt x="1130" y="40"/>
                </a:lnTo>
                <a:lnTo>
                  <a:pt x="1091" y="30"/>
                </a:lnTo>
                <a:lnTo>
                  <a:pt x="1051" y="21"/>
                </a:lnTo>
                <a:lnTo>
                  <a:pt x="1010" y="13"/>
                </a:lnTo>
                <a:lnTo>
                  <a:pt x="969" y="7"/>
                </a:lnTo>
                <a:lnTo>
                  <a:pt x="927" y="3"/>
                </a:lnTo>
                <a:lnTo>
                  <a:pt x="884" y="1"/>
                </a:lnTo>
                <a:lnTo>
                  <a:pt x="840" y="0"/>
                </a:lnTo>
                <a:close/>
              </a:path>
            </a:pathLst>
          </a:custGeom>
          <a:solidFill>
            <a:srgbClr val="0A750A"/>
          </a:solidFill>
          <a:ln w="9525">
            <a:noFill/>
            <a:round/>
            <a:headEnd/>
            <a:tailEnd/>
          </a:ln>
        </p:spPr>
        <p:txBody>
          <a:bodyPr/>
          <a:lstStyle/>
          <a:p>
            <a:endParaRPr lang="en-US"/>
          </a:p>
        </p:txBody>
      </p:sp>
      <p:sp>
        <p:nvSpPr>
          <p:cNvPr id="54322" name="Freeform 16"/>
          <p:cNvSpPr>
            <a:spLocks/>
          </p:cNvSpPr>
          <p:nvPr/>
        </p:nvSpPr>
        <p:spPr bwMode="auto">
          <a:xfrm>
            <a:off x="6081713" y="2986088"/>
            <a:ext cx="660400" cy="515937"/>
          </a:xfrm>
          <a:custGeom>
            <a:avLst/>
            <a:gdLst>
              <a:gd name="T0" fmla="*/ 746 w 1666"/>
              <a:gd name="T1" fmla="*/ 4 h 1299"/>
              <a:gd name="T2" fmla="*/ 624 w 1666"/>
              <a:gd name="T3" fmla="*/ 20 h 1299"/>
              <a:gd name="T4" fmla="*/ 508 w 1666"/>
              <a:gd name="T5" fmla="*/ 51 h 1299"/>
              <a:gd name="T6" fmla="*/ 401 w 1666"/>
              <a:gd name="T7" fmla="*/ 94 h 1299"/>
              <a:gd name="T8" fmla="*/ 303 w 1666"/>
              <a:gd name="T9" fmla="*/ 149 h 1299"/>
              <a:gd name="T10" fmla="*/ 216 w 1666"/>
              <a:gd name="T11" fmla="*/ 212 h 1299"/>
              <a:gd name="T12" fmla="*/ 142 w 1666"/>
              <a:gd name="T13" fmla="*/ 286 h 1299"/>
              <a:gd name="T14" fmla="*/ 82 w 1666"/>
              <a:gd name="T15" fmla="*/ 369 h 1299"/>
              <a:gd name="T16" fmla="*/ 37 w 1666"/>
              <a:gd name="T17" fmla="*/ 456 h 1299"/>
              <a:gd name="T18" fmla="*/ 10 w 1666"/>
              <a:gd name="T19" fmla="*/ 551 h 1299"/>
              <a:gd name="T20" fmla="*/ 0 w 1666"/>
              <a:gd name="T21" fmla="*/ 650 h 1299"/>
              <a:gd name="T22" fmla="*/ 10 w 1666"/>
              <a:gd name="T23" fmla="*/ 748 h 1299"/>
              <a:gd name="T24" fmla="*/ 37 w 1666"/>
              <a:gd name="T25" fmla="*/ 843 h 1299"/>
              <a:gd name="T26" fmla="*/ 82 w 1666"/>
              <a:gd name="T27" fmla="*/ 931 h 1299"/>
              <a:gd name="T28" fmla="*/ 142 w 1666"/>
              <a:gd name="T29" fmla="*/ 1013 h 1299"/>
              <a:gd name="T30" fmla="*/ 216 w 1666"/>
              <a:gd name="T31" fmla="*/ 1087 h 1299"/>
              <a:gd name="T32" fmla="*/ 303 w 1666"/>
              <a:gd name="T33" fmla="*/ 1150 h 1299"/>
              <a:gd name="T34" fmla="*/ 401 w 1666"/>
              <a:gd name="T35" fmla="*/ 1205 h 1299"/>
              <a:gd name="T36" fmla="*/ 508 w 1666"/>
              <a:gd name="T37" fmla="*/ 1248 h 1299"/>
              <a:gd name="T38" fmla="*/ 624 w 1666"/>
              <a:gd name="T39" fmla="*/ 1279 h 1299"/>
              <a:gd name="T40" fmla="*/ 746 w 1666"/>
              <a:gd name="T41" fmla="*/ 1295 h 1299"/>
              <a:gd name="T42" fmla="*/ 874 w 1666"/>
              <a:gd name="T43" fmla="*/ 1298 h 1299"/>
              <a:gd name="T44" fmla="*/ 1000 w 1666"/>
              <a:gd name="T45" fmla="*/ 1285 h 1299"/>
              <a:gd name="T46" fmla="*/ 1119 w 1666"/>
              <a:gd name="T47" fmla="*/ 1259 h 1299"/>
              <a:gd name="T48" fmla="*/ 1229 w 1666"/>
              <a:gd name="T49" fmla="*/ 1220 h 1299"/>
              <a:gd name="T50" fmla="*/ 1331 w 1666"/>
              <a:gd name="T51" fmla="*/ 1170 h 1299"/>
              <a:gd name="T52" fmla="*/ 1421 w 1666"/>
              <a:gd name="T53" fmla="*/ 1109 h 1299"/>
              <a:gd name="T54" fmla="*/ 1500 w 1666"/>
              <a:gd name="T55" fmla="*/ 1038 h 1299"/>
              <a:gd name="T56" fmla="*/ 1564 w 1666"/>
              <a:gd name="T57" fmla="*/ 959 h 1299"/>
              <a:gd name="T58" fmla="*/ 1614 w 1666"/>
              <a:gd name="T59" fmla="*/ 873 h 1299"/>
              <a:gd name="T60" fmla="*/ 1648 w 1666"/>
              <a:gd name="T61" fmla="*/ 781 h 1299"/>
              <a:gd name="T62" fmla="*/ 1664 w 1666"/>
              <a:gd name="T63" fmla="*/ 683 h 1299"/>
              <a:gd name="T64" fmla="*/ 1662 w 1666"/>
              <a:gd name="T65" fmla="*/ 583 h 1299"/>
              <a:gd name="T66" fmla="*/ 1639 w 1666"/>
              <a:gd name="T67" fmla="*/ 487 h 1299"/>
              <a:gd name="T68" fmla="*/ 1601 w 1666"/>
              <a:gd name="T69" fmla="*/ 397 h 1299"/>
              <a:gd name="T70" fmla="*/ 1544 w 1666"/>
              <a:gd name="T71" fmla="*/ 312 h 1299"/>
              <a:gd name="T72" fmla="*/ 1475 w 1666"/>
              <a:gd name="T73" fmla="*/ 236 h 1299"/>
              <a:gd name="T74" fmla="*/ 1392 w 1666"/>
              <a:gd name="T75" fmla="*/ 169 h 1299"/>
              <a:gd name="T76" fmla="*/ 1298 w 1666"/>
              <a:gd name="T77" fmla="*/ 111 h 1299"/>
              <a:gd name="T78" fmla="*/ 1194 w 1666"/>
              <a:gd name="T79" fmla="*/ 64 h 1299"/>
              <a:gd name="T80" fmla="*/ 1080 w 1666"/>
              <a:gd name="T81" fmla="*/ 29 h 1299"/>
              <a:gd name="T82" fmla="*/ 959 w 1666"/>
              <a:gd name="T83" fmla="*/ 8 h 1299"/>
              <a:gd name="T84" fmla="*/ 831 w 1666"/>
              <a:gd name="T85" fmla="*/ 0 h 129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66"/>
              <a:gd name="T130" fmla="*/ 0 h 1299"/>
              <a:gd name="T131" fmla="*/ 1666 w 1666"/>
              <a:gd name="T132" fmla="*/ 1299 h 129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66" h="1299">
                <a:moveTo>
                  <a:pt x="831" y="0"/>
                </a:moveTo>
                <a:lnTo>
                  <a:pt x="789" y="1"/>
                </a:lnTo>
                <a:lnTo>
                  <a:pt x="746" y="4"/>
                </a:lnTo>
                <a:lnTo>
                  <a:pt x="705" y="8"/>
                </a:lnTo>
                <a:lnTo>
                  <a:pt x="664" y="14"/>
                </a:lnTo>
                <a:lnTo>
                  <a:pt x="624" y="20"/>
                </a:lnTo>
                <a:lnTo>
                  <a:pt x="584" y="29"/>
                </a:lnTo>
                <a:lnTo>
                  <a:pt x="545" y="40"/>
                </a:lnTo>
                <a:lnTo>
                  <a:pt x="508" y="51"/>
                </a:lnTo>
                <a:lnTo>
                  <a:pt x="472" y="64"/>
                </a:lnTo>
                <a:lnTo>
                  <a:pt x="435" y="79"/>
                </a:lnTo>
                <a:lnTo>
                  <a:pt x="401" y="94"/>
                </a:lnTo>
                <a:lnTo>
                  <a:pt x="367" y="111"/>
                </a:lnTo>
                <a:lnTo>
                  <a:pt x="334" y="129"/>
                </a:lnTo>
                <a:lnTo>
                  <a:pt x="303" y="149"/>
                </a:lnTo>
                <a:lnTo>
                  <a:pt x="273" y="169"/>
                </a:lnTo>
                <a:lnTo>
                  <a:pt x="243" y="190"/>
                </a:lnTo>
                <a:lnTo>
                  <a:pt x="216" y="212"/>
                </a:lnTo>
                <a:lnTo>
                  <a:pt x="189" y="236"/>
                </a:lnTo>
                <a:lnTo>
                  <a:pt x="166" y="261"/>
                </a:lnTo>
                <a:lnTo>
                  <a:pt x="142" y="286"/>
                </a:lnTo>
                <a:lnTo>
                  <a:pt x="121" y="312"/>
                </a:lnTo>
                <a:lnTo>
                  <a:pt x="101" y="340"/>
                </a:lnTo>
                <a:lnTo>
                  <a:pt x="82" y="369"/>
                </a:lnTo>
                <a:lnTo>
                  <a:pt x="65" y="397"/>
                </a:lnTo>
                <a:lnTo>
                  <a:pt x="51" y="426"/>
                </a:lnTo>
                <a:lnTo>
                  <a:pt x="37" y="456"/>
                </a:lnTo>
                <a:lnTo>
                  <a:pt x="26" y="487"/>
                </a:lnTo>
                <a:lnTo>
                  <a:pt x="17" y="518"/>
                </a:lnTo>
                <a:lnTo>
                  <a:pt x="10" y="551"/>
                </a:lnTo>
                <a:lnTo>
                  <a:pt x="3" y="583"/>
                </a:lnTo>
                <a:lnTo>
                  <a:pt x="1" y="616"/>
                </a:lnTo>
                <a:lnTo>
                  <a:pt x="0" y="650"/>
                </a:lnTo>
                <a:lnTo>
                  <a:pt x="1" y="683"/>
                </a:lnTo>
                <a:lnTo>
                  <a:pt x="3" y="716"/>
                </a:lnTo>
                <a:lnTo>
                  <a:pt x="10" y="748"/>
                </a:lnTo>
                <a:lnTo>
                  <a:pt x="17" y="781"/>
                </a:lnTo>
                <a:lnTo>
                  <a:pt x="26" y="812"/>
                </a:lnTo>
                <a:lnTo>
                  <a:pt x="37" y="843"/>
                </a:lnTo>
                <a:lnTo>
                  <a:pt x="51" y="873"/>
                </a:lnTo>
                <a:lnTo>
                  <a:pt x="65" y="902"/>
                </a:lnTo>
                <a:lnTo>
                  <a:pt x="82" y="931"/>
                </a:lnTo>
                <a:lnTo>
                  <a:pt x="101" y="959"/>
                </a:lnTo>
                <a:lnTo>
                  <a:pt x="121" y="987"/>
                </a:lnTo>
                <a:lnTo>
                  <a:pt x="142" y="1013"/>
                </a:lnTo>
                <a:lnTo>
                  <a:pt x="166" y="1038"/>
                </a:lnTo>
                <a:lnTo>
                  <a:pt x="189" y="1063"/>
                </a:lnTo>
                <a:lnTo>
                  <a:pt x="216" y="1087"/>
                </a:lnTo>
                <a:lnTo>
                  <a:pt x="243" y="1109"/>
                </a:lnTo>
                <a:lnTo>
                  <a:pt x="273" y="1130"/>
                </a:lnTo>
                <a:lnTo>
                  <a:pt x="303" y="1150"/>
                </a:lnTo>
                <a:lnTo>
                  <a:pt x="334" y="1170"/>
                </a:lnTo>
                <a:lnTo>
                  <a:pt x="367" y="1188"/>
                </a:lnTo>
                <a:lnTo>
                  <a:pt x="401" y="1205"/>
                </a:lnTo>
                <a:lnTo>
                  <a:pt x="435" y="1220"/>
                </a:lnTo>
                <a:lnTo>
                  <a:pt x="472" y="1235"/>
                </a:lnTo>
                <a:lnTo>
                  <a:pt x="508" y="1248"/>
                </a:lnTo>
                <a:lnTo>
                  <a:pt x="545" y="1259"/>
                </a:lnTo>
                <a:lnTo>
                  <a:pt x="584" y="1270"/>
                </a:lnTo>
                <a:lnTo>
                  <a:pt x="624" y="1279"/>
                </a:lnTo>
                <a:lnTo>
                  <a:pt x="664" y="1285"/>
                </a:lnTo>
                <a:lnTo>
                  <a:pt x="705" y="1291"/>
                </a:lnTo>
                <a:lnTo>
                  <a:pt x="746" y="1295"/>
                </a:lnTo>
                <a:lnTo>
                  <a:pt x="789" y="1298"/>
                </a:lnTo>
                <a:lnTo>
                  <a:pt x="831" y="1299"/>
                </a:lnTo>
                <a:lnTo>
                  <a:pt x="874" y="1298"/>
                </a:lnTo>
                <a:lnTo>
                  <a:pt x="916" y="1295"/>
                </a:lnTo>
                <a:lnTo>
                  <a:pt x="959" y="1291"/>
                </a:lnTo>
                <a:lnTo>
                  <a:pt x="1000" y="1285"/>
                </a:lnTo>
                <a:lnTo>
                  <a:pt x="1040" y="1279"/>
                </a:lnTo>
                <a:lnTo>
                  <a:pt x="1080" y="1270"/>
                </a:lnTo>
                <a:lnTo>
                  <a:pt x="1119" y="1259"/>
                </a:lnTo>
                <a:lnTo>
                  <a:pt x="1156" y="1248"/>
                </a:lnTo>
                <a:lnTo>
                  <a:pt x="1194" y="1235"/>
                </a:lnTo>
                <a:lnTo>
                  <a:pt x="1229" y="1220"/>
                </a:lnTo>
                <a:lnTo>
                  <a:pt x="1263" y="1205"/>
                </a:lnTo>
                <a:lnTo>
                  <a:pt x="1298" y="1188"/>
                </a:lnTo>
                <a:lnTo>
                  <a:pt x="1331" y="1170"/>
                </a:lnTo>
                <a:lnTo>
                  <a:pt x="1362" y="1150"/>
                </a:lnTo>
                <a:lnTo>
                  <a:pt x="1392" y="1130"/>
                </a:lnTo>
                <a:lnTo>
                  <a:pt x="1421" y="1109"/>
                </a:lnTo>
                <a:lnTo>
                  <a:pt x="1448" y="1087"/>
                </a:lnTo>
                <a:lnTo>
                  <a:pt x="1475" y="1063"/>
                </a:lnTo>
                <a:lnTo>
                  <a:pt x="1500" y="1038"/>
                </a:lnTo>
                <a:lnTo>
                  <a:pt x="1523" y="1013"/>
                </a:lnTo>
                <a:lnTo>
                  <a:pt x="1544" y="987"/>
                </a:lnTo>
                <a:lnTo>
                  <a:pt x="1564" y="959"/>
                </a:lnTo>
                <a:lnTo>
                  <a:pt x="1583" y="931"/>
                </a:lnTo>
                <a:lnTo>
                  <a:pt x="1601" y="902"/>
                </a:lnTo>
                <a:lnTo>
                  <a:pt x="1614" y="873"/>
                </a:lnTo>
                <a:lnTo>
                  <a:pt x="1628" y="843"/>
                </a:lnTo>
                <a:lnTo>
                  <a:pt x="1639" y="812"/>
                </a:lnTo>
                <a:lnTo>
                  <a:pt x="1648" y="781"/>
                </a:lnTo>
                <a:lnTo>
                  <a:pt x="1656" y="748"/>
                </a:lnTo>
                <a:lnTo>
                  <a:pt x="1662" y="716"/>
                </a:lnTo>
                <a:lnTo>
                  <a:pt x="1664" y="683"/>
                </a:lnTo>
                <a:lnTo>
                  <a:pt x="1666" y="650"/>
                </a:lnTo>
                <a:lnTo>
                  <a:pt x="1664" y="616"/>
                </a:lnTo>
                <a:lnTo>
                  <a:pt x="1662" y="583"/>
                </a:lnTo>
                <a:lnTo>
                  <a:pt x="1656" y="551"/>
                </a:lnTo>
                <a:lnTo>
                  <a:pt x="1648" y="518"/>
                </a:lnTo>
                <a:lnTo>
                  <a:pt x="1639" y="487"/>
                </a:lnTo>
                <a:lnTo>
                  <a:pt x="1628" y="456"/>
                </a:lnTo>
                <a:lnTo>
                  <a:pt x="1614" y="426"/>
                </a:lnTo>
                <a:lnTo>
                  <a:pt x="1601" y="397"/>
                </a:lnTo>
                <a:lnTo>
                  <a:pt x="1583" y="369"/>
                </a:lnTo>
                <a:lnTo>
                  <a:pt x="1564" y="340"/>
                </a:lnTo>
                <a:lnTo>
                  <a:pt x="1544" y="312"/>
                </a:lnTo>
                <a:lnTo>
                  <a:pt x="1523" y="286"/>
                </a:lnTo>
                <a:lnTo>
                  <a:pt x="1500" y="261"/>
                </a:lnTo>
                <a:lnTo>
                  <a:pt x="1475" y="236"/>
                </a:lnTo>
                <a:lnTo>
                  <a:pt x="1448" y="212"/>
                </a:lnTo>
                <a:lnTo>
                  <a:pt x="1421" y="190"/>
                </a:lnTo>
                <a:lnTo>
                  <a:pt x="1392" y="169"/>
                </a:lnTo>
                <a:lnTo>
                  <a:pt x="1362" y="149"/>
                </a:lnTo>
                <a:lnTo>
                  <a:pt x="1331" y="129"/>
                </a:lnTo>
                <a:lnTo>
                  <a:pt x="1298" y="111"/>
                </a:lnTo>
                <a:lnTo>
                  <a:pt x="1263" y="94"/>
                </a:lnTo>
                <a:lnTo>
                  <a:pt x="1229" y="79"/>
                </a:lnTo>
                <a:lnTo>
                  <a:pt x="1194" y="64"/>
                </a:lnTo>
                <a:lnTo>
                  <a:pt x="1156" y="51"/>
                </a:lnTo>
                <a:lnTo>
                  <a:pt x="1119" y="40"/>
                </a:lnTo>
                <a:lnTo>
                  <a:pt x="1080" y="29"/>
                </a:lnTo>
                <a:lnTo>
                  <a:pt x="1040" y="20"/>
                </a:lnTo>
                <a:lnTo>
                  <a:pt x="1000" y="14"/>
                </a:lnTo>
                <a:lnTo>
                  <a:pt x="959" y="8"/>
                </a:lnTo>
                <a:lnTo>
                  <a:pt x="916" y="4"/>
                </a:lnTo>
                <a:lnTo>
                  <a:pt x="874" y="1"/>
                </a:lnTo>
                <a:lnTo>
                  <a:pt x="831" y="0"/>
                </a:lnTo>
                <a:close/>
              </a:path>
            </a:pathLst>
          </a:custGeom>
          <a:solidFill>
            <a:srgbClr val="147A14"/>
          </a:solidFill>
          <a:ln w="9525">
            <a:noFill/>
            <a:round/>
            <a:headEnd/>
            <a:tailEnd/>
          </a:ln>
        </p:spPr>
        <p:txBody>
          <a:bodyPr/>
          <a:lstStyle/>
          <a:p>
            <a:endParaRPr lang="en-US"/>
          </a:p>
        </p:txBody>
      </p:sp>
      <p:sp>
        <p:nvSpPr>
          <p:cNvPr id="54323" name="Freeform 17"/>
          <p:cNvSpPr>
            <a:spLocks/>
          </p:cNvSpPr>
          <p:nvPr/>
        </p:nvSpPr>
        <p:spPr bwMode="auto">
          <a:xfrm>
            <a:off x="6084888" y="2989263"/>
            <a:ext cx="654050" cy="509587"/>
          </a:xfrm>
          <a:custGeom>
            <a:avLst/>
            <a:gdLst>
              <a:gd name="T0" fmla="*/ 740 w 1649"/>
              <a:gd name="T1" fmla="*/ 4 h 1282"/>
              <a:gd name="T2" fmla="*/ 617 w 1649"/>
              <a:gd name="T3" fmla="*/ 20 h 1282"/>
              <a:gd name="T4" fmla="*/ 502 w 1649"/>
              <a:gd name="T5" fmla="*/ 50 h 1282"/>
              <a:gd name="T6" fmla="*/ 396 w 1649"/>
              <a:gd name="T7" fmla="*/ 92 h 1282"/>
              <a:gd name="T8" fmla="*/ 300 w 1649"/>
              <a:gd name="T9" fmla="*/ 146 h 1282"/>
              <a:gd name="T10" fmla="*/ 214 w 1649"/>
              <a:gd name="T11" fmla="*/ 210 h 1282"/>
              <a:gd name="T12" fmla="*/ 141 w 1649"/>
              <a:gd name="T13" fmla="*/ 282 h 1282"/>
              <a:gd name="T14" fmla="*/ 82 w 1649"/>
              <a:gd name="T15" fmla="*/ 363 h 1282"/>
              <a:gd name="T16" fmla="*/ 38 w 1649"/>
              <a:gd name="T17" fmla="*/ 451 h 1282"/>
              <a:gd name="T18" fmla="*/ 10 w 1649"/>
              <a:gd name="T19" fmla="*/ 543 h 1282"/>
              <a:gd name="T20" fmla="*/ 0 w 1649"/>
              <a:gd name="T21" fmla="*/ 641 h 1282"/>
              <a:gd name="T22" fmla="*/ 10 w 1649"/>
              <a:gd name="T23" fmla="*/ 738 h 1282"/>
              <a:gd name="T24" fmla="*/ 38 w 1649"/>
              <a:gd name="T25" fmla="*/ 832 h 1282"/>
              <a:gd name="T26" fmla="*/ 82 w 1649"/>
              <a:gd name="T27" fmla="*/ 919 h 1282"/>
              <a:gd name="T28" fmla="*/ 141 w 1649"/>
              <a:gd name="T29" fmla="*/ 999 h 1282"/>
              <a:gd name="T30" fmla="*/ 214 w 1649"/>
              <a:gd name="T31" fmla="*/ 1073 h 1282"/>
              <a:gd name="T32" fmla="*/ 300 w 1649"/>
              <a:gd name="T33" fmla="*/ 1136 h 1282"/>
              <a:gd name="T34" fmla="*/ 396 w 1649"/>
              <a:gd name="T35" fmla="*/ 1190 h 1282"/>
              <a:gd name="T36" fmla="*/ 502 w 1649"/>
              <a:gd name="T37" fmla="*/ 1233 h 1282"/>
              <a:gd name="T38" fmla="*/ 617 w 1649"/>
              <a:gd name="T39" fmla="*/ 1263 h 1282"/>
              <a:gd name="T40" fmla="*/ 740 w 1649"/>
              <a:gd name="T41" fmla="*/ 1279 h 1282"/>
              <a:gd name="T42" fmla="*/ 866 w 1649"/>
              <a:gd name="T43" fmla="*/ 1281 h 1282"/>
              <a:gd name="T44" fmla="*/ 989 w 1649"/>
              <a:gd name="T45" fmla="*/ 1270 h 1282"/>
              <a:gd name="T46" fmla="*/ 1107 w 1649"/>
              <a:gd name="T47" fmla="*/ 1244 h 1282"/>
              <a:gd name="T48" fmla="*/ 1217 w 1649"/>
              <a:gd name="T49" fmla="*/ 1205 h 1282"/>
              <a:gd name="T50" fmla="*/ 1317 w 1649"/>
              <a:gd name="T51" fmla="*/ 1155 h 1282"/>
              <a:gd name="T52" fmla="*/ 1407 w 1649"/>
              <a:gd name="T53" fmla="*/ 1094 h 1282"/>
              <a:gd name="T54" fmla="*/ 1485 w 1649"/>
              <a:gd name="T55" fmla="*/ 1025 h 1282"/>
              <a:gd name="T56" fmla="*/ 1549 w 1649"/>
              <a:gd name="T57" fmla="*/ 947 h 1282"/>
              <a:gd name="T58" fmla="*/ 1599 w 1649"/>
              <a:gd name="T59" fmla="*/ 862 h 1282"/>
              <a:gd name="T60" fmla="*/ 1633 w 1649"/>
              <a:gd name="T61" fmla="*/ 770 h 1282"/>
              <a:gd name="T62" fmla="*/ 1648 w 1649"/>
              <a:gd name="T63" fmla="*/ 673 h 1282"/>
              <a:gd name="T64" fmla="*/ 1645 w 1649"/>
              <a:gd name="T65" fmla="*/ 576 h 1282"/>
              <a:gd name="T66" fmla="*/ 1623 w 1649"/>
              <a:gd name="T67" fmla="*/ 481 h 1282"/>
              <a:gd name="T68" fmla="*/ 1584 w 1649"/>
              <a:gd name="T69" fmla="*/ 391 h 1282"/>
              <a:gd name="T70" fmla="*/ 1529 w 1649"/>
              <a:gd name="T71" fmla="*/ 308 h 1282"/>
              <a:gd name="T72" fmla="*/ 1460 w 1649"/>
              <a:gd name="T73" fmla="*/ 233 h 1282"/>
              <a:gd name="T74" fmla="*/ 1378 w 1649"/>
              <a:gd name="T75" fmla="*/ 166 h 1282"/>
              <a:gd name="T76" fmla="*/ 1285 w 1649"/>
              <a:gd name="T77" fmla="*/ 110 h 1282"/>
              <a:gd name="T78" fmla="*/ 1182 w 1649"/>
              <a:gd name="T79" fmla="*/ 64 h 1282"/>
              <a:gd name="T80" fmla="*/ 1069 w 1649"/>
              <a:gd name="T81" fmla="*/ 29 h 1282"/>
              <a:gd name="T82" fmla="*/ 950 w 1649"/>
              <a:gd name="T83" fmla="*/ 7 h 1282"/>
              <a:gd name="T84" fmla="*/ 823 w 1649"/>
              <a:gd name="T85" fmla="*/ 0 h 12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49"/>
              <a:gd name="T130" fmla="*/ 0 h 1282"/>
              <a:gd name="T131" fmla="*/ 1649 w 1649"/>
              <a:gd name="T132" fmla="*/ 1282 h 12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49" h="1282">
                <a:moveTo>
                  <a:pt x="823" y="0"/>
                </a:moveTo>
                <a:lnTo>
                  <a:pt x="781" y="1"/>
                </a:lnTo>
                <a:lnTo>
                  <a:pt x="740" y="4"/>
                </a:lnTo>
                <a:lnTo>
                  <a:pt x="698" y="7"/>
                </a:lnTo>
                <a:lnTo>
                  <a:pt x="657" y="12"/>
                </a:lnTo>
                <a:lnTo>
                  <a:pt x="617" y="20"/>
                </a:lnTo>
                <a:lnTo>
                  <a:pt x="579" y="29"/>
                </a:lnTo>
                <a:lnTo>
                  <a:pt x="540" y="39"/>
                </a:lnTo>
                <a:lnTo>
                  <a:pt x="502" y="50"/>
                </a:lnTo>
                <a:lnTo>
                  <a:pt x="466" y="64"/>
                </a:lnTo>
                <a:lnTo>
                  <a:pt x="431" y="77"/>
                </a:lnTo>
                <a:lnTo>
                  <a:pt x="396" y="92"/>
                </a:lnTo>
                <a:lnTo>
                  <a:pt x="364" y="110"/>
                </a:lnTo>
                <a:lnTo>
                  <a:pt x="331" y="127"/>
                </a:lnTo>
                <a:lnTo>
                  <a:pt x="300" y="146"/>
                </a:lnTo>
                <a:lnTo>
                  <a:pt x="270" y="166"/>
                </a:lnTo>
                <a:lnTo>
                  <a:pt x="241" y="187"/>
                </a:lnTo>
                <a:lnTo>
                  <a:pt x="214" y="210"/>
                </a:lnTo>
                <a:lnTo>
                  <a:pt x="188" y="233"/>
                </a:lnTo>
                <a:lnTo>
                  <a:pt x="164" y="257"/>
                </a:lnTo>
                <a:lnTo>
                  <a:pt x="141" y="282"/>
                </a:lnTo>
                <a:lnTo>
                  <a:pt x="119" y="308"/>
                </a:lnTo>
                <a:lnTo>
                  <a:pt x="100" y="336"/>
                </a:lnTo>
                <a:lnTo>
                  <a:pt x="82" y="363"/>
                </a:lnTo>
                <a:lnTo>
                  <a:pt x="65" y="391"/>
                </a:lnTo>
                <a:lnTo>
                  <a:pt x="50" y="421"/>
                </a:lnTo>
                <a:lnTo>
                  <a:pt x="38" y="451"/>
                </a:lnTo>
                <a:lnTo>
                  <a:pt x="27" y="481"/>
                </a:lnTo>
                <a:lnTo>
                  <a:pt x="17" y="512"/>
                </a:lnTo>
                <a:lnTo>
                  <a:pt x="10" y="543"/>
                </a:lnTo>
                <a:lnTo>
                  <a:pt x="4" y="576"/>
                </a:lnTo>
                <a:lnTo>
                  <a:pt x="2" y="608"/>
                </a:lnTo>
                <a:lnTo>
                  <a:pt x="0" y="641"/>
                </a:lnTo>
                <a:lnTo>
                  <a:pt x="2" y="673"/>
                </a:lnTo>
                <a:lnTo>
                  <a:pt x="4" y="707"/>
                </a:lnTo>
                <a:lnTo>
                  <a:pt x="10" y="738"/>
                </a:lnTo>
                <a:lnTo>
                  <a:pt x="17" y="770"/>
                </a:lnTo>
                <a:lnTo>
                  <a:pt x="27" y="800"/>
                </a:lnTo>
                <a:lnTo>
                  <a:pt x="38" y="832"/>
                </a:lnTo>
                <a:lnTo>
                  <a:pt x="50" y="862"/>
                </a:lnTo>
                <a:lnTo>
                  <a:pt x="65" y="890"/>
                </a:lnTo>
                <a:lnTo>
                  <a:pt x="82" y="919"/>
                </a:lnTo>
                <a:lnTo>
                  <a:pt x="100" y="947"/>
                </a:lnTo>
                <a:lnTo>
                  <a:pt x="119" y="974"/>
                </a:lnTo>
                <a:lnTo>
                  <a:pt x="141" y="999"/>
                </a:lnTo>
                <a:lnTo>
                  <a:pt x="164" y="1025"/>
                </a:lnTo>
                <a:lnTo>
                  <a:pt x="188" y="1049"/>
                </a:lnTo>
                <a:lnTo>
                  <a:pt x="214" y="1073"/>
                </a:lnTo>
                <a:lnTo>
                  <a:pt x="241" y="1094"/>
                </a:lnTo>
                <a:lnTo>
                  <a:pt x="270" y="1116"/>
                </a:lnTo>
                <a:lnTo>
                  <a:pt x="300" y="1136"/>
                </a:lnTo>
                <a:lnTo>
                  <a:pt x="331" y="1155"/>
                </a:lnTo>
                <a:lnTo>
                  <a:pt x="364" y="1173"/>
                </a:lnTo>
                <a:lnTo>
                  <a:pt x="396" y="1190"/>
                </a:lnTo>
                <a:lnTo>
                  <a:pt x="431" y="1205"/>
                </a:lnTo>
                <a:lnTo>
                  <a:pt x="466" y="1219"/>
                </a:lnTo>
                <a:lnTo>
                  <a:pt x="502" y="1233"/>
                </a:lnTo>
                <a:lnTo>
                  <a:pt x="540" y="1244"/>
                </a:lnTo>
                <a:lnTo>
                  <a:pt x="579" y="1254"/>
                </a:lnTo>
                <a:lnTo>
                  <a:pt x="617" y="1263"/>
                </a:lnTo>
                <a:lnTo>
                  <a:pt x="657" y="1270"/>
                </a:lnTo>
                <a:lnTo>
                  <a:pt x="698" y="1275"/>
                </a:lnTo>
                <a:lnTo>
                  <a:pt x="740" y="1279"/>
                </a:lnTo>
                <a:lnTo>
                  <a:pt x="781" y="1281"/>
                </a:lnTo>
                <a:lnTo>
                  <a:pt x="823" y="1282"/>
                </a:lnTo>
                <a:lnTo>
                  <a:pt x="866" y="1281"/>
                </a:lnTo>
                <a:lnTo>
                  <a:pt x="908" y="1279"/>
                </a:lnTo>
                <a:lnTo>
                  <a:pt x="950" y="1275"/>
                </a:lnTo>
                <a:lnTo>
                  <a:pt x="989" y="1270"/>
                </a:lnTo>
                <a:lnTo>
                  <a:pt x="1029" y="1263"/>
                </a:lnTo>
                <a:lnTo>
                  <a:pt x="1069" y="1254"/>
                </a:lnTo>
                <a:lnTo>
                  <a:pt x="1107" y="1244"/>
                </a:lnTo>
                <a:lnTo>
                  <a:pt x="1144" y="1233"/>
                </a:lnTo>
                <a:lnTo>
                  <a:pt x="1182" y="1219"/>
                </a:lnTo>
                <a:lnTo>
                  <a:pt x="1217" y="1205"/>
                </a:lnTo>
                <a:lnTo>
                  <a:pt x="1252" y="1190"/>
                </a:lnTo>
                <a:lnTo>
                  <a:pt x="1285" y="1173"/>
                </a:lnTo>
                <a:lnTo>
                  <a:pt x="1317" y="1155"/>
                </a:lnTo>
                <a:lnTo>
                  <a:pt x="1348" y="1136"/>
                </a:lnTo>
                <a:lnTo>
                  <a:pt x="1378" y="1116"/>
                </a:lnTo>
                <a:lnTo>
                  <a:pt x="1407" y="1094"/>
                </a:lnTo>
                <a:lnTo>
                  <a:pt x="1434" y="1073"/>
                </a:lnTo>
                <a:lnTo>
                  <a:pt x="1460" y="1049"/>
                </a:lnTo>
                <a:lnTo>
                  <a:pt x="1485" y="1025"/>
                </a:lnTo>
                <a:lnTo>
                  <a:pt x="1508" y="999"/>
                </a:lnTo>
                <a:lnTo>
                  <a:pt x="1529" y="974"/>
                </a:lnTo>
                <a:lnTo>
                  <a:pt x="1549" y="947"/>
                </a:lnTo>
                <a:lnTo>
                  <a:pt x="1568" y="919"/>
                </a:lnTo>
                <a:lnTo>
                  <a:pt x="1584" y="890"/>
                </a:lnTo>
                <a:lnTo>
                  <a:pt x="1599" y="862"/>
                </a:lnTo>
                <a:lnTo>
                  <a:pt x="1611" y="832"/>
                </a:lnTo>
                <a:lnTo>
                  <a:pt x="1623" y="800"/>
                </a:lnTo>
                <a:lnTo>
                  <a:pt x="1633" y="770"/>
                </a:lnTo>
                <a:lnTo>
                  <a:pt x="1639" y="738"/>
                </a:lnTo>
                <a:lnTo>
                  <a:pt x="1645" y="707"/>
                </a:lnTo>
                <a:lnTo>
                  <a:pt x="1648" y="673"/>
                </a:lnTo>
                <a:lnTo>
                  <a:pt x="1649" y="641"/>
                </a:lnTo>
                <a:lnTo>
                  <a:pt x="1648" y="608"/>
                </a:lnTo>
                <a:lnTo>
                  <a:pt x="1645" y="576"/>
                </a:lnTo>
                <a:lnTo>
                  <a:pt x="1639" y="543"/>
                </a:lnTo>
                <a:lnTo>
                  <a:pt x="1633" y="512"/>
                </a:lnTo>
                <a:lnTo>
                  <a:pt x="1623" y="481"/>
                </a:lnTo>
                <a:lnTo>
                  <a:pt x="1611" y="451"/>
                </a:lnTo>
                <a:lnTo>
                  <a:pt x="1599" y="421"/>
                </a:lnTo>
                <a:lnTo>
                  <a:pt x="1584" y="391"/>
                </a:lnTo>
                <a:lnTo>
                  <a:pt x="1568" y="363"/>
                </a:lnTo>
                <a:lnTo>
                  <a:pt x="1549" y="336"/>
                </a:lnTo>
                <a:lnTo>
                  <a:pt x="1529" y="308"/>
                </a:lnTo>
                <a:lnTo>
                  <a:pt x="1508" y="282"/>
                </a:lnTo>
                <a:lnTo>
                  <a:pt x="1485" y="257"/>
                </a:lnTo>
                <a:lnTo>
                  <a:pt x="1460" y="233"/>
                </a:lnTo>
                <a:lnTo>
                  <a:pt x="1434" y="210"/>
                </a:lnTo>
                <a:lnTo>
                  <a:pt x="1407" y="187"/>
                </a:lnTo>
                <a:lnTo>
                  <a:pt x="1378" y="166"/>
                </a:lnTo>
                <a:lnTo>
                  <a:pt x="1348" y="146"/>
                </a:lnTo>
                <a:lnTo>
                  <a:pt x="1317" y="127"/>
                </a:lnTo>
                <a:lnTo>
                  <a:pt x="1285" y="110"/>
                </a:lnTo>
                <a:lnTo>
                  <a:pt x="1252" y="92"/>
                </a:lnTo>
                <a:lnTo>
                  <a:pt x="1217" y="77"/>
                </a:lnTo>
                <a:lnTo>
                  <a:pt x="1182" y="64"/>
                </a:lnTo>
                <a:lnTo>
                  <a:pt x="1144" y="50"/>
                </a:lnTo>
                <a:lnTo>
                  <a:pt x="1107" y="39"/>
                </a:lnTo>
                <a:lnTo>
                  <a:pt x="1069" y="29"/>
                </a:lnTo>
                <a:lnTo>
                  <a:pt x="1029" y="20"/>
                </a:lnTo>
                <a:lnTo>
                  <a:pt x="989" y="12"/>
                </a:lnTo>
                <a:lnTo>
                  <a:pt x="950" y="7"/>
                </a:lnTo>
                <a:lnTo>
                  <a:pt x="908" y="4"/>
                </a:lnTo>
                <a:lnTo>
                  <a:pt x="866" y="1"/>
                </a:lnTo>
                <a:lnTo>
                  <a:pt x="823" y="0"/>
                </a:lnTo>
                <a:close/>
              </a:path>
            </a:pathLst>
          </a:custGeom>
          <a:solidFill>
            <a:srgbClr val="1C7F1C"/>
          </a:solidFill>
          <a:ln w="9525">
            <a:noFill/>
            <a:round/>
            <a:headEnd/>
            <a:tailEnd/>
          </a:ln>
        </p:spPr>
        <p:txBody>
          <a:bodyPr/>
          <a:lstStyle/>
          <a:p>
            <a:endParaRPr lang="en-US"/>
          </a:p>
        </p:txBody>
      </p:sp>
      <p:sp>
        <p:nvSpPr>
          <p:cNvPr id="54324" name="Freeform 18"/>
          <p:cNvSpPr>
            <a:spLocks/>
          </p:cNvSpPr>
          <p:nvPr/>
        </p:nvSpPr>
        <p:spPr bwMode="auto">
          <a:xfrm>
            <a:off x="6088063" y="2992438"/>
            <a:ext cx="647700" cy="503237"/>
          </a:xfrm>
          <a:custGeom>
            <a:avLst/>
            <a:gdLst>
              <a:gd name="T0" fmla="*/ 731 w 1631"/>
              <a:gd name="T1" fmla="*/ 4 h 1268"/>
              <a:gd name="T2" fmla="*/ 611 w 1631"/>
              <a:gd name="T3" fmla="*/ 20 h 1268"/>
              <a:gd name="T4" fmla="*/ 497 w 1631"/>
              <a:gd name="T5" fmla="*/ 50 h 1268"/>
              <a:gd name="T6" fmla="*/ 392 w 1631"/>
              <a:gd name="T7" fmla="*/ 92 h 1268"/>
              <a:gd name="T8" fmla="*/ 296 w 1631"/>
              <a:gd name="T9" fmla="*/ 145 h 1268"/>
              <a:gd name="T10" fmla="*/ 211 w 1631"/>
              <a:gd name="T11" fmla="*/ 208 h 1268"/>
              <a:gd name="T12" fmla="*/ 139 w 1631"/>
              <a:gd name="T13" fmla="*/ 280 h 1268"/>
              <a:gd name="T14" fmla="*/ 80 w 1631"/>
              <a:gd name="T15" fmla="*/ 359 h 1268"/>
              <a:gd name="T16" fmla="*/ 36 w 1631"/>
              <a:gd name="T17" fmla="*/ 445 h 1268"/>
              <a:gd name="T18" fmla="*/ 10 w 1631"/>
              <a:gd name="T19" fmla="*/ 537 h 1268"/>
              <a:gd name="T20" fmla="*/ 0 w 1631"/>
              <a:gd name="T21" fmla="*/ 634 h 1268"/>
              <a:gd name="T22" fmla="*/ 10 w 1631"/>
              <a:gd name="T23" fmla="*/ 730 h 1268"/>
              <a:gd name="T24" fmla="*/ 36 w 1631"/>
              <a:gd name="T25" fmla="*/ 822 h 1268"/>
              <a:gd name="T26" fmla="*/ 80 w 1631"/>
              <a:gd name="T27" fmla="*/ 908 h 1268"/>
              <a:gd name="T28" fmla="*/ 139 w 1631"/>
              <a:gd name="T29" fmla="*/ 988 h 1268"/>
              <a:gd name="T30" fmla="*/ 211 w 1631"/>
              <a:gd name="T31" fmla="*/ 1059 h 1268"/>
              <a:gd name="T32" fmla="*/ 296 w 1631"/>
              <a:gd name="T33" fmla="*/ 1123 h 1268"/>
              <a:gd name="T34" fmla="*/ 392 w 1631"/>
              <a:gd name="T35" fmla="*/ 1176 h 1268"/>
              <a:gd name="T36" fmla="*/ 497 w 1631"/>
              <a:gd name="T37" fmla="*/ 1218 h 1268"/>
              <a:gd name="T38" fmla="*/ 611 w 1631"/>
              <a:gd name="T39" fmla="*/ 1248 h 1268"/>
              <a:gd name="T40" fmla="*/ 731 w 1631"/>
              <a:gd name="T41" fmla="*/ 1264 h 1268"/>
              <a:gd name="T42" fmla="*/ 857 w 1631"/>
              <a:gd name="T43" fmla="*/ 1267 h 1268"/>
              <a:gd name="T44" fmla="*/ 979 w 1631"/>
              <a:gd name="T45" fmla="*/ 1256 h 1268"/>
              <a:gd name="T46" fmla="*/ 1095 w 1631"/>
              <a:gd name="T47" fmla="*/ 1229 h 1268"/>
              <a:gd name="T48" fmla="*/ 1204 w 1631"/>
              <a:gd name="T49" fmla="*/ 1192 h 1268"/>
              <a:gd name="T50" fmla="*/ 1303 w 1631"/>
              <a:gd name="T51" fmla="*/ 1142 h 1268"/>
              <a:gd name="T52" fmla="*/ 1391 w 1631"/>
              <a:gd name="T53" fmla="*/ 1082 h 1268"/>
              <a:gd name="T54" fmla="*/ 1469 w 1631"/>
              <a:gd name="T55" fmla="*/ 1013 h 1268"/>
              <a:gd name="T56" fmla="*/ 1532 w 1631"/>
              <a:gd name="T57" fmla="*/ 936 h 1268"/>
              <a:gd name="T58" fmla="*/ 1581 w 1631"/>
              <a:gd name="T59" fmla="*/ 851 h 1268"/>
              <a:gd name="T60" fmla="*/ 1615 w 1631"/>
              <a:gd name="T61" fmla="*/ 761 h 1268"/>
              <a:gd name="T62" fmla="*/ 1630 w 1631"/>
              <a:gd name="T63" fmla="*/ 666 h 1268"/>
              <a:gd name="T64" fmla="*/ 1627 w 1631"/>
              <a:gd name="T65" fmla="*/ 569 h 1268"/>
              <a:gd name="T66" fmla="*/ 1605 w 1631"/>
              <a:gd name="T67" fmla="*/ 475 h 1268"/>
              <a:gd name="T68" fmla="*/ 1567 w 1631"/>
              <a:gd name="T69" fmla="*/ 388 h 1268"/>
              <a:gd name="T70" fmla="*/ 1512 w 1631"/>
              <a:gd name="T71" fmla="*/ 305 h 1268"/>
              <a:gd name="T72" fmla="*/ 1445 w 1631"/>
              <a:gd name="T73" fmla="*/ 231 h 1268"/>
              <a:gd name="T74" fmla="*/ 1364 w 1631"/>
              <a:gd name="T75" fmla="*/ 165 h 1268"/>
              <a:gd name="T76" fmla="*/ 1271 w 1631"/>
              <a:gd name="T77" fmla="*/ 109 h 1268"/>
              <a:gd name="T78" fmla="*/ 1168 w 1631"/>
              <a:gd name="T79" fmla="*/ 63 h 1268"/>
              <a:gd name="T80" fmla="*/ 1057 w 1631"/>
              <a:gd name="T81" fmla="*/ 29 h 1268"/>
              <a:gd name="T82" fmla="*/ 939 w 1631"/>
              <a:gd name="T83" fmla="*/ 8 h 1268"/>
              <a:gd name="T84" fmla="*/ 814 w 1631"/>
              <a:gd name="T85" fmla="*/ 0 h 12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31"/>
              <a:gd name="T130" fmla="*/ 0 h 1268"/>
              <a:gd name="T131" fmla="*/ 1631 w 1631"/>
              <a:gd name="T132" fmla="*/ 1268 h 12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31" h="1268">
                <a:moveTo>
                  <a:pt x="814" y="0"/>
                </a:moveTo>
                <a:lnTo>
                  <a:pt x="772" y="2"/>
                </a:lnTo>
                <a:lnTo>
                  <a:pt x="731" y="4"/>
                </a:lnTo>
                <a:lnTo>
                  <a:pt x="691" y="8"/>
                </a:lnTo>
                <a:lnTo>
                  <a:pt x="651" y="13"/>
                </a:lnTo>
                <a:lnTo>
                  <a:pt x="611" y="20"/>
                </a:lnTo>
                <a:lnTo>
                  <a:pt x="572" y="29"/>
                </a:lnTo>
                <a:lnTo>
                  <a:pt x="535" y="39"/>
                </a:lnTo>
                <a:lnTo>
                  <a:pt x="497" y="50"/>
                </a:lnTo>
                <a:lnTo>
                  <a:pt x="461" y="63"/>
                </a:lnTo>
                <a:lnTo>
                  <a:pt x="426" y="77"/>
                </a:lnTo>
                <a:lnTo>
                  <a:pt x="392" y="92"/>
                </a:lnTo>
                <a:lnTo>
                  <a:pt x="360" y="109"/>
                </a:lnTo>
                <a:lnTo>
                  <a:pt x="327" y="127"/>
                </a:lnTo>
                <a:lnTo>
                  <a:pt x="296" y="145"/>
                </a:lnTo>
                <a:lnTo>
                  <a:pt x="267" y="165"/>
                </a:lnTo>
                <a:lnTo>
                  <a:pt x="239" y="185"/>
                </a:lnTo>
                <a:lnTo>
                  <a:pt x="211" y="208"/>
                </a:lnTo>
                <a:lnTo>
                  <a:pt x="186" y="231"/>
                </a:lnTo>
                <a:lnTo>
                  <a:pt x="162" y="255"/>
                </a:lnTo>
                <a:lnTo>
                  <a:pt x="139" y="280"/>
                </a:lnTo>
                <a:lnTo>
                  <a:pt x="117" y="305"/>
                </a:lnTo>
                <a:lnTo>
                  <a:pt x="99" y="331"/>
                </a:lnTo>
                <a:lnTo>
                  <a:pt x="80" y="359"/>
                </a:lnTo>
                <a:lnTo>
                  <a:pt x="64" y="388"/>
                </a:lnTo>
                <a:lnTo>
                  <a:pt x="50" y="416"/>
                </a:lnTo>
                <a:lnTo>
                  <a:pt x="36" y="445"/>
                </a:lnTo>
                <a:lnTo>
                  <a:pt x="26" y="475"/>
                </a:lnTo>
                <a:lnTo>
                  <a:pt x="16" y="506"/>
                </a:lnTo>
                <a:lnTo>
                  <a:pt x="10" y="537"/>
                </a:lnTo>
                <a:lnTo>
                  <a:pt x="4" y="569"/>
                </a:lnTo>
                <a:lnTo>
                  <a:pt x="1" y="601"/>
                </a:lnTo>
                <a:lnTo>
                  <a:pt x="0" y="634"/>
                </a:lnTo>
                <a:lnTo>
                  <a:pt x="1" y="666"/>
                </a:lnTo>
                <a:lnTo>
                  <a:pt x="4" y="699"/>
                </a:lnTo>
                <a:lnTo>
                  <a:pt x="10" y="730"/>
                </a:lnTo>
                <a:lnTo>
                  <a:pt x="16" y="761"/>
                </a:lnTo>
                <a:lnTo>
                  <a:pt x="26" y="792"/>
                </a:lnTo>
                <a:lnTo>
                  <a:pt x="36" y="822"/>
                </a:lnTo>
                <a:lnTo>
                  <a:pt x="50" y="851"/>
                </a:lnTo>
                <a:lnTo>
                  <a:pt x="64" y="880"/>
                </a:lnTo>
                <a:lnTo>
                  <a:pt x="80" y="908"/>
                </a:lnTo>
                <a:lnTo>
                  <a:pt x="99" y="936"/>
                </a:lnTo>
                <a:lnTo>
                  <a:pt x="117" y="962"/>
                </a:lnTo>
                <a:lnTo>
                  <a:pt x="139" y="988"/>
                </a:lnTo>
                <a:lnTo>
                  <a:pt x="162" y="1013"/>
                </a:lnTo>
                <a:lnTo>
                  <a:pt x="186" y="1037"/>
                </a:lnTo>
                <a:lnTo>
                  <a:pt x="211" y="1059"/>
                </a:lnTo>
                <a:lnTo>
                  <a:pt x="239" y="1082"/>
                </a:lnTo>
                <a:lnTo>
                  <a:pt x="267" y="1103"/>
                </a:lnTo>
                <a:lnTo>
                  <a:pt x="296" y="1123"/>
                </a:lnTo>
                <a:lnTo>
                  <a:pt x="327" y="1142"/>
                </a:lnTo>
                <a:lnTo>
                  <a:pt x="360" y="1159"/>
                </a:lnTo>
                <a:lnTo>
                  <a:pt x="392" y="1176"/>
                </a:lnTo>
                <a:lnTo>
                  <a:pt x="426" y="1192"/>
                </a:lnTo>
                <a:lnTo>
                  <a:pt x="461" y="1206"/>
                </a:lnTo>
                <a:lnTo>
                  <a:pt x="497" y="1218"/>
                </a:lnTo>
                <a:lnTo>
                  <a:pt x="535" y="1229"/>
                </a:lnTo>
                <a:lnTo>
                  <a:pt x="572" y="1239"/>
                </a:lnTo>
                <a:lnTo>
                  <a:pt x="611" y="1248"/>
                </a:lnTo>
                <a:lnTo>
                  <a:pt x="651" y="1256"/>
                </a:lnTo>
                <a:lnTo>
                  <a:pt x="691" y="1261"/>
                </a:lnTo>
                <a:lnTo>
                  <a:pt x="731" y="1264"/>
                </a:lnTo>
                <a:lnTo>
                  <a:pt x="772" y="1267"/>
                </a:lnTo>
                <a:lnTo>
                  <a:pt x="814" y="1268"/>
                </a:lnTo>
                <a:lnTo>
                  <a:pt x="857" y="1267"/>
                </a:lnTo>
                <a:lnTo>
                  <a:pt x="898" y="1264"/>
                </a:lnTo>
                <a:lnTo>
                  <a:pt x="939" y="1261"/>
                </a:lnTo>
                <a:lnTo>
                  <a:pt x="979" y="1256"/>
                </a:lnTo>
                <a:lnTo>
                  <a:pt x="1018" y="1248"/>
                </a:lnTo>
                <a:lnTo>
                  <a:pt x="1057" y="1239"/>
                </a:lnTo>
                <a:lnTo>
                  <a:pt x="1095" y="1229"/>
                </a:lnTo>
                <a:lnTo>
                  <a:pt x="1132" y="1218"/>
                </a:lnTo>
                <a:lnTo>
                  <a:pt x="1168" y="1206"/>
                </a:lnTo>
                <a:lnTo>
                  <a:pt x="1204" y="1192"/>
                </a:lnTo>
                <a:lnTo>
                  <a:pt x="1238" y="1176"/>
                </a:lnTo>
                <a:lnTo>
                  <a:pt x="1271" y="1159"/>
                </a:lnTo>
                <a:lnTo>
                  <a:pt x="1303" y="1142"/>
                </a:lnTo>
                <a:lnTo>
                  <a:pt x="1334" y="1123"/>
                </a:lnTo>
                <a:lnTo>
                  <a:pt x="1364" y="1103"/>
                </a:lnTo>
                <a:lnTo>
                  <a:pt x="1391" y="1082"/>
                </a:lnTo>
                <a:lnTo>
                  <a:pt x="1419" y="1059"/>
                </a:lnTo>
                <a:lnTo>
                  <a:pt x="1445" y="1037"/>
                </a:lnTo>
                <a:lnTo>
                  <a:pt x="1469" y="1013"/>
                </a:lnTo>
                <a:lnTo>
                  <a:pt x="1491" y="988"/>
                </a:lnTo>
                <a:lnTo>
                  <a:pt x="1512" y="962"/>
                </a:lnTo>
                <a:lnTo>
                  <a:pt x="1532" y="936"/>
                </a:lnTo>
                <a:lnTo>
                  <a:pt x="1550" y="908"/>
                </a:lnTo>
                <a:lnTo>
                  <a:pt x="1567" y="880"/>
                </a:lnTo>
                <a:lnTo>
                  <a:pt x="1581" y="851"/>
                </a:lnTo>
                <a:lnTo>
                  <a:pt x="1595" y="822"/>
                </a:lnTo>
                <a:lnTo>
                  <a:pt x="1605" y="792"/>
                </a:lnTo>
                <a:lnTo>
                  <a:pt x="1615" y="761"/>
                </a:lnTo>
                <a:lnTo>
                  <a:pt x="1621" y="730"/>
                </a:lnTo>
                <a:lnTo>
                  <a:pt x="1627" y="699"/>
                </a:lnTo>
                <a:lnTo>
                  <a:pt x="1630" y="666"/>
                </a:lnTo>
                <a:lnTo>
                  <a:pt x="1631" y="634"/>
                </a:lnTo>
                <a:lnTo>
                  <a:pt x="1630" y="601"/>
                </a:lnTo>
                <a:lnTo>
                  <a:pt x="1627" y="569"/>
                </a:lnTo>
                <a:lnTo>
                  <a:pt x="1621" y="537"/>
                </a:lnTo>
                <a:lnTo>
                  <a:pt x="1615" y="506"/>
                </a:lnTo>
                <a:lnTo>
                  <a:pt x="1605" y="475"/>
                </a:lnTo>
                <a:lnTo>
                  <a:pt x="1595" y="445"/>
                </a:lnTo>
                <a:lnTo>
                  <a:pt x="1581" y="416"/>
                </a:lnTo>
                <a:lnTo>
                  <a:pt x="1567" y="388"/>
                </a:lnTo>
                <a:lnTo>
                  <a:pt x="1550" y="359"/>
                </a:lnTo>
                <a:lnTo>
                  <a:pt x="1532" y="331"/>
                </a:lnTo>
                <a:lnTo>
                  <a:pt x="1512" y="305"/>
                </a:lnTo>
                <a:lnTo>
                  <a:pt x="1491" y="280"/>
                </a:lnTo>
                <a:lnTo>
                  <a:pt x="1469" y="255"/>
                </a:lnTo>
                <a:lnTo>
                  <a:pt x="1445" y="231"/>
                </a:lnTo>
                <a:lnTo>
                  <a:pt x="1419" y="208"/>
                </a:lnTo>
                <a:lnTo>
                  <a:pt x="1391" y="185"/>
                </a:lnTo>
                <a:lnTo>
                  <a:pt x="1364" y="165"/>
                </a:lnTo>
                <a:lnTo>
                  <a:pt x="1334" y="145"/>
                </a:lnTo>
                <a:lnTo>
                  <a:pt x="1303" y="127"/>
                </a:lnTo>
                <a:lnTo>
                  <a:pt x="1271" y="109"/>
                </a:lnTo>
                <a:lnTo>
                  <a:pt x="1238" y="92"/>
                </a:lnTo>
                <a:lnTo>
                  <a:pt x="1204" y="77"/>
                </a:lnTo>
                <a:lnTo>
                  <a:pt x="1168" y="63"/>
                </a:lnTo>
                <a:lnTo>
                  <a:pt x="1132" y="50"/>
                </a:lnTo>
                <a:lnTo>
                  <a:pt x="1095" y="39"/>
                </a:lnTo>
                <a:lnTo>
                  <a:pt x="1057" y="29"/>
                </a:lnTo>
                <a:lnTo>
                  <a:pt x="1018" y="20"/>
                </a:lnTo>
                <a:lnTo>
                  <a:pt x="979" y="13"/>
                </a:lnTo>
                <a:lnTo>
                  <a:pt x="939" y="8"/>
                </a:lnTo>
                <a:lnTo>
                  <a:pt x="898" y="4"/>
                </a:lnTo>
                <a:lnTo>
                  <a:pt x="857" y="2"/>
                </a:lnTo>
                <a:lnTo>
                  <a:pt x="814" y="0"/>
                </a:lnTo>
                <a:close/>
              </a:path>
            </a:pathLst>
          </a:custGeom>
          <a:solidFill>
            <a:srgbClr val="288728"/>
          </a:solidFill>
          <a:ln w="9525">
            <a:noFill/>
            <a:round/>
            <a:headEnd/>
            <a:tailEnd/>
          </a:ln>
        </p:spPr>
        <p:txBody>
          <a:bodyPr/>
          <a:lstStyle/>
          <a:p>
            <a:endParaRPr lang="en-US"/>
          </a:p>
        </p:txBody>
      </p:sp>
      <p:sp>
        <p:nvSpPr>
          <p:cNvPr id="54325" name="Freeform 19"/>
          <p:cNvSpPr>
            <a:spLocks/>
          </p:cNvSpPr>
          <p:nvPr/>
        </p:nvSpPr>
        <p:spPr bwMode="auto">
          <a:xfrm>
            <a:off x="6091238" y="2995613"/>
            <a:ext cx="641350" cy="496887"/>
          </a:xfrm>
          <a:custGeom>
            <a:avLst/>
            <a:gdLst>
              <a:gd name="T0" fmla="*/ 723 w 1613"/>
              <a:gd name="T1" fmla="*/ 4 h 1251"/>
              <a:gd name="T2" fmla="*/ 566 w 1613"/>
              <a:gd name="T3" fmla="*/ 29 h 1251"/>
              <a:gd name="T4" fmla="*/ 422 w 1613"/>
              <a:gd name="T5" fmla="*/ 76 h 1251"/>
              <a:gd name="T6" fmla="*/ 293 w 1613"/>
              <a:gd name="T7" fmla="*/ 144 h 1251"/>
              <a:gd name="T8" fmla="*/ 183 w 1613"/>
              <a:gd name="T9" fmla="*/ 228 h 1251"/>
              <a:gd name="T10" fmla="*/ 97 w 1613"/>
              <a:gd name="T11" fmla="*/ 328 h 1251"/>
              <a:gd name="T12" fmla="*/ 36 w 1613"/>
              <a:gd name="T13" fmla="*/ 439 h 1251"/>
              <a:gd name="T14" fmla="*/ 4 w 1613"/>
              <a:gd name="T15" fmla="*/ 562 h 1251"/>
              <a:gd name="T16" fmla="*/ 4 w 1613"/>
              <a:gd name="T17" fmla="*/ 689 h 1251"/>
              <a:gd name="T18" fmla="*/ 36 w 1613"/>
              <a:gd name="T19" fmla="*/ 812 h 1251"/>
              <a:gd name="T20" fmla="*/ 97 w 1613"/>
              <a:gd name="T21" fmla="*/ 924 h 1251"/>
              <a:gd name="T22" fmla="*/ 183 w 1613"/>
              <a:gd name="T23" fmla="*/ 1024 h 1251"/>
              <a:gd name="T24" fmla="*/ 293 w 1613"/>
              <a:gd name="T25" fmla="*/ 1109 h 1251"/>
              <a:gd name="T26" fmla="*/ 422 w 1613"/>
              <a:gd name="T27" fmla="*/ 1176 h 1251"/>
              <a:gd name="T28" fmla="*/ 566 w 1613"/>
              <a:gd name="T29" fmla="*/ 1224 h 1251"/>
              <a:gd name="T30" fmla="*/ 723 w 1613"/>
              <a:gd name="T31" fmla="*/ 1248 h 1251"/>
              <a:gd name="T32" fmla="*/ 888 w 1613"/>
              <a:gd name="T33" fmla="*/ 1248 h 1251"/>
              <a:gd name="T34" fmla="*/ 1045 w 1613"/>
              <a:gd name="T35" fmla="*/ 1224 h 1251"/>
              <a:gd name="T36" fmla="*/ 1190 w 1613"/>
              <a:gd name="T37" fmla="*/ 1176 h 1251"/>
              <a:gd name="T38" fmla="*/ 1319 w 1613"/>
              <a:gd name="T39" fmla="*/ 1109 h 1251"/>
              <a:gd name="T40" fmla="*/ 1429 w 1613"/>
              <a:gd name="T41" fmla="*/ 1024 h 1251"/>
              <a:gd name="T42" fmla="*/ 1516 w 1613"/>
              <a:gd name="T43" fmla="*/ 924 h 1251"/>
              <a:gd name="T44" fmla="*/ 1577 w 1613"/>
              <a:gd name="T45" fmla="*/ 812 h 1251"/>
              <a:gd name="T46" fmla="*/ 1610 w 1613"/>
              <a:gd name="T47" fmla="*/ 689 h 1251"/>
              <a:gd name="T48" fmla="*/ 1610 w 1613"/>
              <a:gd name="T49" fmla="*/ 562 h 1251"/>
              <a:gd name="T50" fmla="*/ 1577 w 1613"/>
              <a:gd name="T51" fmla="*/ 439 h 1251"/>
              <a:gd name="T52" fmla="*/ 1516 w 1613"/>
              <a:gd name="T53" fmla="*/ 328 h 1251"/>
              <a:gd name="T54" fmla="*/ 1429 w 1613"/>
              <a:gd name="T55" fmla="*/ 228 h 1251"/>
              <a:gd name="T56" fmla="*/ 1319 w 1613"/>
              <a:gd name="T57" fmla="*/ 144 h 1251"/>
              <a:gd name="T58" fmla="*/ 1190 w 1613"/>
              <a:gd name="T59" fmla="*/ 76 h 1251"/>
              <a:gd name="T60" fmla="*/ 1045 w 1613"/>
              <a:gd name="T61" fmla="*/ 29 h 1251"/>
              <a:gd name="T62" fmla="*/ 888 w 1613"/>
              <a:gd name="T63" fmla="*/ 4 h 12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13"/>
              <a:gd name="T97" fmla="*/ 0 h 1251"/>
              <a:gd name="T98" fmla="*/ 1613 w 1613"/>
              <a:gd name="T99" fmla="*/ 1251 h 12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13" h="1251">
                <a:moveTo>
                  <a:pt x="805" y="0"/>
                </a:moveTo>
                <a:lnTo>
                  <a:pt x="723" y="4"/>
                </a:lnTo>
                <a:lnTo>
                  <a:pt x="643" y="12"/>
                </a:lnTo>
                <a:lnTo>
                  <a:pt x="566" y="29"/>
                </a:lnTo>
                <a:lnTo>
                  <a:pt x="492" y="49"/>
                </a:lnTo>
                <a:lnTo>
                  <a:pt x="422" y="76"/>
                </a:lnTo>
                <a:lnTo>
                  <a:pt x="355" y="107"/>
                </a:lnTo>
                <a:lnTo>
                  <a:pt x="293" y="144"/>
                </a:lnTo>
                <a:lnTo>
                  <a:pt x="236" y="183"/>
                </a:lnTo>
                <a:lnTo>
                  <a:pt x="183" y="228"/>
                </a:lnTo>
                <a:lnTo>
                  <a:pt x="137" y="276"/>
                </a:lnTo>
                <a:lnTo>
                  <a:pt x="97" y="328"/>
                </a:lnTo>
                <a:lnTo>
                  <a:pt x="64" y="382"/>
                </a:lnTo>
                <a:lnTo>
                  <a:pt x="36" y="439"/>
                </a:lnTo>
                <a:lnTo>
                  <a:pt x="16" y="499"/>
                </a:lnTo>
                <a:lnTo>
                  <a:pt x="4" y="562"/>
                </a:lnTo>
                <a:lnTo>
                  <a:pt x="0" y="626"/>
                </a:lnTo>
                <a:lnTo>
                  <a:pt x="4" y="689"/>
                </a:lnTo>
                <a:lnTo>
                  <a:pt x="16" y="752"/>
                </a:lnTo>
                <a:lnTo>
                  <a:pt x="36" y="812"/>
                </a:lnTo>
                <a:lnTo>
                  <a:pt x="64" y="869"/>
                </a:lnTo>
                <a:lnTo>
                  <a:pt x="97" y="924"/>
                </a:lnTo>
                <a:lnTo>
                  <a:pt x="137" y="975"/>
                </a:lnTo>
                <a:lnTo>
                  <a:pt x="183" y="1024"/>
                </a:lnTo>
                <a:lnTo>
                  <a:pt x="236" y="1068"/>
                </a:lnTo>
                <a:lnTo>
                  <a:pt x="293" y="1109"/>
                </a:lnTo>
                <a:lnTo>
                  <a:pt x="355" y="1145"/>
                </a:lnTo>
                <a:lnTo>
                  <a:pt x="422" y="1176"/>
                </a:lnTo>
                <a:lnTo>
                  <a:pt x="492" y="1203"/>
                </a:lnTo>
                <a:lnTo>
                  <a:pt x="566" y="1224"/>
                </a:lnTo>
                <a:lnTo>
                  <a:pt x="643" y="1239"/>
                </a:lnTo>
                <a:lnTo>
                  <a:pt x="723" y="1248"/>
                </a:lnTo>
                <a:lnTo>
                  <a:pt x="805" y="1251"/>
                </a:lnTo>
                <a:lnTo>
                  <a:pt x="888" y="1248"/>
                </a:lnTo>
                <a:lnTo>
                  <a:pt x="968" y="1239"/>
                </a:lnTo>
                <a:lnTo>
                  <a:pt x="1045" y="1224"/>
                </a:lnTo>
                <a:lnTo>
                  <a:pt x="1120" y="1203"/>
                </a:lnTo>
                <a:lnTo>
                  <a:pt x="1190" y="1176"/>
                </a:lnTo>
                <a:lnTo>
                  <a:pt x="1257" y="1145"/>
                </a:lnTo>
                <a:lnTo>
                  <a:pt x="1319" y="1109"/>
                </a:lnTo>
                <a:lnTo>
                  <a:pt x="1376" y="1068"/>
                </a:lnTo>
                <a:lnTo>
                  <a:pt x="1429" y="1024"/>
                </a:lnTo>
                <a:lnTo>
                  <a:pt x="1475" y="975"/>
                </a:lnTo>
                <a:lnTo>
                  <a:pt x="1516" y="924"/>
                </a:lnTo>
                <a:lnTo>
                  <a:pt x="1550" y="869"/>
                </a:lnTo>
                <a:lnTo>
                  <a:pt x="1577" y="812"/>
                </a:lnTo>
                <a:lnTo>
                  <a:pt x="1597" y="752"/>
                </a:lnTo>
                <a:lnTo>
                  <a:pt x="1610" y="689"/>
                </a:lnTo>
                <a:lnTo>
                  <a:pt x="1613" y="626"/>
                </a:lnTo>
                <a:lnTo>
                  <a:pt x="1610" y="562"/>
                </a:lnTo>
                <a:lnTo>
                  <a:pt x="1597" y="499"/>
                </a:lnTo>
                <a:lnTo>
                  <a:pt x="1577" y="439"/>
                </a:lnTo>
                <a:lnTo>
                  <a:pt x="1550" y="382"/>
                </a:lnTo>
                <a:lnTo>
                  <a:pt x="1516" y="328"/>
                </a:lnTo>
                <a:lnTo>
                  <a:pt x="1475" y="276"/>
                </a:lnTo>
                <a:lnTo>
                  <a:pt x="1429" y="228"/>
                </a:lnTo>
                <a:lnTo>
                  <a:pt x="1376" y="183"/>
                </a:lnTo>
                <a:lnTo>
                  <a:pt x="1319" y="144"/>
                </a:lnTo>
                <a:lnTo>
                  <a:pt x="1257" y="107"/>
                </a:lnTo>
                <a:lnTo>
                  <a:pt x="1190" y="76"/>
                </a:lnTo>
                <a:lnTo>
                  <a:pt x="1120" y="49"/>
                </a:lnTo>
                <a:lnTo>
                  <a:pt x="1045" y="29"/>
                </a:lnTo>
                <a:lnTo>
                  <a:pt x="968" y="12"/>
                </a:lnTo>
                <a:lnTo>
                  <a:pt x="888" y="4"/>
                </a:lnTo>
                <a:lnTo>
                  <a:pt x="805" y="0"/>
                </a:lnTo>
                <a:close/>
              </a:path>
            </a:pathLst>
          </a:custGeom>
          <a:solidFill>
            <a:srgbClr val="2D892D"/>
          </a:solidFill>
          <a:ln w="9525">
            <a:noFill/>
            <a:round/>
            <a:headEnd/>
            <a:tailEnd/>
          </a:ln>
        </p:spPr>
        <p:txBody>
          <a:bodyPr/>
          <a:lstStyle/>
          <a:p>
            <a:endParaRPr lang="en-US"/>
          </a:p>
        </p:txBody>
      </p:sp>
      <p:sp>
        <p:nvSpPr>
          <p:cNvPr id="54326" name="Freeform 20"/>
          <p:cNvSpPr>
            <a:spLocks/>
          </p:cNvSpPr>
          <p:nvPr/>
        </p:nvSpPr>
        <p:spPr bwMode="auto">
          <a:xfrm>
            <a:off x="6096000" y="2998788"/>
            <a:ext cx="633413" cy="490537"/>
          </a:xfrm>
          <a:custGeom>
            <a:avLst/>
            <a:gdLst>
              <a:gd name="T0" fmla="*/ 715 w 1596"/>
              <a:gd name="T1" fmla="*/ 4 h 1237"/>
              <a:gd name="T2" fmla="*/ 559 w 1596"/>
              <a:gd name="T3" fmla="*/ 28 h 1237"/>
              <a:gd name="T4" fmla="*/ 417 w 1596"/>
              <a:gd name="T5" fmla="*/ 75 h 1237"/>
              <a:gd name="T6" fmla="*/ 289 w 1596"/>
              <a:gd name="T7" fmla="*/ 142 h 1237"/>
              <a:gd name="T8" fmla="*/ 182 w 1596"/>
              <a:gd name="T9" fmla="*/ 225 h 1237"/>
              <a:gd name="T10" fmla="*/ 96 w 1596"/>
              <a:gd name="T11" fmla="*/ 324 h 1237"/>
              <a:gd name="T12" fmla="*/ 36 w 1596"/>
              <a:gd name="T13" fmla="*/ 435 h 1237"/>
              <a:gd name="T14" fmla="*/ 3 w 1596"/>
              <a:gd name="T15" fmla="*/ 555 h 1237"/>
              <a:gd name="T16" fmla="*/ 3 w 1596"/>
              <a:gd name="T17" fmla="*/ 682 h 1237"/>
              <a:gd name="T18" fmla="*/ 36 w 1596"/>
              <a:gd name="T19" fmla="*/ 802 h 1237"/>
              <a:gd name="T20" fmla="*/ 96 w 1596"/>
              <a:gd name="T21" fmla="*/ 913 h 1237"/>
              <a:gd name="T22" fmla="*/ 182 w 1596"/>
              <a:gd name="T23" fmla="*/ 1012 h 1237"/>
              <a:gd name="T24" fmla="*/ 289 w 1596"/>
              <a:gd name="T25" fmla="*/ 1096 h 1237"/>
              <a:gd name="T26" fmla="*/ 417 w 1596"/>
              <a:gd name="T27" fmla="*/ 1162 h 1237"/>
              <a:gd name="T28" fmla="*/ 559 w 1596"/>
              <a:gd name="T29" fmla="*/ 1209 h 1237"/>
              <a:gd name="T30" fmla="*/ 715 w 1596"/>
              <a:gd name="T31" fmla="*/ 1233 h 1237"/>
              <a:gd name="T32" fmla="*/ 878 w 1596"/>
              <a:gd name="T33" fmla="*/ 1233 h 1237"/>
              <a:gd name="T34" fmla="*/ 1034 w 1596"/>
              <a:gd name="T35" fmla="*/ 1209 h 1237"/>
              <a:gd name="T36" fmla="*/ 1177 w 1596"/>
              <a:gd name="T37" fmla="*/ 1162 h 1237"/>
              <a:gd name="T38" fmla="*/ 1305 w 1596"/>
              <a:gd name="T39" fmla="*/ 1096 h 1237"/>
              <a:gd name="T40" fmla="*/ 1413 w 1596"/>
              <a:gd name="T41" fmla="*/ 1012 h 1237"/>
              <a:gd name="T42" fmla="*/ 1499 w 1596"/>
              <a:gd name="T43" fmla="*/ 913 h 1237"/>
              <a:gd name="T44" fmla="*/ 1559 w 1596"/>
              <a:gd name="T45" fmla="*/ 802 h 1237"/>
              <a:gd name="T46" fmla="*/ 1592 w 1596"/>
              <a:gd name="T47" fmla="*/ 682 h 1237"/>
              <a:gd name="T48" fmla="*/ 1592 w 1596"/>
              <a:gd name="T49" fmla="*/ 555 h 1237"/>
              <a:gd name="T50" fmla="*/ 1559 w 1596"/>
              <a:gd name="T51" fmla="*/ 435 h 1237"/>
              <a:gd name="T52" fmla="*/ 1499 w 1596"/>
              <a:gd name="T53" fmla="*/ 324 h 1237"/>
              <a:gd name="T54" fmla="*/ 1413 w 1596"/>
              <a:gd name="T55" fmla="*/ 225 h 1237"/>
              <a:gd name="T56" fmla="*/ 1305 w 1596"/>
              <a:gd name="T57" fmla="*/ 142 h 1237"/>
              <a:gd name="T58" fmla="*/ 1177 w 1596"/>
              <a:gd name="T59" fmla="*/ 75 h 1237"/>
              <a:gd name="T60" fmla="*/ 1034 w 1596"/>
              <a:gd name="T61" fmla="*/ 28 h 1237"/>
              <a:gd name="T62" fmla="*/ 878 w 1596"/>
              <a:gd name="T63" fmla="*/ 4 h 12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96"/>
              <a:gd name="T97" fmla="*/ 0 h 1237"/>
              <a:gd name="T98" fmla="*/ 1596 w 1596"/>
              <a:gd name="T99" fmla="*/ 1237 h 12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96" h="1237">
                <a:moveTo>
                  <a:pt x="796" y="0"/>
                </a:moveTo>
                <a:lnTo>
                  <a:pt x="715" y="4"/>
                </a:lnTo>
                <a:lnTo>
                  <a:pt x="637" y="13"/>
                </a:lnTo>
                <a:lnTo>
                  <a:pt x="559" y="28"/>
                </a:lnTo>
                <a:lnTo>
                  <a:pt x="487" y="49"/>
                </a:lnTo>
                <a:lnTo>
                  <a:pt x="417" y="75"/>
                </a:lnTo>
                <a:lnTo>
                  <a:pt x="351" y="107"/>
                </a:lnTo>
                <a:lnTo>
                  <a:pt x="289" y="142"/>
                </a:lnTo>
                <a:lnTo>
                  <a:pt x="233" y="181"/>
                </a:lnTo>
                <a:lnTo>
                  <a:pt x="182" y="225"/>
                </a:lnTo>
                <a:lnTo>
                  <a:pt x="136" y="273"/>
                </a:lnTo>
                <a:lnTo>
                  <a:pt x="96" y="324"/>
                </a:lnTo>
                <a:lnTo>
                  <a:pt x="62" y="378"/>
                </a:lnTo>
                <a:lnTo>
                  <a:pt x="36" y="435"/>
                </a:lnTo>
                <a:lnTo>
                  <a:pt x="16" y="494"/>
                </a:lnTo>
                <a:lnTo>
                  <a:pt x="3" y="555"/>
                </a:lnTo>
                <a:lnTo>
                  <a:pt x="0" y="619"/>
                </a:lnTo>
                <a:lnTo>
                  <a:pt x="3" y="682"/>
                </a:lnTo>
                <a:lnTo>
                  <a:pt x="16" y="743"/>
                </a:lnTo>
                <a:lnTo>
                  <a:pt x="36" y="802"/>
                </a:lnTo>
                <a:lnTo>
                  <a:pt x="62" y="860"/>
                </a:lnTo>
                <a:lnTo>
                  <a:pt x="96" y="913"/>
                </a:lnTo>
                <a:lnTo>
                  <a:pt x="136" y="965"/>
                </a:lnTo>
                <a:lnTo>
                  <a:pt x="182" y="1012"/>
                </a:lnTo>
                <a:lnTo>
                  <a:pt x="233" y="1056"/>
                </a:lnTo>
                <a:lnTo>
                  <a:pt x="289" y="1096"/>
                </a:lnTo>
                <a:lnTo>
                  <a:pt x="351" y="1131"/>
                </a:lnTo>
                <a:lnTo>
                  <a:pt x="417" y="1162"/>
                </a:lnTo>
                <a:lnTo>
                  <a:pt x="487" y="1188"/>
                </a:lnTo>
                <a:lnTo>
                  <a:pt x="559" y="1209"/>
                </a:lnTo>
                <a:lnTo>
                  <a:pt x="637" y="1224"/>
                </a:lnTo>
                <a:lnTo>
                  <a:pt x="715" y="1233"/>
                </a:lnTo>
                <a:lnTo>
                  <a:pt x="796" y="1237"/>
                </a:lnTo>
                <a:lnTo>
                  <a:pt x="878" y="1233"/>
                </a:lnTo>
                <a:lnTo>
                  <a:pt x="957" y="1224"/>
                </a:lnTo>
                <a:lnTo>
                  <a:pt x="1034" y="1209"/>
                </a:lnTo>
                <a:lnTo>
                  <a:pt x="1107" y="1188"/>
                </a:lnTo>
                <a:lnTo>
                  <a:pt x="1177" y="1162"/>
                </a:lnTo>
                <a:lnTo>
                  <a:pt x="1243" y="1131"/>
                </a:lnTo>
                <a:lnTo>
                  <a:pt x="1305" y="1096"/>
                </a:lnTo>
                <a:lnTo>
                  <a:pt x="1361" y="1056"/>
                </a:lnTo>
                <a:lnTo>
                  <a:pt x="1413" y="1012"/>
                </a:lnTo>
                <a:lnTo>
                  <a:pt x="1460" y="965"/>
                </a:lnTo>
                <a:lnTo>
                  <a:pt x="1499" y="913"/>
                </a:lnTo>
                <a:lnTo>
                  <a:pt x="1533" y="860"/>
                </a:lnTo>
                <a:lnTo>
                  <a:pt x="1559" y="802"/>
                </a:lnTo>
                <a:lnTo>
                  <a:pt x="1579" y="743"/>
                </a:lnTo>
                <a:lnTo>
                  <a:pt x="1592" y="682"/>
                </a:lnTo>
                <a:lnTo>
                  <a:pt x="1596" y="619"/>
                </a:lnTo>
                <a:lnTo>
                  <a:pt x="1592" y="555"/>
                </a:lnTo>
                <a:lnTo>
                  <a:pt x="1579" y="494"/>
                </a:lnTo>
                <a:lnTo>
                  <a:pt x="1559" y="435"/>
                </a:lnTo>
                <a:lnTo>
                  <a:pt x="1533" y="378"/>
                </a:lnTo>
                <a:lnTo>
                  <a:pt x="1499" y="324"/>
                </a:lnTo>
                <a:lnTo>
                  <a:pt x="1460" y="273"/>
                </a:lnTo>
                <a:lnTo>
                  <a:pt x="1413" y="225"/>
                </a:lnTo>
                <a:lnTo>
                  <a:pt x="1361" y="181"/>
                </a:lnTo>
                <a:lnTo>
                  <a:pt x="1305" y="142"/>
                </a:lnTo>
                <a:lnTo>
                  <a:pt x="1243" y="107"/>
                </a:lnTo>
                <a:lnTo>
                  <a:pt x="1177" y="75"/>
                </a:lnTo>
                <a:lnTo>
                  <a:pt x="1107" y="49"/>
                </a:lnTo>
                <a:lnTo>
                  <a:pt x="1034" y="28"/>
                </a:lnTo>
                <a:lnTo>
                  <a:pt x="957" y="13"/>
                </a:lnTo>
                <a:lnTo>
                  <a:pt x="878" y="4"/>
                </a:lnTo>
                <a:lnTo>
                  <a:pt x="796" y="0"/>
                </a:lnTo>
                <a:close/>
              </a:path>
            </a:pathLst>
          </a:custGeom>
          <a:solidFill>
            <a:srgbClr val="388E38"/>
          </a:solidFill>
          <a:ln w="9525">
            <a:noFill/>
            <a:round/>
            <a:headEnd/>
            <a:tailEnd/>
          </a:ln>
        </p:spPr>
        <p:txBody>
          <a:bodyPr/>
          <a:lstStyle/>
          <a:p>
            <a:endParaRPr lang="en-US"/>
          </a:p>
        </p:txBody>
      </p:sp>
      <p:sp>
        <p:nvSpPr>
          <p:cNvPr id="54327" name="Freeform 21"/>
          <p:cNvSpPr>
            <a:spLocks/>
          </p:cNvSpPr>
          <p:nvPr/>
        </p:nvSpPr>
        <p:spPr bwMode="auto">
          <a:xfrm>
            <a:off x="6099175" y="3001963"/>
            <a:ext cx="625475" cy="484187"/>
          </a:xfrm>
          <a:custGeom>
            <a:avLst/>
            <a:gdLst>
              <a:gd name="T0" fmla="*/ 708 w 1579"/>
              <a:gd name="T1" fmla="*/ 4 h 1221"/>
              <a:gd name="T2" fmla="*/ 555 w 1579"/>
              <a:gd name="T3" fmla="*/ 27 h 1221"/>
              <a:gd name="T4" fmla="*/ 412 w 1579"/>
              <a:gd name="T5" fmla="*/ 74 h 1221"/>
              <a:gd name="T6" fmla="*/ 288 w 1579"/>
              <a:gd name="T7" fmla="*/ 140 h 1221"/>
              <a:gd name="T8" fmla="*/ 180 w 1579"/>
              <a:gd name="T9" fmla="*/ 222 h 1221"/>
              <a:gd name="T10" fmla="*/ 95 w 1579"/>
              <a:gd name="T11" fmla="*/ 320 h 1221"/>
              <a:gd name="T12" fmla="*/ 35 w 1579"/>
              <a:gd name="T13" fmla="*/ 429 h 1221"/>
              <a:gd name="T14" fmla="*/ 4 w 1579"/>
              <a:gd name="T15" fmla="*/ 548 h 1221"/>
              <a:gd name="T16" fmla="*/ 4 w 1579"/>
              <a:gd name="T17" fmla="*/ 673 h 1221"/>
              <a:gd name="T18" fmla="*/ 35 w 1579"/>
              <a:gd name="T19" fmla="*/ 792 h 1221"/>
              <a:gd name="T20" fmla="*/ 95 w 1579"/>
              <a:gd name="T21" fmla="*/ 902 h 1221"/>
              <a:gd name="T22" fmla="*/ 180 w 1579"/>
              <a:gd name="T23" fmla="*/ 999 h 1221"/>
              <a:gd name="T24" fmla="*/ 288 w 1579"/>
              <a:gd name="T25" fmla="*/ 1081 h 1221"/>
              <a:gd name="T26" fmla="*/ 412 w 1579"/>
              <a:gd name="T27" fmla="*/ 1148 h 1221"/>
              <a:gd name="T28" fmla="*/ 555 w 1579"/>
              <a:gd name="T29" fmla="*/ 1194 h 1221"/>
              <a:gd name="T30" fmla="*/ 708 w 1579"/>
              <a:gd name="T31" fmla="*/ 1218 h 1221"/>
              <a:gd name="T32" fmla="*/ 870 w 1579"/>
              <a:gd name="T33" fmla="*/ 1218 h 1221"/>
              <a:gd name="T34" fmla="*/ 1023 w 1579"/>
              <a:gd name="T35" fmla="*/ 1194 h 1221"/>
              <a:gd name="T36" fmla="*/ 1164 w 1579"/>
              <a:gd name="T37" fmla="*/ 1148 h 1221"/>
              <a:gd name="T38" fmla="*/ 1290 w 1579"/>
              <a:gd name="T39" fmla="*/ 1081 h 1221"/>
              <a:gd name="T40" fmla="*/ 1398 w 1579"/>
              <a:gd name="T41" fmla="*/ 999 h 1221"/>
              <a:gd name="T42" fmla="*/ 1483 w 1579"/>
              <a:gd name="T43" fmla="*/ 902 h 1221"/>
              <a:gd name="T44" fmla="*/ 1543 w 1579"/>
              <a:gd name="T45" fmla="*/ 792 h 1221"/>
              <a:gd name="T46" fmla="*/ 1575 w 1579"/>
              <a:gd name="T47" fmla="*/ 673 h 1221"/>
              <a:gd name="T48" fmla="*/ 1575 w 1579"/>
              <a:gd name="T49" fmla="*/ 548 h 1221"/>
              <a:gd name="T50" fmla="*/ 1543 w 1579"/>
              <a:gd name="T51" fmla="*/ 429 h 1221"/>
              <a:gd name="T52" fmla="*/ 1483 w 1579"/>
              <a:gd name="T53" fmla="*/ 320 h 1221"/>
              <a:gd name="T54" fmla="*/ 1398 w 1579"/>
              <a:gd name="T55" fmla="*/ 222 h 1221"/>
              <a:gd name="T56" fmla="*/ 1290 w 1579"/>
              <a:gd name="T57" fmla="*/ 140 h 1221"/>
              <a:gd name="T58" fmla="*/ 1164 w 1579"/>
              <a:gd name="T59" fmla="*/ 74 h 1221"/>
              <a:gd name="T60" fmla="*/ 1023 w 1579"/>
              <a:gd name="T61" fmla="*/ 27 h 1221"/>
              <a:gd name="T62" fmla="*/ 870 w 1579"/>
              <a:gd name="T63" fmla="*/ 4 h 12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79"/>
              <a:gd name="T97" fmla="*/ 0 h 1221"/>
              <a:gd name="T98" fmla="*/ 1579 w 1579"/>
              <a:gd name="T99" fmla="*/ 1221 h 12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79" h="1221">
                <a:moveTo>
                  <a:pt x="788" y="0"/>
                </a:moveTo>
                <a:lnTo>
                  <a:pt x="708" y="4"/>
                </a:lnTo>
                <a:lnTo>
                  <a:pt x="630" y="12"/>
                </a:lnTo>
                <a:lnTo>
                  <a:pt x="555" y="27"/>
                </a:lnTo>
                <a:lnTo>
                  <a:pt x="482" y="47"/>
                </a:lnTo>
                <a:lnTo>
                  <a:pt x="412" y="74"/>
                </a:lnTo>
                <a:lnTo>
                  <a:pt x="348" y="105"/>
                </a:lnTo>
                <a:lnTo>
                  <a:pt x="288" y="140"/>
                </a:lnTo>
                <a:lnTo>
                  <a:pt x="231" y="178"/>
                </a:lnTo>
                <a:lnTo>
                  <a:pt x="180" y="222"/>
                </a:lnTo>
                <a:lnTo>
                  <a:pt x="135" y="270"/>
                </a:lnTo>
                <a:lnTo>
                  <a:pt x="95" y="320"/>
                </a:lnTo>
                <a:lnTo>
                  <a:pt x="63" y="373"/>
                </a:lnTo>
                <a:lnTo>
                  <a:pt x="35" y="429"/>
                </a:lnTo>
                <a:lnTo>
                  <a:pt x="17" y="487"/>
                </a:lnTo>
                <a:lnTo>
                  <a:pt x="4" y="548"/>
                </a:lnTo>
                <a:lnTo>
                  <a:pt x="0" y="611"/>
                </a:lnTo>
                <a:lnTo>
                  <a:pt x="4" y="673"/>
                </a:lnTo>
                <a:lnTo>
                  <a:pt x="17" y="734"/>
                </a:lnTo>
                <a:lnTo>
                  <a:pt x="35" y="792"/>
                </a:lnTo>
                <a:lnTo>
                  <a:pt x="63" y="848"/>
                </a:lnTo>
                <a:lnTo>
                  <a:pt x="95" y="902"/>
                </a:lnTo>
                <a:lnTo>
                  <a:pt x="135" y="952"/>
                </a:lnTo>
                <a:lnTo>
                  <a:pt x="180" y="999"/>
                </a:lnTo>
                <a:lnTo>
                  <a:pt x="231" y="1043"/>
                </a:lnTo>
                <a:lnTo>
                  <a:pt x="288" y="1081"/>
                </a:lnTo>
                <a:lnTo>
                  <a:pt x="348" y="1116"/>
                </a:lnTo>
                <a:lnTo>
                  <a:pt x="412" y="1148"/>
                </a:lnTo>
                <a:lnTo>
                  <a:pt x="482" y="1174"/>
                </a:lnTo>
                <a:lnTo>
                  <a:pt x="555" y="1194"/>
                </a:lnTo>
                <a:lnTo>
                  <a:pt x="630" y="1209"/>
                </a:lnTo>
                <a:lnTo>
                  <a:pt x="708" y="1218"/>
                </a:lnTo>
                <a:lnTo>
                  <a:pt x="788" y="1221"/>
                </a:lnTo>
                <a:lnTo>
                  <a:pt x="870" y="1218"/>
                </a:lnTo>
                <a:lnTo>
                  <a:pt x="947" y="1209"/>
                </a:lnTo>
                <a:lnTo>
                  <a:pt x="1023" y="1194"/>
                </a:lnTo>
                <a:lnTo>
                  <a:pt x="1096" y="1174"/>
                </a:lnTo>
                <a:lnTo>
                  <a:pt x="1164" y="1148"/>
                </a:lnTo>
                <a:lnTo>
                  <a:pt x="1230" y="1116"/>
                </a:lnTo>
                <a:lnTo>
                  <a:pt x="1290" y="1081"/>
                </a:lnTo>
                <a:lnTo>
                  <a:pt x="1347" y="1043"/>
                </a:lnTo>
                <a:lnTo>
                  <a:pt x="1398" y="999"/>
                </a:lnTo>
                <a:lnTo>
                  <a:pt x="1444" y="952"/>
                </a:lnTo>
                <a:lnTo>
                  <a:pt x="1483" y="902"/>
                </a:lnTo>
                <a:lnTo>
                  <a:pt x="1516" y="848"/>
                </a:lnTo>
                <a:lnTo>
                  <a:pt x="1543" y="792"/>
                </a:lnTo>
                <a:lnTo>
                  <a:pt x="1563" y="734"/>
                </a:lnTo>
                <a:lnTo>
                  <a:pt x="1575" y="673"/>
                </a:lnTo>
                <a:lnTo>
                  <a:pt x="1579" y="611"/>
                </a:lnTo>
                <a:lnTo>
                  <a:pt x="1575" y="548"/>
                </a:lnTo>
                <a:lnTo>
                  <a:pt x="1563" y="487"/>
                </a:lnTo>
                <a:lnTo>
                  <a:pt x="1543" y="429"/>
                </a:lnTo>
                <a:lnTo>
                  <a:pt x="1516" y="373"/>
                </a:lnTo>
                <a:lnTo>
                  <a:pt x="1483" y="320"/>
                </a:lnTo>
                <a:lnTo>
                  <a:pt x="1444" y="270"/>
                </a:lnTo>
                <a:lnTo>
                  <a:pt x="1398" y="222"/>
                </a:lnTo>
                <a:lnTo>
                  <a:pt x="1347" y="178"/>
                </a:lnTo>
                <a:lnTo>
                  <a:pt x="1290" y="140"/>
                </a:lnTo>
                <a:lnTo>
                  <a:pt x="1230" y="105"/>
                </a:lnTo>
                <a:lnTo>
                  <a:pt x="1164" y="74"/>
                </a:lnTo>
                <a:lnTo>
                  <a:pt x="1096" y="47"/>
                </a:lnTo>
                <a:lnTo>
                  <a:pt x="1023" y="27"/>
                </a:lnTo>
                <a:lnTo>
                  <a:pt x="947" y="12"/>
                </a:lnTo>
                <a:lnTo>
                  <a:pt x="870" y="4"/>
                </a:lnTo>
                <a:lnTo>
                  <a:pt x="788" y="0"/>
                </a:lnTo>
                <a:close/>
              </a:path>
            </a:pathLst>
          </a:custGeom>
          <a:solidFill>
            <a:srgbClr val="449644"/>
          </a:solidFill>
          <a:ln w="9525">
            <a:noFill/>
            <a:round/>
            <a:headEnd/>
            <a:tailEnd/>
          </a:ln>
        </p:spPr>
        <p:txBody>
          <a:bodyPr/>
          <a:lstStyle/>
          <a:p>
            <a:endParaRPr lang="en-US"/>
          </a:p>
        </p:txBody>
      </p:sp>
      <p:sp>
        <p:nvSpPr>
          <p:cNvPr id="54328" name="Freeform 22"/>
          <p:cNvSpPr>
            <a:spLocks/>
          </p:cNvSpPr>
          <p:nvPr/>
        </p:nvSpPr>
        <p:spPr bwMode="auto">
          <a:xfrm>
            <a:off x="6102350" y="3005138"/>
            <a:ext cx="619125" cy="477837"/>
          </a:xfrm>
          <a:custGeom>
            <a:avLst/>
            <a:gdLst>
              <a:gd name="T0" fmla="*/ 699 w 1561"/>
              <a:gd name="T1" fmla="*/ 2 h 1205"/>
              <a:gd name="T2" fmla="*/ 548 w 1561"/>
              <a:gd name="T3" fmla="*/ 27 h 1205"/>
              <a:gd name="T4" fmla="*/ 408 w 1561"/>
              <a:gd name="T5" fmla="*/ 72 h 1205"/>
              <a:gd name="T6" fmla="*/ 284 w 1561"/>
              <a:gd name="T7" fmla="*/ 137 h 1205"/>
              <a:gd name="T8" fmla="*/ 179 w 1561"/>
              <a:gd name="T9" fmla="*/ 218 h 1205"/>
              <a:gd name="T10" fmla="*/ 94 w 1561"/>
              <a:gd name="T11" fmla="*/ 314 h 1205"/>
              <a:gd name="T12" fmla="*/ 35 w 1561"/>
              <a:gd name="T13" fmla="*/ 423 h 1205"/>
              <a:gd name="T14" fmla="*/ 4 w 1561"/>
              <a:gd name="T15" fmla="*/ 540 h 1205"/>
              <a:gd name="T16" fmla="*/ 4 w 1561"/>
              <a:gd name="T17" fmla="*/ 663 h 1205"/>
              <a:gd name="T18" fmla="*/ 35 w 1561"/>
              <a:gd name="T19" fmla="*/ 780 h 1205"/>
              <a:gd name="T20" fmla="*/ 94 w 1561"/>
              <a:gd name="T21" fmla="*/ 889 h 1205"/>
              <a:gd name="T22" fmla="*/ 179 w 1561"/>
              <a:gd name="T23" fmla="*/ 985 h 1205"/>
              <a:gd name="T24" fmla="*/ 284 w 1561"/>
              <a:gd name="T25" fmla="*/ 1066 h 1205"/>
              <a:gd name="T26" fmla="*/ 408 w 1561"/>
              <a:gd name="T27" fmla="*/ 1132 h 1205"/>
              <a:gd name="T28" fmla="*/ 548 w 1561"/>
              <a:gd name="T29" fmla="*/ 1177 h 1205"/>
              <a:gd name="T30" fmla="*/ 699 w 1561"/>
              <a:gd name="T31" fmla="*/ 1201 h 1205"/>
              <a:gd name="T32" fmla="*/ 859 w 1561"/>
              <a:gd name="T33" fmla="*/ 1201 h 1205"/>
              <a:gd name="T34" fmla="*/ 1012 w 1561"/>
              <a:gd name="T35" fmla="*/ 1177 h 1205"/>
              <a:gd name="T36" fmla="*/ 1153 w 1561"/>
              <a:gd name="T37" fmla="*/ 1132 h 1205"/>
              <a:gd name="T38" fmla="*/ 1276 w 1561"/>
              <a:gd name="T39" fmla="*/ 1066 h 1205"/>
              <a:gd name="T40" fmla="*/ 1383 w 1561"/>
              <a:gd name="T41" fmla="*/ 985 h 1205"/>
              <a:gd name="T42" fmla="*/ 1466 w 1561"/>
              <a:gd name="T43" fmla="*/ 889 h 1205"/>
              <a:gd name="T44" fmla="*/ 1526 w 1561"/>
              <a:gd name="T45" fmla="*/ 780 h 1205"/>
              <a:gd name="T46" fmla="*/ 1557 w 1561"/>
              <a:gd name="T47" fmla="*/ 663 h 1205"/>
              <a:gd name="T48" fmla="*/ 1557 w 1561"/>
              <a:gd name="T49" fmla="*/ 540 h 1205"/>
              <a:gd name="T50" fmla="*/ 1526 w 1561"/>
              <a:gd name="T51" fmla="*/ 423 h 1205"/>
              <a:gd name="T52" fmla="*/ 1466 w 1561"/>
              <a:gd name="T53" fmla="*/ 314 h 1205"/>
              <a:gd name="T54" fmla="*/ 1383 w 1561"/>
              <a:gd name="T55" fmla="*/ 218 h 1205"/>
              <a:gd name="T56" fmla="*/ 1276 w 1561"/>
              <a:gd name="T57" fmla="*/ 137 h 1205"/>
              <a:gd name="T58" fmla="*/ 1153 w 1561"/>
              <a:gd name="T59" fmla="*/ 72 h 1205"/>
              <a:gd name="T60" fmla="*/ 1012 w 1561"/>
              <a:gd name="T61" fmla="*/ 27 h 1205"/>
              <a:gd name="T62" fmla="*/ 859 w 1561"/>
              <a:gd name="T63" fmla="*/ 2 h 12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61"/>
              <a:gd name="T97" fmla="*/ 0 h 1205"/>
              <a:gd name="T98" fmla="*/ 1561 w 1561"/>
              <a:gd name="T99" fmla="*/ 1205 h 120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61" h="1205">
                <a:moveTo>
                  <a:pt x="779" y="0"/>
                </a:moveTo>
                <a:lnTo>
                  <a:pt x="699" y="2"/>
                </a:lnTo>
                <a:lnTo>
                  <a:pt x="622" y="12"/>
                </a:lnTo>
                <a:lnTo>
                  <a:pt x="548" y="27"/>
                </a:lnTo>
                <a:lnTo>
                  <a:pt x="476" y="47"/>
                </a:lnTo>
                <a:lnTo>
                  <a:pt x="408" y="72"/>
                </a:lnTo>
                <a:lnTo>
                  <a:pt x="344" y="102"/>
                </a:lnTo>
                <a:lnTo>
                  <a:pt x="284" y="137"/>
                </a:lnTo>
                <a:lnTo>
                  <a:pt x="229" y="176"/>
                </a:lnTo>
                <a:lnTo>
                  <a:pt x="179" y="218"/>
                </a:lnTo>
                <a:lnTo>
                  <a:pt x="134" y="266"/>
                </a:lnTo>
                <a:lnTo>
                  <a:pt x="94" y="314"/>
                </a:lnTo>
                <a:lnTo>
                  <a:pt x="61" y="367"/>
                </a:lnTo>
                <a:lnTo>
                  <a:pt x="35" y="423"/>
                </a:lnTo>
                <a:lnTo>
                  <a:pt x="16" y="480"/>
                </a:lnTo>
                <a:lnTo>
                  <a:pt x="4" y="540"/>
                </a:lnTo>
                <a:lnTo>
                  <a:pt x="0" y="602"/>
                </a:lnTo>
                <a:lnTo>
                  <a:pt x="4" y="663"/>
                </a:lnTo>
                <a:lnTo>
                  <a:pt x="16" y="723"/>
                </a:lnTo>
                <a:lnTo>
                  <a:pt x="35" y="780"/>
                </a:lnTo>
                <a:lnTo>
                  <a:pt x="61" y="836"/>
                </a:lnTo>
                <a:lnTo>
                  <a:pt x="94" y="889"/>
                </a:lnTo>
                <a:lnTo>
                  <a:pt x="134" y="939"/>
                </a:lnTo>
                <a:lnTo>
                  <a:pt x="179" y="985"/>
                </a:lnTo>
                <a:lnTo>
                  <a:pt x="229" y="1027"/>
                </a:lnTo>
                <a:lnTo>
                  <a:pt x="284" y="1066"/>
                </a:lnTo>
                <a:lnTo>
                  <a:pt x="344" y="1101"/>
                </a:lnTo>
                <a:lnTo>
                  <a:pt x="408" y="1132"/>
                </a:lnTo>
                <a:lnTo>
                  <a:pt x="476" y="1157"/>
                </a:lnTo>
                <a:lnTo>
                  <a:pt x="548" y="1177"/>
                </a:lnTo>
                <a:lnTo>
                  <a:pt x="622" y="1192"/>
                </a:lnTo>
                <a:lnTo>
                  <a:pt x="699" y="1201"/>
                </a:lnTo>
                <a:lnTo>
                  <a:pt x="779" y="1205"/>
                </a:lnTo>
                <a:lnTo>
                  <a:pt x="859" y="1201"/>
                </a:lnTo>
                <a:lnTo>
                  <a:pt x="937" y="1192"/>
                </a:lnTo>
                <a:lnTo>
                  <a:pt x="1012" y="1177"/>
                </a:lnTo>
                <a:lnTo>
                  <a:pt x="1084" y="1157"/>
                </a:lnTo>
                <a:lnTo>
                  <a:pt x="1153" y="1132"/>
                </a:lnTo>
                <a:lnTo>
                  <a:pt x="1216" y="1101"/>
                </a:lnTo>
                <a:lnTo>
                  <a:pt x="1276" y="1066"/>
                </a:lnTo>
                <a:lnTo>
                  <a:pt x="1333" y="1027"/>
                </a:lnTo>
                <a:lnTo>
                  <a:pt x="1383" y="985"/>
                </a:lnTo>
                <a:lnTo>
                  <a:pt x="1428" y="939"/>
                </a:lnTo>
                <a:lnTo>
                  <a:pt x="1466" y="889"/>
                </a:lnTo>
                <a:lnTo>
                  <a:pt x="1500" y="836"/>
                </a:lnTo>
                <a:lnTo>
                  <a:pt x="1526" y="780"/>
                </a:lnTo>
                <a:lnTo>
                  <a:pt x="1545" y="723"/>
                </a:lnTo>
                <a:lnTo>
                  <a:pt x="1557" y="663"/>
                </a:lnTo>
                <a:lnTo>
                  <a:pt x="1561" y="602"/>
                </a:lnTo>
                <a:lnTo>
                  <a:pt x="1557" y="540"/>
                </a:lnTo>
                <a:lnTo>
                  <a:pt x="1545" y="480"/>
                </a:lnTo>
                <a:lnTo>
                  <a:pt x="1526" y="423"/>
                </a:lnTo>
                <a:lnTo>
                  <a:pt x="1500" y="367"/>
                </a:lnTo>
                <a:lnTo>
                  <a:pt x="1466" y="314"/>
                </a:lnTo>
                <a:lnTo>
                  <a:pt x="1428" y="266"/>
                </a:lnTo>
                <a:lnTo>
                  <a:pt x="1383" y="218"/>
                </a:lnTo>
                <a:lnTo>
                  <a:pt x="1333" y="176"/>
                </a:lnTo>
                <a:lnTo>
                  <a:pt x="1276" y="137"/>
                </a:lnTo>
                <a:lnTo>
                  <a:pt x="1216" y="102"/>
                </a:lnTo>
                <a:lnTo>
                  <a:pt x="1153" y="72"/>
                </a:lnTo>
                <a:lnTo>
                  <a:pt x="1084" y="47"/>
                </a:lnTo>
                <a:lnTo>
                  <a:pt x="1012" y="27"/>
                </a:lnTo>
                <a:lnTo>
                  <a:pt x="937" y="12"/>
                </a:lnTo>
                <a:lnTo>
                  <a:pt x="859" y="2"/>
                </a:lnTo>
                <a:lnTo>
                  <a:pt x="779" y="0"/>
                </a:lnTo>
                <a:close/>
              </a:path>
            </a:pathLst>
          </a:custGeom>
          <a:solidFill>
            <a:srgbClr val="4C9B4C"/>
          </a:solidFill>
          <a:ln w="9525">
            <a:noFill/>
            <a:round/>
            <a:headEnd/>
            <a:tailEnd/>
          </a:ln>
        </p:spPr>
        <p:txBody>
          <a:bodyPr/>
          <a:lstStyle/>
          <a:p>
            <a:endParaRPr lang="en-US"/>
          </a:p>
        </p:txBody>
      </p:sp>
      <p:sp>
        <p:nvSpPr>
          <p:cNvPr id="54329" name="Freeform 23"/>
          <p:cNvSpPr>
            <a:spLocks/>
          </p:cNvSpPr>
          <p:nvPr/>
        </p:nvSpPr>
        <p:spPr bwMode="auto">
          <a:xfrm>
            <a:off x="6105525" y="3008313"/>
            <a:ext cx="612775" cy="471487"/>
          </a:xfrm>
          <a:custGeom>
            <a:avLst/>
            <a:gdLst>
              <a:gd name="T0" fmla="*/ 692 w 1543"/>
              <a:gd name="T1" fmla="*/ 3 h 1189"/>
              <a:gd name="T2" fmla="*/ 542 w 1543"/>
              <a:gd name="T3" fmla="*/ 26 h 1189"/>
              <a:gd name="T4" fmla="*/ 403 w 1543"/>
              <a:gd name="T5" fmla="*/ 71 h 1189"/>
              <a:gd name="T6" fmla="*/ 281 w 1543"/>
              <a:gd name="T7" fmla="*/ 136 h 1189"/>
              <a:gd name="T8" fmla="*/ 176 w 1543"/>
              <a:gd name="T9" fmla="*/ 216 h 1189"/>
              <a:gd name="T10" fmla="*/ 93 w 1543"/>
              <a:gd name="T11" fmla="*/ 311 h 1189"/>
              <a:gd name="T12" fmla="*/ 35 w 1543"/>
              <a:gd name="T13" fmla="*/ 417 h 1189"/>
              <a:gd name="T14" fmla="*/ 4 w 1543"/>
              <a:gd name="T15" fmla="*/ 533 h 1189"/>
              <a:gd name="T16" fmla="*/ 4 w 1543"/>
              <a:gd name="T17" fmla="*/ 656 h 1189"/>
              <a:gd name="T18" fmla="*/ 35 w 1543"/>
              <a:gd name="T19" fmla="*/ 772 h 1189"/>
              <a:gd name="T20" fmla="*/ 93 w 1543"/>
              <a:gd name="T21" fmla="*/ 878 h 1189"/>
              <a:gd name="T22" fmla="*/ 176 w 1543"/>
              <a:gd name="T23" fmla="*/ 973 h 1189"/>
              <a:gd name="T24" fmla="*/ 281 w 1543"/>
              <a:gd name="T25" fmla="*/ 1053 h 1189"/>
              <a:gd name="T26" fmla="*/ 403 w 1543"/>
              <a:gd name="T27" fmla="*/ 1118 h 1189"/>
              <a:gd name="T28" fmla="*/ 542 w 1543"/>
              <a:gd name="T29" fmla="*/ 1163 h 1189"/>
              <a:gd name="T30" fmla="*/ 692 w 1543"/>
              <a:gd name="T31" fmla="*/ 1187 h 1189"/>
              <a:gd name="T32" fmla="*/ 849 w 1543"/>
              <a:gd name="T33" fmla="*/ 1187 h 1189"/>
              <a:gd name="T34" fmla="*/ 1000 w 1543"/>
              <a:gd name="T35" fmla="*/ 1163 h 1189"/>
              <a:gd name="T36" fmla="*/ 1139 w 1543"/>
              <a:gd name="T37" fmla="*/ 1118 h 1189"/>
              <a:gd name="T38" fmla="*/ 1262 w 1543"/>
              <a:gd name="T39" fmla="*/ 1053 h 1189"/>
              <a:gd name="T40" fmla="*/ 1367 w 1543"/>
              <a:gd name="T41" fmla="*/ 973 h 1189"/>
              <a:gd name="T42" fmla="*/ 1450 w 1543"/>
              <a:gd name="T43" fmla="*/ 878 h 1189"/>
              <a:gd name="T44" fmla="*/ 1508 w 1543"/>
              <a:gd name="T45" fmla="*/ 772 h 1189"/>
              <a:gd name="T46" fmla="*/ 1540 w 1543"/>
              <a:gd name="T47" fmla="*/ 656 h 1189"/>
              <a:gd name="T48" fmla="*/ 1540 w 1543"/>
              <a:gd name="T49" fmla="*/ 533 h 1189"/>
              <a:gd name="T50" fmla="*/ 1508 w 1543"/>
              <a:gd name="T51" fmla="*/ 417 h 1189"/>
              <a:gd name="T52" fmla="*/ 1450 w 1543"/>
              <a:gd name="T53" fmla="*/ 311 h 1189"/>
              <a:gd name="T54" fmla="*/ 1367 w 1543"/>
              <a:gd name="T55" fmla="*/ 216 h 1189"/>
              <a:gd name="T56" fmla="*/ 1262 w 1543"/>
              <a:gd name="T57" fmla="*/ 136 h 1189"/>
              <a:gd name="T58" fmla="*/ 1139 w 1543"/>
              <a:gd name="T59" fmla="*/ 71 h 1189"/>
              <a:gd name="T60" fmla="*/ 1000 w 1543"/>
              <a:gd name="T61" fmla="*/ 26 h 1189"/>
              <a:gd name="T62" fmla="*/ 849 w 1543"/>
              <a:gd name="T63" fmla="*/ 3 h 11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43"/>
              <a:gd name="T97" fmla="*/ 0 h 1189"/>
              <a:gd name="T98" fmla="*/ 1543 w 1543"/>
              <a:gd name="T99" fmla="*/ 1189 h 118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43" h="1189">
                <a:moveTo>
                  <a:pt x="770" y="0"/>
                </a:moveTo>
                <a:lnTo>
                  <a:pt x="692" y="3"/>
                </a:lnTo>
                <a:lnTo>
                  <a:pt x="616" y="13"/>
                </a:lnTo>
                <a:lnTo>
                  <a:pt x="542" y="26"/>
                </a:lnTo>
                <a:lnTo>
                  <a:pt x="471" y="46"/>
                </a:lnTo>
                <a:lnTo>
                  <a:pt x="403" y="71"/>
                </a:lnTo>
                <a:lnTo>
                  <a:pt x="340" y="101"/>
                </a:lnTo>
                <a:lnTo>
                  <a:pt x="281" y="136"/>
                </a:lnTo>
                <a:lnTo>
                  <a:pt x="226" y="174"/>
                </a:lnTo>
                <a:lnTo>
                  <a:pt x="176" y="216"/>
                </a:lnTo>
                <a:lnTo>
                  <a:pt x="132" y="262"/>
                </a:lnTo>
                <a:lnTo>
                  <a:pt x="93" y="311"/>
                </a:lnTo>
                <a:lnTo>
                  <a:pt x="61" y="364"/>
                </a:lnTo>
                <a:lnTo>
                  <a:pt x="35" y="417"/>
                </a:lnTo>
                <a:lnTo>
                  <a:pt x="16" y="475"/>
                </a:lnTo>
                <a:lnTo>
                  <a:pt x="4" y="533"/>
                </a:lnTo>
                <a:lnTo>
                  <a:pt x="0" y="595"/>
                </a:lnTo>
                <a:lnTo>
                  <a:pt x="4" y="656"/>
                </a:lnTo>
                <a:lnTo>
                  <a:pt x="16" y="714"/>
                </a:lnTo>
                <a:lnTo>
                  <a:pt x="35" y="772"/>
                </a:lnTo>
                <a:lnTo>
                  <a:pt x="61" y="826"/>
                </a:lnTo>
                <a:lnTo>
                  <a:pt x="93" y="878"/>
                </a:lnTo>
                <a:lnTo>
                  <a:pt x="132" y="927"/>
                </a:lnTo>
                <a:lnTo>
                  <a:pt x="176" y="973"/>
                </a:lnTo>
                <a:lnTo>
                  <a:pt x="226" y="1015"/>
                </a:lnTo>
                <a:lnTo>
                  <a:pt x="281" y="1053"/>
                </a:lnTo>
                <a:lnTo>
                  <a:pt x="340" y="1088"/>
                </a:lnTo>
                <a:lnTo>
                  <a:pt x="403" y="1118"/>
                </a:lnTo>
                <a:lnTo>
                  <a:pt x="471" y="1143"/>
                </a:lnTo>
                <a:lnTo>
                  <a:pt x="542" y="1163"/>
                </a:lnTo>
                <a:lnTo>
                  <a:pt x="616" y="1177"/>
                </a:lnTo>
                <a:lnTo>
                  <a:pt x="692" y="1187"/>
                </a:lnTo>
                <a:lnTo>
                  <a:pt x="770" y="1189"/>
                </a:lnTo>
                <a:lnTo>
                  <a:pt x="849" y="1187"/>
                </a:lnTo>
                <a:lnTo>
                  <a:pt x="926" y="1177"/>
                </a:lnTo>
                <a:lnTo>
                  <a:pt x="1000" y="1163"/>
                </a:lnTo>
                <a:lnTo>
                  <a:pt x="1071" y="1143"/>
                </a:lnTo>
                <a:lnTo>
                  <a:pt x="1139" y="1118"/>
                </a:lnTo>
                <a:lnTo>
                  <a:pt x="1202" y="1088"/>
                </a:lnTo>
                <a:lnTo>
                  <a:pt x="1262" y="1053"/>
                </a:lnTo>
                <a:lnTo>
                  <a:pt x="1317" y="1015"/>
                </a:lnTo>
                <a:lnTo>
                  <a:pt x="1367" y="973"/>
                </a:lnTo>
                <a:lnTo>
                  <a:pt x="1411" y="927"/>
                </a:lnTo>
                <a:lnTo>
                  <a:pt x="1450" y="878"/>
                </a:lnTo>
                <a:lnTo>
                  <a:pt x="1482" y="826"/>
                </a:lnTo>
                <a:lnTo>
                  <a:pt x="1508" y="772"/>
                </a:lnTo>
                <a:lnTo>
                  <a:pt x="1527" y="714"/>
                </a:lnTo>
                <a:lnTo>
                  <a:pt x="1540" y="656"/>
                </a:lnTo>
                <a:lnTo>
                  <a:pt x="1543" y="595"/>
                </a:lnTo>
                <a:lnTo>
                  <a:pt x="1540" y="533"/>
                </a:lnTo>
                <a:lnTo>
                  <a:pt x="1527" y="475"/>
                </a:lnTo>
                <a:lnTo>
                  <a:pt x="1508" y="417"/>
                </a:lnTo>
                <a:lnTo>
                  <a:pt x="1482" y="364"/>
                </a:lnTo>
                <a:lnTo>
                  <a:pt x="1450" y="311"/>
                </a:lnTo>
                <a:lnTo>
                  <a:pt x="1411" y="262"/>
                </a:lnTo>
                <a:lnTo>
                  <a:pt x="1367" y="216"/>
                </a:lnTo>
                <a:lnTo>
                  <a:pt x="1317" y="174"/>
                </a:lnTo>
                <a:lnTo>
                  <a:pt x="1262" y="136"/>
                </a:lnTo>
                <a:lnTo>
                  <a:pt x="1202" y="101"/>
                </a:lnTo>
                <a:lnTo>
                  <a:pt x="1139" y="71"/>
                </a:lnTo>
                <a:lnTo>
                  <a:pt x="1071" y="46"/>
                </a:lnTo>
                <a:lnTo>
                  <a:pt x="1000" y="26"/>
                </a:lnTo>
                <a:lnTo>
                  <a:pt x="926" y="13"/>
                </a:lnTo>
                <a:lnTo>
                  <a:pt x="849" y="3"/>
                </a:lnTo>
                <a:lnTo>
                  <a:pt x="770" y="0"/>
                </a:lnTo>
                <a:close/>
              </a:path>
            </a:pathLst>
          </a:custGeom>
          <a:solidFill>
            <a:srgbClr val="56A056"/>
          </a:solidFill>
          <a:ln w="9525">
            <a:noFill/>
            <a:round/>
            <a:headEnd/>
            <a:tailEnd/>
          </a:ln>
        </p:spPr>
        <p:txBody>
          <a:bodyPr/>
          <a:lstStyle/>
          <a:p>
            <a:endParaRPr lang="en-US"/>
          </a:p>
        </p:txBody>
      </p:sp>
      <p:sp>
        <p:nvSpPr>
          <p:cNvPr id="54330" name="Freeform 24"/>
          <p:cNvSpPr>
            <a:spLocks/>
          </p:cNvSpPr>
          <p:nvPr/>
        </p:nvSpPr>
        <p:spPr bwMode="auto">
          <a:xfrm>
            <a:off x="6108700" y="3011488"/>
            <a:ext cx="606425" cy="465137"/>
          </a:xfrm>
          <a:custGeom>
            <a:avLst/>
            <a:gdLst>
              <a:gd name="T0" fmla="*/ 684 w 1526"/>
              <a:gd name="T1" fmla="*/ 2 h 1174"/>
              <a:gd name="T2" fmla="*/ 535 w 1526"/>
              <a:gd name="T3" fmla="*/ 26 h 1174"/>
              <a:gd name="T4" fmla="*/ 399 w 1526"/>
              <a:gd name="T5" fmla="*/ 71 h 1174"/>
              <a:gd name="T6" fmla="*/ 277 w 1526"/>
              <a:gd name="T7" fmla="*/ 134 h 1174"/>
              <a:gd name="T8" fmla="*/ 174 w 1526"/>
              <a:gd name="T9" fmla="*/ 213 h 1174"/>
              <a:gd name="T10" fmla="*/ 92 w 1526"/>
              <a:gd name="T11" fmla="*/ 307 h 1174"/>
              <a:gd name="T12" fmla="*/ 35 w 1526"/>
              <a:gd name="T13" fmla="*/ 412 h 1174"/>
              <a:gd name="T14" fmla="*/ 3 w 1526"/>
              <a:gd name="T15" fmla="*/ 527 h 1174"/>
              <a:gd name="T16" fmla="*/ 3 w 1526"/>
              <a:gd name="T17" fmla="*/ 647 h 1174"/>
              <a:gd name="T18" fmla="*/ 35 w 1526"/>
              <a:gd name="T19" fmla="*/ 761 h 1174"/>
              <a:gd name="T20" fmla="*/ 92 w 1526"/>
              <a:gd name="T21" fmla="*/ 866 h 1174"/>
              <a:gd name="T22" fmla="*/ 174 w 1526"/>
              <a:gd name="T23" fmla="*/ 960 h 1174"/>
              <a:gd name="T24" fmla="*/ 277 w 1526"/>
              <a:gd name="T25" fmla="*/ 1040 h 1174"/>
              <a:gd name="T26" fmla="*/ 399 w 1526"/>
              <a:gd name="T27" fmla="*/ 1102 h 1174"/>
              <a:gd name="T28" fmla="*/ 535 w 1526"/>
              <a:gd name="T29" fmla="*/ 1147 h 1174"/>
              <a:gd name="T30" fmla="*/ 684 w 1526"/>
              <a:gd name="T31" fmla="*/ 1171 h 1174"/>
              <a:gd name="T32" fmla="*/ 840 w 1526"/>
              <a:gd name="T33" fmla="*/ 1171 h 1174"/>
              <a:gd name="T34" fmla="*/ 989 w 1526"/>
              <a:gd name="T35" fmla="*/ 1147 h 1174"/>
              <a:gd name="T36" fmla="*/ 1126 w 1526"/>
              <a:gd name="T37" fmla="*/ 1102 h 1174"/>
              <a:gd name="T38" fmla="*/ 1247 w 1526"/>
              <a:gd name="T39" fmla="*/ 1040 h 1174"/>
              <a:gd name="T40" fmla="*/ 1351 w 1526"/>
              <a:gd name="T41" fmla="*/ 960 h 1174"/>
              <a:gd name="T42" fmla="*/ 1433 w 1526"/>
              <a:gd name="T43" fmla="*/ 866 h 1174"/>
              <a:gd name="T44" fmla="*/ 1491 w 1526"/>
              <a:gd name="T45" fmla="*/ 761 h 1174"/>
              <a:gd name="T46" fmla="*/ 1522 w 1526"/>
              <a:gd name="T47" fmla="*/ 647 h 1174"/>
              <a:gd name="T48" fmla="*/ 1522 w 1526"/>
              <a:gd name="T49" fmla="*/ 527 h 1174"/>
              <a:gd name="T50" fmla="*/ 1491 w 1526"/>
              <a:gd name="T51" fmla="*/ 412 h 1174"/>
              <a:gd name="T52" fmla="*/ 1433 w 1526"/>
              <a:gd name="T53" fmla="*/ 307 h 1174"/>
              <a:gd name="T54" fmla="*/ 1351 w 1526"/>
              <a:gd name="T55" fmla="*/ 213 h 1174"/>
              <a:gd name="T56" fmla="*/ 1247 w 1526"/>
              <a:gd name="T57" fmla="*/ 134 h 1174"/>
              <a:gd name="T58" fmla="*/ 1126 w 1526"/>
              <a:gd name="T59" fmla="*/ 71 h 1174"/>
              <a:gd name="T60" fmla="*/ 989 w 1526"/>
              <a:gd name="T61" fmla="*/ 26 h 1174"/>
              <a:gd name="T62" fmla="*/ 840 w 1526"/>
              <a:gd name="T63" fmla="*/ 2 h 11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26"/>
              <a:gd name="T97" fmla="*/ 0 h 1174"/>
              <a:gd name="T98" fmla="*/ 1526 w 1526"/>
              <a:gd name="T99" fmla="*/ 1174 h 11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26" h="1174">
                <a:moveTo>
                  <a:pt x="761" y="0"/>
                </a:moveTo>
                <a:lnTo>
                  <a:pt x="684" y="2"/>
                </a:lnTo>
                <a:lnTo>
                  <a:pt x="608" y="12"/>
                </a:lnTo>
                <a:lnTo>
                  <a:pt x="535" y="26"/>
                </a:lnTo>
                <a:lnTo>
                  <a:pt x="465" y="46"/>
                </a:lnTo>
                <a:lnTo>
                  <a:pt x="399" y="71"/>
                </a:lnTo>
                <a:lnTo>
                  <a:pt x="336" y="100"/>
                </a:lnTo>
                <a:lnTo>
                  <a:pt x="277" y="134"/>
                </a:lnTo>
                <a:lnTo>
                  <a:pt x="223" y="172"/>
                </a:lnTo>
                <a:lnTo>
                  <a:pt x="174" y="213"/>
                </a:lnTo>
                <a:lnTo>
                  <a:pt x="129" y="258"/>
                </a:lnTo>
                <a:lnTo>
                  <a:pt x="92" y="307"/>
                </a:lnTo>
                <a:lnTo>
                  <a:pt x="60" y="358"/>
                </a:lnTo>
                <a:lnTo>
                  <a:pt x="35" y="412"/>
                </a:lnTo>
                <a:lnTo>
                  <a:pt x="15" y="468"/>
                </a:lnTo>
                <a:lnTo>
                  <a:pt x="3" y="527"/>
                </a:lnTo>
                <a:lnTo>
                  <a:pt x="0" y="587"/>
                </a:lnTo>
                <a:lnTo>
                  <a:pt x="3" y="647"/>
                </a:lnTo>
                <a:lnTo>
                  <a:pt x="15" y="705"/>
                </a:lnTo>
                <a:lnTo>
                  <a:pt x="35" y="761"/>
                </a:lnTo>
                <a:lnTo>
                  <a:pt x="60" y="815"/>
                </a:lnTo>
                <a:lnTo>
                  <a:pt x="92" y="866"/>
                </a:lnTo>
                <a:lnTo>
                  <a:pt x="129" y="915"/>
                </a:lnTo>
                <a:lnTo>
                  <a:pt x="174" y="960"/>
                </a:lnTo>
                <a:lnTo>
                  <a:pt x="223" y="1001"/>
                </a:lnTo>
                <a:lnTo>
                  <a:pt x="277" y="1040"/>
                </a:lnTo>
                <a:lnTo>
                  <a:pt x="336" y="1074"/>
                </a:lnTo>
                <a:lnTo>
                  <a:pt x="399" y="1102"/>
                </a:lnTo>
                <a:lnTo>
                  <a:pt x="465" y="1127"/>
                </a:lnTo>
                <a:lnTo>
                  <a:pt x="535" y="1147"/>
                </a:lnTo>
                <a:lnTo>
                  <a:pt x="608" y="1161"/>
                </a:lnTo>
                <a:lnTo>
                  <a:pt x="684" y="1171"/>
                </a:lnTo>
                <a:lnTo>
                  <a:pt x="761" y="1174"/>
                </a:lnTo>
                <a:lnTo>
                  <a:pt x="840" y="1171"/>
                </a:lnTo>
                <a:lnTo>
                  <a:pt x="915" y="1161"/>
                </a:lnTo>
                <a:lnTo>
                  <a:pt x="989" y="1147"/>
                </a:lnTo>
                <a:lnTo>
                  <a:pt x="1059" y="1127"/>
                </a:lnTo>
                <a:lnTo>
                  <a:pt x="1126" y="1102"/>
                </a:lnTo>
                <a:lnTo>
                  <a:pt x="1188" y="1074"/>
                </a:lnTo>
                <a:lnTo>
                  <a:pt x="1247" y="1040"/>
                </a:lnTo>
                <a:lnTo>
                  <a:pt x="1302" y="1001"/>
                </a:lnTo>
                <a:lnTo>
                  <a:pt x="1351" y="960"/>
                </a:lnTo>
                <a:lnTo>
                  <a:pt x="1395" y="915"/>
                </a:lnTo>
                <a:lnTo>
                  <a:pt x="1433" y="866"/>
                </a:lnTo>
                <a:lnTo>
                  <a:pt x="1466" y="815"/>
                </a:lnTo>
                <a:lnTo>
                  <a:pt x="1491" y="761"/>
                </a:lnTo>
                <a:lnTo>
                  <a:pt x="1511" y="705"/>
                </a:lnTo>
                <a:lnTo>
                  <a:pt x="1522" y="647"/>
                </a:lnTo>
                <a:lnTo>
                  <a:pt x="1526" y="587"/>
                </a:lnTo>
                <a:lnTo>
                  <a:pt x="1522" y="527"/>
                </a:lnTo>
                <a:lnTo>
                  <a:pt x="1511" y="468"/>
                </a:lnTo>
                <a:lnTo>
                  <a:pt x="1491" y="412"/>
                </a:lnTo>
                <a:lnTo>
                  <a:pt x="1466" y="358"/>
                </a:lnTo>
                <a:lnTo>
                  <a:pt x="1433" y="307"/>
                </a:lnTo>
                <a:lnTo>
                  <a:pt x="1395" y="258"/>
                </a:lnTo>
                <a:lnTo>
                  <a:pt x="1351" y="213"/>
                </a:lnTo>
                <a:lnTo>
                  <a:pt x="1302" y="172"/>
                </a:lnTo>
                <a:lnTo>
                  <a:pt x="1247" y="134"/>
                </a:lnTo>
                <a:lnTo>
                  <a:pt x="1188" y="100"/>
                </a:lnTo>
                <a:lnTo>
                  <a:pt x="1126" y="71"/>
                </a:lnTo>
                <a:lnTo>
                  <a:pt x="1059" y="46"/>
                </a:lnTo>
                <a:lnTo>
                  <a:pt x="989" y="26"/>
                </a:lnTo>
                <a:lnTo>
                  <a:pt x="915" y="12"/>
                </a:lnTo>
                <a:lnTo>
                  <a:pt x="840" y="2"/>
                </a:lnTo>
                <a:lnTo>
                  <a:pt x="761" y="0"/>
                </a:lnTo>
                <a:close/>
              </a:path>
            </a:pathLst>
          </a:custGeom>
          <a:solidFill>
            <a:srgbClr val="5EA55E"/>
          </a:solidFill>
          <a:ln w="9525">
            <a:noFill/>
            <a:round/>
            <a:headEnd/>
            <a:tailEnd/>
          </a:ln>
        </p:spPr>
        <p:txBody>
          <a:bodyPr/>
          <a:lstStyle/>
          <a:p>
            <a:endParaRPr lang="en-US"/>
          </a:p>
        </p:txBody>
      </p:sp>
      <p:sp>
        <p:nvSpPr>
          <p:cNvPr id="54331" name="Freeform 25"/>
          <p:cNvSpPr>
            <a:spLocks/>
          </p:cNvSpPr>
          <p:nvPr/>
        </p:nvSpPr>
        <p:spPr bwMode="auto">
          <a:xfrm>
            <a:off x="6113463" y="3014663"/>
            <a:ext cx="596900" cy="458787"/>
          </a:xfrm>
          <a:custGeom>
            <a:avLst/>
            <a:gdLst>
              <a:gd name="T0" fmla="*/ 676 w 1508"/>
              <a:gd name="T1" fmla="*/ 3 h 1159"/>
              <a:gd name="T2" fmla="*/ 530 w 1508"/>
              <a:gd name="T3" fmla="*/ 26 h 1159"/>
              <a:gd name="T4" fmla="*/ 395 w 1508"/>
              <a:gd name="T5" fmla="*/ 70 h 1159"/>
              <a:gd name="T6" fmla="*/ 274 w 1508"/>
              <a:gd name="T7" fmla="*/ 132 h 1159"/>
              <a:gd name="T8" fmla="*/ 173 w 1508"/>
              <a:gd name="T9" fmla="*/ 211 h 1159"/>
              <a:gd name="T10" fmla="*/ 91 w 1508"/>
              <a:gd name="T11" fmla="*/ 304 h 1159"/>
              <a:gd name="T12" fmla="*/ 34 w 1508"/>
              <a:gd name="T13" fmla="*/ 407 h 1159"/>
              <a:gd name="T14" fmla="*/ 4 w 1508"/>
              <a:gd name="T15" fmla="*/ 521 h 1159"/>
              <a:gd name="T16" fmla="*/ 4 w 1508"/>
              <a:gd name="T17" fmla="*/ 638 h 1159"/>
              <a:gd name="T18" fmla="*/ 34 w 1508"/>
              <a:gd name="T19" fmla="*/ 752 h 1159"/>
              <a:gd name="T20" fmla="*/ 91 w 1508"/>
              <a:gd name="T21" fmla="*/ 856 h 1159"/>
              <a:gd name="T22" fmla="*/ 173 w 1508"/>
              <a:gd name="T23" fmla="*/ 948 h 1159"/>
              <a:gd name="T24" fmla="*/ 274 w 1508"/>
              <a:gd name="T25" fmla="*/ 1027 h 1159"/>
              <a:gd name="T26" fmla="*/ 395 w 1508"/>
              <a:gd name="T27" fmla="*/ 1089 h 1159"/>
              <a:gd name="T28" fmla="*/ 530 w 1508"/>
              <a:gd name="T29" fmla="*/ 1133 h 1159"/>
              <a:gd name="T30" fmla="*/ 676 w 1508"/>
              <a:gd name="T31" fmla="*/ 1157 h 1159"/>
              <a:gd name="T32" fmla="*/ 831 w 1508"/>
              <a:gd name="T33" fmla="*/ 1157 h 1159"/>
              <a:gd name="T34" fmla="*/ 978 w 1508"/>
              <a:gd name="T35" fmla="*/ 1133 h 1159"/>
              <a:gd name="T36" fmla="*/ 1113 w 1508"/>
              <a:gd name="T37" fmla="*/ 1089 h 1159"/>
              <a:gd name="T38" fmla="*/ 1233 w 1508"/>
              <a:gd name="T39" fmla="*/ 1027 h 1159"/>
              <a:gd name="T40" fmla="*/ 1335 w 1508"/>
              <a:gd name="T41" fmla="*/ 948 h 1159"/>
              <a:gd name="T42" fmla="*/ 1417 w 1508"/>
              <a:gd name="T43" fmla="*/ 856 h 1159"/>
              <a:gd name="T44" fmla="*/ 1474 w 1508"/>
              <a:gd name="T45" fmla="*/ 752 h 1159"/>
              <a:gd name="T46" fmla="*/ 1504 w 1508"/>
              <a:gd name="T47" fmla="*/ 638 h 1159"/>
              <a:gd name="T48" fmla="*/ 1504 w 1508"/>
              <a:gd name="T49" fmla="*/ 521 h 1159"/>
              <a:gd name="T50" fmla="*/ 1474 w 1508"/>
              <a:gd name="T51" fmla="*/ 407 h 1159"/>
              <a:gd name="T52" fmla="*/ 1417 w 1508"/>
              <a:gd name="T53" fmla="*/ 304 h 1159"/>
              <a:gd name="T54" fmla="*/ 1335 w 1508"/>
              <a:gd name="T55" fmla="*/ 211 h 1159"/>
              <a:gd name="T56" fmla="*/ 1233 w 1508"/>
              <a:gd name="T57" fmla="*/ 132 h 1159"/>
              <a:gd name="T58" fmla="*/ 1113 w 1508"/>
              <a:gd name="T59" fmla="*/ 70 h 1159"/>
              <a:gd name="T60" fmla="*/ 978 w 1508"/>
              <a:gd name="T61" fmla="*/ 26 h 1159"/>
              <a:gd name="T62" fmla="*/ 831 w 1508"/>
              <a:gd name="T63" fmla="*/ 3 h 1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8"/>
              <a:gd name="T97" fmla="*/ 0 h 1159"/>
              <a:gd name="T98" fmla="*/ 1508 w 1508"/>
              <a:gd name="T99" fmla="*/ 1159 h 1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8" h="1159">
                <a:moveTo>
                  <a:pt x="753" y="0"/>
                </a:moveTo>
                <a:lnTo>
                  <a:pt x="676" y="3"/>
                </a:lnTo>
                <a:lnTo>
                  <a:pt x="601" y="11"/>
                </a:lnTo>
                <a:lnTo>
                  <a:pt x="530" y="26"/>
                </a:lnTo>
                <a:lnTo>
                  <a:pt x="460" y="45"/>
                </a:lnTo>
                <a:lnTo>
                  <a:pt x="395" y="70"/>
                </a:lnTo>
                <a:lnTo>
                  <a:pt x="332" y="99"/>
                </a:lnTo>
                <a:lnTo>
                  <a:pt x="274" y="132"/>
                </a:lnTo>
                <a:lnTo>
                  <a:pt x="221" y="170"/>
                </a:lnTo>
                <a:lnTo>
                  <a:pt x="173" y="211"/>
                </a:lnTo>
                <a:lnTo>
                  <a:pt x="129" y="256"/>
                </a:lnTo>
                <a:lnTo>
                  <a:pt x="91" y="304"/>
                </a:lnTo>
                <a:lnTo>
                  <a:pt x="59" y="354"/>
                </a:lnTo>
                <a:lnTo>
                  <a:pt x="34" y="407"/>
                </a:lnTo>
                <a:lnTo>
                  <a:pt x="15" y="463"/>
                </a:lnTo>
                <a:lnTo>
                  <a:pt x="4" y="521"/>
                </a:lnTo>
                <a:lnTo>
                  <a:pt x="0" y="580"/>
                </a:lnTo>
                <a:lnTo>
                  <a:pt x="4" y="638"/>
                </a:lnTo>
                <a:lnTo>
                  <a:pt x="15" y="696"/>
                </a:lnTo>
                <a:lnTo>
                  <a:pt x="34" y="752"/>
                </a:lnTo>
                <a:lnTo>
                  <a:pt x="59" y="804"/>
                </a:lnTo>
                <a:lnTo>
                  <a:pt x="91" y="856"/>
                </a:lnTo>
                <a:lnTo>
                  <a:pt x="129" y="903"/>
                </a:lnTo>
                <a:lnTo>
                  <a:pt x="173" y="948"/>
                </a:lnTo>
                <a:lnTo>
                  <a:pt x="221" y="989"/>
                </a:lnTo>
                <a:lnTo>
                  <a:pt x="274" y="1027"/>
                </a:lnTo>
                <a:lnTo>
                  <a:pt x="332" y="1060"/>
                </a:lnTo>
                <a:lnTo>
                  <a:pt x="395" y="1089"/>
                </a:lnTo>
                <a:lnTo>
                  <a:pt x="460" y="1113"/>
                </a:lnTo>
                <a:lnTo>
                  <a:pt x="530" y="1133"/>
                </a:lnTo>
                <a:lnTo>
                  <a:pt x="601" y="1148"/>
                </a:lnTo>
                <a:lnTo>
                  <a:pt x="676" y="1157"/>
                </a:lnTo>
                <a:lnTo>
                  <a:pt x="753" y="1159"/>
                </a:lnTo>
                <a:lnTo>
                  <a:pt x="831" y="1157"/>
                </a:lnTo>
                <a:lnTo>
                  <a:pt x="906" y="1148"/>
                </a:lnTo>
                <a:lnTo>
                  <a:pt x="978" y="1133"/>
                </a:lnTo>
                <a:lnTo>
                  <a:pt x="1047" y="1113"/>
                </a:lnTo>
                <a:lnTo>
                  <a:pt x="1113" y="1089"/>
                </a:lnTo>
                <a:lnTo>
                  <a:pt x="1175" y="1060"/>
                </a:lnTo>
                <a:lnTo>
                  <a:pt x="1233" y="1027"/>
                </a:lnTo>
                <a:lnTo>
                  <a:pt x="1287" y="989"/>
                </a:lnTo>
                <a:lnTo>
                  <a:pt x="1335" y="948"/>
                </a:lnTo>
                <a:lnTo>
                  <a:pt x="1379" y="903"/>
                </a:lnTo>
                <a:lnTo>
                  <a:pt x="1417" y="856"/>
                </a:lnTo>
                <a:lnTo>
                  <a:pt x="1449" y="804"/>
                </a:lnTo>
                <a:lnTo>
                  <a:pt x="1474" y="752"/>
                </a:lnTo>
                <a:lnTo>
                  <a:pt x="1493" y="696"/>
                </a:lnTo>
                <a:lnTo>
                  <a:pt x="1504" y="638"/>
                </a:lnTo>
                <a:lnTo>
                  <a:pt x="1508" y="580"/>
                </a:lnTo>
                <a:lnTo>
                  <a:pt x="1504" y="521"/>
                </a:lnTo>
                <a:lnTo>
                  <a:pt x="1493" y="463"/>
                </a:lnTo>
                <a:lnTo>
                  <a:pt x="1474" y="407"/>
                </a:lnTo>
                <a:lnTo>
                  <a:pt x="1449" y="354"/>
                </a:lnTo>
                <a:lnTo>
                  <a:pt x="1417" y="304"/>
                </a:lnTo>
                <a:lnTo>
                  <a:pt x="1379" y="256"/>
                </a:lnTo>
                <a:lnTo>
                  <a:pt x="1335" y="211"/>
                </a:lnTo>
                <a:lnTo>
                  <a:pt x="1287" y="170"/>
                </a:lnTo>
                <a:lnTo>
                  <a:pt x="1233" y="132"/>
                </a:lnTo>
                <a:lnTo>
                  <a:pt x="1175" y="99"/>
                </a:lnTo>
                <a:lnTo>
                  <a:pt x="1113" y="70"/>
                </a:lnTo>
                <a:lnTo>
                  <a:pt x="1047" y="45"/>
                </a:lnTo>
                <a:lnTo>
                  <a:pt x="978" y="26"/>
                </a:lnTo>
                <a:lnTo>
                  <a:pt x="906" y="11"/>
                </a:lnTo>
                <a:lnTo>
                  <a:pt x="831" y="3"/>
                </a:lnTo>
                <a:lnTo>
                  <a:pt x="753" y="0"/>
                </a:lnTo>
                <a:close/>
              </a:path>
            </a:pathLst>
          </a:custGeom>
          <a:solidFill>
            <a:srgbClr val="68AA68"/>
          </a:solidFill>
          <a:ln w="9525">
            <a:noFill/>
            <a:round/>
            <a:headEnd/>
            <a:tailEnd/>
          </a:ln>
        </p:spPr>
        <p:txBody>
          <a:bodyPr/>
          <a:lstStyle/>
          <a:p>
            <a:endParaRPr lang="en-US"/>
          </a:p>
        </p:txBody>
      </p:sp>
      <p:sp>
        <p:nvSpPr>
          <p:cNvPr id="54332" name="Freeform 26"/>
          <p:cNvSpPr>
            <a:spLocks/>
          </p:cNvSpPr>
          <p:nvPr/>
        </p:nvSpPr>
        <p:spPr bwMode="auto">
          <a:xfrm>
            <a:off x="6116638" y="3016250"/>
            <a:ext cx="590550" cy="454025"/>
          </a:xfrm>
          <a:custGeom>
            <a:avLst/>
            <a:gdLst>
              <a:gd name="T0" fmla="*/ 668 w 1490"/>
              <a:gd name="T1" fmla="*/ 2 h 1144"/>
              <a:gd name="T2" fmla="*/ 523 w 1490"/>
              <a:gd name="T3" fmla="*/ 26 h 1144"/>
              <a:gd name="T4" fmla="*/ 390 w 1490"/>
              <a:gd name="T5" fmla="*/ 68 h 1144"/>
              <a:gd name="T6" fmla="*/ 271 w 1490"/>
              <a:gd name="T7" fmla="*/ 131 h 1144"/>
              <a:gd name="T8" fmla="*/ 170 w 1490"/>
              <a:gd name="T9" fmla="*/ 208 h 1144"/>
              <a:gd name="T10" fmla="*/ 90 w 1490"/>
              <a:gd name="T11" fmla="*/ 299 h 1144"/>
              <a:gd name="T12" fmla="*/ 34 w 1490"/>
              <a:gd name="T13" fmla="*/ 402 h 1144"/>
              <a:gd name="T14" fmla="*/ 4 w 1490"/>
              <a:gd name="T15" fmla="*/ 513 h 1144"/>
              <a:gd name="T16" fmla="*/ 4 w 1490"/>
              <a:gd name="T17" fmla="*/ 630 h 1144"/>
              <a:gd name="T18" fmla="*/ 34 w 1490"/>
              <a:gd name="T19" fmla="*/ 741 h 1144"/>
              <a:gd name="T20" fmla="*/ 90 w 1490"/>
              <a:gd name="T21" fmla="*/ 844 h 1144"/>
              <a:gd name="T22" fmla="*/ 170 w 1490"/>
              <a:gd name="T23" fmla="*/ 935 h 1144"/>
              <a:gd name="T24" fmla="*/ 271 w 1490"/>
              <a:gd name="T25" fmla="*/ 1012 h 1144"/>
              <a:gd name="T26" fmla="*/ 390 w 1490"/>
              <a:gd name="T27" fmla="*/ 1075 h 1144"/>
              <a:gd name="T28" fmla="*/ 523 w 1490"/>
              <a:gd name="T29" fmla="*/ 1117 h 1144"/>
              <a:gd name="T30" fmla="*/ 668 w 1490"/>
              <a:gd name="T31" fmla="*/ 1141 h 1144"/>
              <a:gd name="T32" fmla="*/ 821 w 1490"/>
              <a:gd name="T33" fmla="*/ 1141 h 1144"/>
              <a:gd name="T34" fmla="*/ 967 w 1490"/>
              <a:gd name="T35" fmla="*/ 1117 h 1144"/>
              <a:gd name="T36" fmla="*/ 1100 w 1490"/>
              <a:gd name="T37" fmla="*/ 1075 h 1144"/>
              <a:gd name="T38" fmla="*/ 1219 w 1490"/>
              <a:gd name="T39" fmla="*/ 1012 h 1144"/>
              <a:gd name="T40" fmla="*/ 1320 w 1490"/>
              <a:gd name="T41" fmla="*/ 935 h 1144"/>
              <a:gd name="T42" fmla="*/ 1400 w 1490"/>
              <a:gd name="T43" fmla="*/ 844 h 1144"/>
              <a:gd name="T44" fmla="*/ 1456 w 1490"/>
              <a:gd name="T45" fmla="*/ 741 h 1144"/>
              <a:gd name="T46" fmla="*/ 1486 w 1490"/>
              <a:gd name="T47" fmla="*/ 630 h 1144"/>
              <a:gd name="T48" fmla="*/ 1486 w 1490"/>
              <a:gd name="T49" fmla="*/ 513 h 1144"/>
              <a:gd name="T50" fmla="*/ 1456 w 1490"/>
              <a:gd name="T51" fmla="*/ 402 h 1144"/>
              <a:gd name="T52" fmla="*/ 1400 w 1490"/>
              <a:gd name="T53" fmla="*/ 299 h 1144"/>
              <a:gd name="T54" fmla="*/ 1320 w 1490"/>
              <a:gd name="T55" fmla="*/ 208 h 1144"/>
              <a:gd name="T56" fmla="*/ 1219 w 1490"/>
              <a:gd name="T57" fmla="*/ 131 h 1144"/>
              <a:gd name="T58" fmla="*/ 1100 w 1490"/>
              <a:gd name="T59" fmla="*/ 68 h 1144"/>
              <a:gd name="T60" fmla="*/ 967 w 1490"/>
              <a:gd name="T61" fmla="*/ 26 h 1144"/>
              <a:gd name="T62" fmla="*/ 821 w 1490"/>
              <a:gd name="T63" fmla="*/ 2 h 11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90"/>
              <a:gd name="T97" fmla="*/ 0 h 1144"/>
              <a:gd name="T98" fmla="*/ 1490 w 1490"/>
              <a:gd name="T99" fmla="*/ 1144 h 11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90" h="1144">
                <a:moveTo>
                  <a:pt x="744" y="0"/>
                </a:moveTo>
                <a:lnTo>
                  <a:pt x="668" y="2"/>
                </a:lnTo>
                <a:lnTo>
                  <a:pt x="595" y="11"/>
                </a:lnTo>
                <a:lnTo>
                  <a:pt x="523" y="26"/>
                </a:lnTo>
                <a:lnTo>
                  <a:pt x="455" y="45"/>
                </a:lnTo>
                <a:lnTo>
                  <a:pt x="390" y="68"/>
                </a:lnTo>
                <a:lnTo>
                  <a:pt x="328" y="97"/>
                </a:lnTo>
                <a:lnTo>
                  <a:pt x="271" y="131"/>
                </a:lnTo>
                <a:lnTo>
                  <a:pt x="219" y="167"/>
                </a:lnTo>
                <a:lnTo>
                  <a:pt x="170" y="208"/>
                </a:lnTo>
                <a:lnTo>
                  <a:pt x="127" y="252"/>
                </a:lnTo>
                <a:lnTo>
                  <a:pt x="90" y="299"/>
                </a:lnTo>
                <a:lnTo>
                  <a:pt x="59" y="349"/>
                </a:lnTo>
                <a:lnTo>
                  <a:pt x="34" y="402"/>
                </a:lnTo>
                <a:lnTo>
                  <a:pt x="15" y="457"/>
                </a:lnTo>
                <a:lnTo>
                  <a:pt x="4" y="513"/>
                </a:lnTo>
                <a:lnTo>
                  <a:pt x="0" y="572"/>
                </a:lnTo>
                <a:lnTo>
                  <a:pt x="4" y="630"/>
                </a:lnTo>
                <a:lnTo>
                  <a:pt x="15" y="686"/>
                </a:lnTo>
                <a:lnTo>
                  <a:pt x="34" y="741"/>
                </a:lnTo>
                <a:lnTo>
                  <a:pt x="59" y="794"/>
                </a:lnTo>
                <a:lnTo>
                  <a:pt x="90" y="844"/>
                </a:lnTo>
                <a:lnTo>
                  <a:pt x="127" y="891"/>
                </a:lnTo>
                <a:lnTo>
                  <a:pt x="170" y="935"/>
                </a:lnTo>
                <a:lnTo>
                  <a:pt x="219" y="976"/>
                </a:lnTo>
                <a:lnTo>
                  <a:pt x="271" y="1012"/>
                </a:lnTo>
                <a:lnTo>
                  <a:pt x="328" y="1046"/>
                </a:lnTo>
                <a:lnTo>
                  <a:pt x="390" y="1075"/>
                </a:lnTo>
                <a:lnTo>
                  <a:pt x="455" y="1099"/>
                </a:lnTo>
                <a:lnTo>
                  <a:pt x="523" y="1117"/>
                </a:lnTo>
                <a:lnTo>
                  <a:pt x="595" y="1132"/>
                </a:lnTo>
                <a:lnTo>
                  <a:pt x="668" y="1141"/>
                </a:lnTo>
                <a:lnTo>
                  <a:pt x="744" y="1144"/>
                </a:lnTo>
                <a:lnTo>
                  <a:pt x="821" y="1141"/>
                </a:lnTo>
                <a:lnTo>
                  <a:pt x="894" y="1132"/>
                </a:lnTo>
                <a:lnTo>
                  <a:pt x="967" y="1117"/>
                </a:lnTo>
                <a:lnTo>
                  <a:pt x="1035" y="1099"/>
                </a:lnTo>
                <a:lnTo>
                  <a:pt x="1100" y="1075"/>
                </a:lnTo>
                <a:lnTo>
                  <a:pt x="1161" y="1046"/>
                </a:lnTo>
                <a:lnTo>
                  <a:pt x="1219" y="1012"/>
                </a:lnTo>
                <a:lnTo>
                  <a:pt x="1271" y="976"/>
                </a:lnTo>
                <a:lnTo>
                  <a:pt x="1320" y="935"/>
                </a:lnTo>
                <a:lnTo>
                  <a:pt x="1363" y="891"/>
                </a:lnTo>
                <a:lnTo>
                  <a:pt x="1400" y="844"/>
                </a:lnTo>
                <a:lnTo>
                  <a:pt x="1431" y="794"/>
                </a:lnTo>
                <a:lnTo>
                  <a:pt x="1456" y="741"/>
                </a:lnTo>
                <a:lnTo>
                  <a:pt x="1475" y="686"/>
                </a:lnTo>
                <a:lnTo>
                  <a:pt x="1486" y="630"/>
                </a:lnTo>
                <a:lnTo>
                  <a:pt x="1490" y="572"/>
                </a:lnTo>
                <a:lnTo>
                  <a:pt x="1486" y="513"/>
                </a:lnTo>
                <a:lnTo>
                  <a:pt x="1475" y="457"/>
                </a:lnTo>
                <a:lnTo>
                  <a:pt x="1456" y="402"/>
                </a:lnTo>
                <a:lnTo>
                  <a:pt x="1431" y="349"/>
                </a:lnTo>
                <a:lnTo>
                  <a:pt x="1400" y="299"/>
                </a:lnTo>
                <a:lnTo>
                  <a:pt x="1363" y="252"/>
                </a:lnTo>
                <a:lnTo>
                  <a:pt x="1320" y="208"/>
                </a:lnTo>
                <a:lnTo>
                  <a:pt x="1271" y="167"/>
                </a:lnTo>
                <a:lnTo>
                  <a:pt x="1219" y="131"/>
                </a:lnTo>
                <a:lnTo>
                  <a:pt x="1161" y="97"/>
                </a:lnTo>
                <a:lnTo>
                  <a:pt x="1100" y="68"/>
                </a:lnTo>
                <a:lnTo>
                  <a:pt x="1035" y="45"/>
                </a:lnTo>
                <a:lnTo>
                  <a:pt x="967" y="26"/>
                </a:lnTo>
                <a:lnTo>
                  <a:pt x="894" y="11"/>
                </a:lnTo>
                <a:lnTo>
                  <a:pt x="821" y="2"/>
                </a:lnTo>
                <a:lnTo>
                  <a:pt x="744" y="0"/>
                </a:lnTo>
                <a:close/>
              </a:path>
            </a:pathLst>
          </a:custGeom>
          <a:solidFill>
            <a:srgbClr val="70AD70"/>
          </a:solidFill>
          <a:ln w="9525">
            <a:noFill/>
            <a:round/>
            <a:headEnd/>
            <a:tailEnd/>
          </a:ln>
        </p:spPr>
        <p:txBody>
          <a:bodyPr/>
          <a:lstStyle/>
          <a:p>
            <a:endParaRPr lang="en-US"/>
          </a:p>
        </p:txBody>
      </p:sp>
      <p:sp>
        <p:nvSpPr>
          <p:cNvPr id="54333" name="Freeform 27"/>
          <p:cNvSpPr>
            <a:spLocks/>
          </p:cNvSpPr>
          <p:nvPr/>
        </p:nvSpPr>
        <p:spPr bwMode="auto">
          <a:xfrm>
            <a:off x="6119813" y="3021013"/>
            <a:ext cx="584200" cy="447675"/>
          </a:xfrm>
          <a:custGeom>
            <a:avLst/>
            <a:gdLst>
              <a:gd name="T0" fmla="*/ 660 w 1472"/>
              <a:gd name="T1" fmla="*/ 3 h 1128"/>
              <a:gd name="T2" fmla="*/ 517 w 1472"/>
              <a:gd name="T3" fmla="*/ 25 h 1128"/>
              <a:gd name="T4" fmla="*/ 384 w 1472"/>
              <a:gd name="T5" fmla="*/ 68 h 1128"/>
              <a:gd name="T6" fmla="*/ 267 w 1472"/>
              <a:gd name="T7" fmla="*/ 129 h 1128"/>
              <a:gd name="T8" fmla="*/ 168 w 1472"/>
              <a:gd name="T9" fmla="*/ 205 h 1128"/>
              <a:gd name="T10" fmla="*/ 88 w 1472"/>
              <a:gd name="T11" fmla="*/ 295 h 1128"/>
              <a:gd name="T12" fmla="*/ 34 w 1472"/>
              <a:gd name="T13" fmla="*/ 396 h 1128"/>
              <a:gd name="T14" fmla="*/ 4 w 1472"/>
              <a:gd name="T15" fmla="*/ 506 h 1128"/>
              <a:gd name="T16" fmla="*/ 4 w 1472"/>
              <a:gd name="T17" fmla="*/ 621 h 1128"/>
              <a:gd name="T18" fmla="*/ 34 w 1472"/>
              <a:gd name="T19" fmla="*/ 731 h 1128"/>
              <a:gd name="T20" fmla="*/ 88 w 1472"/>
              <a:gd name="T21" fmla="*/ 832 h 1128"/>
              <a:gd name="T22" fmla="*/ 168 w 1472"/>
              <a:gd name="T23" fmla="*/ 922 h 1128"/>
              <a:gd name="T24" fmla="*/ 267 w 1472"/>
              <a:gd name="T25" fmla="*/ 999 h 1128"/>
              <a:gd name="T26" fmla="*/ 384 w 1472"/>
              <a:gd name="T27" fmla="*/ 1059 h 1128"/>
              <a:gd name="T28" fmla="*/ 517 w 1472"/>
              <a:gd name="T29" fmla="*/ 1103 h 1128"/>
              <a:gd name="T30" fmla="*/ 660 w 1472"/>
              <a:gd name="T31" fmla="*/ 1126 h 1128"/>
              <a:gd name="T32" fmla="*/ 810 w 1472"/>
              <a:gd name="T33" fmla="*/ 1126 h 1128"/>
              <a:gd name="T34" fmla="*/ 955 w 1472"/>
              <a:gd name="T35" fmla="*/ 1103 h 1128"/>
              <a:gd name="T36" fmla="*/ 1086 w 1472"/>
              <a:gd name="T37" fmla="*/ 1059 h 1128"/>
              <a:gd name="T38" fmla="*/ 1204 w 1472"/>
              <a:gd name="T39" fmla="*/ 999 h 1128"/>
              <a:gd name="T40" fmla="*/ 1304 w 1472"/>
              <a:gd name="T41" fmla="*/ 922 h 1128"/>
              <a:gd name="T42" fmla="*/ 1384 w 1472"/>
              <a:gd name="T43" fmla="*/ 832 h 1128"/>
              <a:gd name="T44" fmla="*/ 1438 w 1472"/>
              <a:gd name="T45" fmla="*/ 731 h 1128"/>
              <a:gd name="T46" fmla="*/ 1468 w 1472"/>
              <a:gd name="T47" fmla="*/ 621 h 1128"/>
              <a:gd name="T48" fmla="*/ 1468 w 1472"/>
              <a:gd name="T49" fmla="*/ 506 h 1128"/>
              <a:gd name="T50" fmla="*/ 1438 w 1472"/>
              <a:gd name="T51" fmla="*/ 396 h 1128"/>
              <a:gd name="T52" fmla="*/ 1384 w 1472"/>
              <a:gd name="T53" fmla="*/ 295 h 1128"/>
              <a:gd name="T54" fmla="*/ 1304 w 1472"/>
              <a:gd name="T55" fmla="*/ 205 h 1128"/>
              <a:gd name="T56" fmla="*/ 1204 w 1472"/>
              <a:gd name="T57" fmla="*/ 129 h 1128"/>
              <a:gd name="T58" fmla="*/ 1086 w 1472"/>
              <a:gd name="T59" fmla="*/ 68 h 1128"/>
              <a:gd name="T60" fmla="*/ 955 w 1472"/>
              <a:gd name="T61" fmla="*/ 25 h 1128"/>
              <a:gd name="T62" fmla="*/ 810 w 1472"/>
              <a:gd name="T63" fmla="*/ 3 h 11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72"/>
              <a:gd name="T97" fmla="*/ 0 h 1128"/>
              <a:gd name="T98" fmla="*/ 1472 w 1472"/>
              <a:gd name="T99" fmla="*/ 1128 h 11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72" h="1128">
                <a:moveTo>
                  <a:pt x="735" y="0"/>
                </a:moveTo>
                <a:lnTo>
                  <a:pt x="660" y="3"/>
                </a:lnTo>
                <a:lnTo>
                  <a:pt x="587" y="12"/>
                </a:lnTo>
                <a:lnTo>
                  <a:pt x="517" y="25"/>
                </a:lnTo>
                <a:lnTo>
                  <a:pt x="449" y="44"/>
                </a:lnTo>
                <a:lnTo>
                  <a:pt x="384" y="68"/>
                </a:lnTo>
                <a:lnTo>
                  <a:pt x="324" y="96"/>
                </a:lnTo>
                <a:lnTo>
                  <a:pt x="267" y="129"/>
                </a:lnTo>
                <a:lnTo>
                  <a:pt x="216" y="165"/>
                </a:lnTo>
                <a:lnTo>
                  <a:pt x="168" y="205"/>
                </a:lnTo>
                <a:lnTo>
                  <a:pt x="126" y="249"/>
                </a:lnTo>
                <a:lnTo>
                  <a:pt x="88" y="295"/>
                </a:lnTo>
                <a:lnTo>
                  <a:pt x="57" y="344"/>
                </a:lnTo>
                <a:lnTo>
                  <a:pt x="34" y="396"/>
                </a:lnTo>
                <a:lnTo>
                  <a:pt x="15" y="450"/>
                </a:lnTo>
                <a:lnTo>
                  <a:pt x="4" y="506"/>
                </a:lnTo>
                <a:lnTo>
                  <a:pt x="0" y="564"/>
                </a:lnTo>
                <a:lnTo>
                  <a:pt x="4" y="621"/>
                </a:lnTo>
                <a:lnTo>
                  <a:pt x="15" y="677"/>
                </a:lnTo>
                <a:lnTo>
                  <a:pt x="34" y="731"/>
                </a:lnTo>
                <a:lnTo>
                  <a:pt x="57" y="783"/>
                </a:lnTo>
                <a:lnTo>
                  <a:pt x="88" y="832"/>
                </a:lnTo>
                <a:lnTo>
                  <a:pt x="126" y="878"/>
                </a:lnTo>
                <a:lnTo>
                  <a:pt x="168" y="922"/>
                </a:lnTo>
                <a:lnTo>
                  <a:pt x="216" y="962"/>
                </a:lnTo>
                <a:lnTo>
                  <a:pt x="267" y="999"/>
                </a:lnTo>
                <a:lnTo>
                  <a:pt x="324" y="1032"/>
                </a:lnTo>
                <a:lnTo>
                  <a:pt x="384" y="1059"/>
                </a:lnTo>
                <a:lnTo>
                  <a:pt x="449" y="1083"/>
                </a:lnTo>
                <a:lnTo>
                  <a:pt x="517" y="1103"/>
                </a:lnTo>
                <a:lnTo>
                  <a:pt x="587" y="1117"/>
                </a:lnTo>
                <a:lnTo>
                  <a:pt x="660" y="1126"/>
                </a:lnTo>
                <a:lnTo>
                  <a:pt x="735" y="1128"/>
                </a:lnTo>
                <a:lnTo>
                  <a:pt x="810" y="1126"/>
                </a:lnTo>
                <a:lnTo>
                  <a:pt x="884" y="1117"/>
                </a:lnTo>
                <a:lnTo>
                  <a:pt x="955" y="1103"/>
                </a:lnTo>
                <a:lnTo>
                  <a:pt x="1023" y="1083"/>
                </a:lnTo>
                <a:lnTo>
                  <a:pt x="1086" y="1059"/>
                </a:lnTo>
                <a:lnTo>
                  <a:pt x="1147" y="1032"/>
                </a:lnTo>
                <a:lnTo>
                  <a:pt x="1204" y="999"/>
                </a:lnTo>
                <a:lnTo>
                  <a:pt x="1256" y="962"/>
                </a:lnTo>
                <a:lnTo>
                  <a:pt x="1304" y="922"/>
                </a:lnTo>
                <a:lnTo>
                  <a:pt x="1346" y="878"/>
                </a:lnTo>
                <a:lnTo>
                  <a:pt x="1384" y="832"/>
                </a:lnTo>
                <a:lnTo>
                  <a:pt x="1415" y="783"/>
                </a:lnTo>
                <a:lnTo>
                  <a:pt x="1438" y="731"/>
                </a:lnTo>
                <a:lnTo>
                  <a:pt x="1457" y="677"/>
                </a:lnTo>
                <a:lnTo>
                  <a:pt x="1468" y="621"/>
                </a:lnTo>
                <a:lnTo>
                  <a:pt x="1472" y="564"/>
                </a:lnTo>
                <a:lnTo>
                  <a:pt x="1468" y="506"/>
                </a:lnTo>
                <a:lnTo>
                  <a:pt x="1457" y="450"/>
                </a:lnTo>
                <a:lnTo>
                  <a:pt x="1438" y="396"/>
                </a:lnTo>
                <a:lnTo>
                  <a:pt x="1415" y="344"/>
                </a:lnTo>
                <a:lnTo>
                  <a:pt x="1384" y="295"/>
                </a:lnTo>
                <a:lnTo>
                  <a:pt x="1346" y="249"/>
                </a:lnTo>
                <a:lnTo>
                  <a:pt x="1304" y="205"/>
                </a:lnTo>
                <a:lnTo>
                  <a:pt x="1256" y="165"/>
                </a:lnTo>
                <a:lnTo>
                  <a:pt x="1204" y="129"/>
                </a:lnTo>
                <a:lnTo>
                  <a:pt x="1147" y="96"/>
                </a:lnTo>
                <a:lnTo>
                  <a:pt x="1086" y="68"/>
                </a:lnTo>
                <a:lnTo>
                  <a:pt x="1023" y="44"/>
                </a:lnTo>
                <a:lnTo>
                  <a:pt x="955" y="25"/>
                </a:lnTo>
                <a:lnTo>
                  <a:pt x="884" y="12"/>
                </a:lnTo>
                <a:lnTo>
                  <a:pt x="810" y="3"/>
                </a:lnTo>
                <a:lnTo>
                  <a:pt x="735" y="0"/>
                </a:lnTo>
                <a:close/>
              </a:path>
            </a:pathLst>
          </a:custGeom>
          <a:solidFill>
            <a:srgbClr val="7AB57A"/>
          </a:solidFill>
          <a:ln w="9525">
            <a:noFill/>
            <a:round/>
            <a:headEnd/>
            <a:tailEnd/>
          </a:ln>
        </p:spPr>
        <p:txBody>
          <a:bodyPr/>
          <a:lstStyle/>
          <a:p>
            <a:endParaRPr lang="en-US"/>
          </a:p>
        </p:txBody>
      </p:sp>
      <p:sp>
        <p:nvSpPr>
          <p:cNvPr id="54334" name="Freeform 28"/>
          <p:cNvSpPr>
            <a:spLocks/>
          </p:cNvSpPr>
          <p:nvPr/>
        </p:nvSpPr>
        <p:spPr bwMode="auto">
          <a:xfrm>
            <a:off x="6122988" y="3022600"/>
            <a:ext cx="577850" cy="441325"/>
          </a:xfrm>
          <a:custGeom>
            <a:avLst/>
            <a:gdLst>
              <a:gd name="T0" fmla="*/ 653 w 1454"/>
              <a:gd name="T1" fmla="*/ 2 h 1111"/>
              <a:gd name="T2" fmla="*/ 510 w 1454"/>
              <a:gd name="T3" fmla="*/ 25 h 1111"/>
              <a:gd name="T4" fmla="*/ 380 w 1454"/>
              <a:gd name="T5" fmla="*/ 67 h 1111"/>
              <a:gd name="T6" fmla="*/ 264 w 1454"/>
              <a:gd name="T7" fmla="*/ 127 h 1111"/>
              <a:gd name="T8" fmla="*/ 166 w 1454"/>
              <a:gd name="T9" fmla="*/ 202 h 1111"/>
              <a:gd name="T10" fmla="*/ 87 w 1454"/>
              <a:gd name="T11" fmla="*/ 291 h 1111"/>
              <a:gd name="T12" fmla="*/ 32 w 1454"/>
              <a:gd name="T13" fmla="*/ 391 h 1111"/>
              <a:gd name="T14" fmla="*/ 3 w 1454"/>
              <a:gd name="T15" fmla="*/ 498 h 1111"/>
              <a:gd name="T16" fmla="*/ 3 w 1454"/>
              <a:gd name="T17" fmla="*/ 613 h 1111"/>
              <a:gd name="T18" fmla="*/ 32 w 1454"/>
              <a:gd name="T19" fmla="*/ 720 h 1111"/>
              <a:gd name="T20" fmla="*/ 87 w 1454"/>
              <a:gd name="T21" fmla="*/ 820 h 1111"/>
              <a:gd name="T22" fmla="*/ 166 w 1454"/>
              <a:gd name="T23" fmla="*/ 909 h 1111"/>
              <a:gd name="T24" fmla="*/ 264 w 1454"/>
              <a:gd name="T25" fmla="*/ 984 h 1111"/>
              <a:gd name="T26" fmla="*/ 380 w 1454"/>
              <a:gd name="T27" fmla="*/ 1044 h 1111"/>
              <a:gd name="T28" fmla="*/ 510 w 1454"/>
              <a:gd name="T29" fmla="*/ 1086 h 1111"/>
              <a:gd name="T30" fmla="*/ 653 w 1454"/>
              <a:gd name="T31" fmla="*/ 1109 h 1111"/>
              <a:gd name="T32" fmla="*/ 801 w 1454"/>
              <a:gd name="T33" fmla="*/ 1109 h 1111"/>
              <a:gd name="T34" fmla="*/ 942 w 1454"/>
              <a:gd name="T35" fmla="*/ 1086 h 1111"/>
              <a:gd name="T36" fmla="*/ 1074 w 1454"/>
              <a:gd name="T37" fmla="*/ 1044 h 1111"/>
              <a:gd name="T38" fmla="*/ 1190 w 1454"/>
              <a:gd name="T39" fmla="*/ 984 h 1111"/>
              <a:gd name="T40" fmla="*/ 1288 w 1454"/>
              <a:gd name="T41" fmla="*/ 909 h 1111"/>
              <a:gd name="T42" fmla="*/ 1367 w 1454"/>
              <a:gd name="T43" fmla="*/ 820 h 1111"/>
              <a:gd name="T44" fmla="*/ 1422 w 1454"/>
              <a:gd name="T45" fmla="*/ 720 h 1111"/>
              <a:gd name="T46" fmla="*/ 1451 w 1454"/>
              <a:gd name="T47" fmla="*/ 613 h 1111"/>
              <a:gd name="T48" fmla="*/ 1451 w 1454"/>
              <a:gd name="T49" fmla="*/ 498 h 1111"/>
              <a:gd name="T50" fmla="*/ 1422 w 1454"/>
              <a:gd name="T51" fmla="*/ 391 h 1111"/>
              <a:gd name="T52" fmla="*/ 1367 w 1454"/>
              <a:gd name="T53" fmla="*/ 291 h 1111"/>
              <a:gd name="T54" fmla="*/ 1288 w 1454"/>
              <a:gd name="T55" fmla="*/ 202 h 1111"/>
              <a:gd name="T56" fmla="*/ 1190 w 1454"/>
              <a:gd name="T57" fmla="*/ 127 h 1111"/>
              <a:gd name="T58" fmla="*/ 1074 w 1454"/>
              <a:gd name="T59" fmla="*/ 67 h 1111"/>
              <a:gd name="T60" fmla="*/ 942 w 1454"/>
              <a:gd name="T61" fmla="*/ 25 h 1111"/>
              <a:gd name="T62" fmla="*/ 801 w 1454"/>
              <a:gd name="T63" fmla="*/ 2 h 11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54"/>
              <a:gd name="T97" fmla="*/ 0 h 1111"/>
              <a:gd name="T98" fmla="*/ 1454 w 1454"/>
              <a:gd name="T99" fmla="*/ 1111 h 11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54" h="1111">
                <a:moveTo>
                  <a:pt x="726" y="0"/>
                </a:moveTo>
                <a:lnTo>
                  <a:pt x="653" y="2"/>
                </a:lnTo>
                <a:lnTo>
                  <a:pt x="580" y="11"/>
                </a:lnTo>
                <a:lnTo>
                  <a:pt x="510" y="25"/>
                </a:lnTo>
                <a:lnTo>
                  <a:pt x="444" y="44"/>
                </a:lnTo>
                <a:lnTo>
                  <a:pt x="380" y="67"/>
                </a:lnTo>
                <a:lnTo>
                  <a:pt x="320" y="95"/>
                </a:lnTo>
                <a:lnTo>
                  <a:pt x="264" y="127"/>
                </a:lnTo>
                <a:lnTo>
                  <a:pt x="213" y="162"/>
                </a:lnTo>
                <a:lnTo>
                  <a:pt x="166" y="202"/>
                </a:lnTo>
                <a:lnTo>
                  <a:pt x="124" y="245"/>
                </a:lnTo>
                <a:lnTo>
                  <a:pt x="87" y="291"/>
                </a:lnTo>
                <a:lnTo>
                  <a:pt x="57" y="340"/>
                </a:lnTo>
                <a:lnTo>
                  <a:pt x="32" y="391"/>
                </a:lnTo>
                <a:lnTo>
                  <a:pt x="15" y="443"/>
                </a:lnTo>
                <a:lnTo>
                  <a:pt x="3" y="498"/>
                </a:lnTo>
                <a:lnTo>
                  <a:pt x="0" y="556"/>
                </a:lnTo>
                <a:lnTo>
                  <a:pt x="3" y="613"/>
                </a:lnTo>
                <a:lnTo>
                  <a:pt x="15" y="668"/>
                </a:lnTo>
                <a:lnTo>
                  <a:pt x="32" y="720"/>
                </a:lnTo>
                <a:lnTo>
                  <a:pt x="57" y="772"/>
                </a:lnTo>
                <a:lnTo>
                  <a:pt x="87" y="820"/>
                </a:lnTo>
                <a:lnTo>
                  <a:pt x="124" y="867"/>
                </a:lnTo>
                <a:lnTo>
                  <a:pt x="166" y="909"/>
                </a:lnTo>
                <a:lnTo>
                  <a:pt x="213" y="949"/>
                </a:lnTo>
                <a:lnTo>
                  <a:pt x="264" y="984"/>
                </a:lnTo>
                <a:lnTo>
                  <a:pt x="320" y="1016"/>
                </a:lnTo>
                <a:lnTo>
                  <a:pt x="380" y="1044"/>
                </a:lnTo>
                <a:lnTo>
                  <a:pt x="444" y="1068"/>
                </a:lnTo>
                <a:lnTo>
                  <a:pt x="510" y="1086"/>
                </a:lnTo>
                <a:lnTo>
                  <a:pt x="580" y="1100"/>
                </a:lnTo>
                <a:lnTo>
                  <a:pt x="653" y="1109"/>
                </a:lnTo>
                <a:lnTo>
                  <a:pt x="726" y="1111"/>
                </a:lnTo>
                <a:lnTo>
                  <a:pt x="801" y="1109"/>
                </a:lnTo>
                <a:lnTo>
                  <a:pt x="874" y="1100"/>
                </a:lnTo>
                <a:lnTo>
                  <a:pt x="942" y="1086"/>
                </a:lnTo>
                <a:lnTo>
                  <a:pt x="1010" y="1068"/>
                </a:lnTo>
                <a:lnTo>
                  <a:pt x="1074" y="1044"/>
                </a:lnTo>
                <a:lnTo>
                  <a:pt x="1133" y="1016"/>
                </a:lnTo>
                <a:lnTo>
                  <a:pt x="1190" y="984"/>
                </a:lnTo>
                <a:lnTo>
                  <a:pt x="1241" y="949"/>
                </a:lnTo>
                <a:lnTo>
                  <a:pt x="1288" y="909"/>
                </a:lnTo>
                <a:lnTo>
                  <a:pt x="1330" y="867"/>
                </a:lnTo>
                <a:lnTo>
                  <a:pt x="1367" y="820"/>
                </a:lnTo>
                <a:lnTo>
                  <a:pt x="1397" y="772"/>
                </a:lnTo>
                <a:lnTo>
                  <a:pt x="1422" y="720"/>
                </a:lnTo>
                <a:lnTo>
                  <a:pt x="1439" y="668"/>
                </a:lnTo>
                <a:lnTo>
                  <a:pt x="1451" y="613"/>
                </a:lnTo>
                <a:lnTo>
                  <a:pt x="1454" y="556"/>
                </a:lnTo>
                <a:lnTo>
                  <a:pt x="1451" y="498"/>
                </a:lnTo>
                <a:lnTo>
                  <a:pt x="1439" y="443"/>
                </a:lnTo>
                <a:lnTo>
                  <a:pt x="1422" y="391"/>
                </a:lnTo>
                <a:lnTo>
                  <a:pt x="1397" y="340"/>
                </a:lnTo>
                <a:lnTo>
                  <a:pt x="1367" y="291"/>
                </a:lnTo>
                <a:lnTo>
                  <a:pt x="1330" y="245"/>
                </a:lnTo>
                <a:lnTo>
                  <a:pt x="1288" y="202"/>
                </a:lnTo>
                <a:lnTo>
                  <a:pt x="1241" y="162"/>
                </a:lnTo>
                <a:lnTo>
                  <a:pt x="1190" y="127"/>
                </a:lnTo>
                <a:lnTo>
                  <a:pt x="1133" y="95"/>
                </a:lnTo>
                <a:lnTo>
                  <a:pt x="1074" y="67"/>
                </a:lnTo>
                <a:lnTo>
                  <a:pt x="1010" y="44"/>
                </a:lnTo>
                <a:lnTo>
                  <a:pt x="942" y="25"/>
                </a:lnTo>
                <a:lnTo>
                  <a:pt x="874" y="11"/>
                </a:lnTo>
                <a:lnTo>
                  <a:pt x="801" y="2"/>
                </a:lnTo>
                <a:lnTo>
                  <a:pt x="726" y="0"/>
                </a:lnTo>
                <a:close/>
              </a:path>
            </a:pathLst>
          </a:custGeom>
          <a:solidFill>
            <a:srgbClr val="84B784"/>
          </a:solidFill>
          <a:ln w="9525">
            <a:noFill/>
            <a:round/>
            <a:headEnd/>
            <a:tailEnd/>
          </a:ln>
        </p:spPr>
        <p:txBody>
          <a:bodyPr/>
          <a:lstStyle/>
          <a:p>
            <a:endParaRPr lang="en-US"/>
          </a:p>
        </p:txBody>
      </p:sp>
      <p:sp>
        <p:nvSpPr>
          <p:cNvPr id="54335" name="Freeform 29"/>
          <p:cNvSpPr>
            <a:spLocks/>
          </p:cNvSpPr>
          <p:nvPr/>
        </p:nvSpPr>
        <p:spPr bwMode="auto">
          <a:xfrm>
            <a:off x="6126163" y="3025775"/>
            <a:ext cx="571500" cy="434975"/>
          </a:xfrm>
          <a:custGeom>
            <a:avLst/>
            <a:gdLst>
              <a:gd name="T0" fmla="*/ 645 w 1438"/>
              <a:gd name="T1" fmla="*/ 3 h 1097"/>
              <a:gd name="T2" fmla="*/ 505 w 1438"/>
              <a:gd name="T3" fmla="*/ 25 h 1097"/>
              <a:gd name="T4" fmla="*/ 376 w 1438"/>
              <a:gd name="T5" fmla="*/ 67 h 1097"/>
              <a:gd name="T6" fmla="*/ 261 w 1438"/>
              <a:gd name="T7" fmla="*/ 125 h 1097"/>
              <a:gd name="T8" fmla="*/ 164 w 1438"/>
              <a:gd name="T9" fmla="*/ 200 h 1097"/>
              <a:gd name="T10" fmla="*/ 88 w 1438"/>
              <a:gd name="T11" fmla="*/ 288 h 1097"/>
              <a:gd name="T12" fmla="*/ 33 w 1438"/>
              <a:gd name="T13" fmla="*/ 386 h 1097"/>
              <a:gd name="T14" fmla="*/ 4 w 1438"/>
              <a:gd name="T15" fmla="*/ 492 h 1097"/>
              <a:gd name="T16" fmla="*/ 4 w 1438"/>
              <a:gd name="T17" fmla="*/ 605 h 1097"/>
              <a:gd name="T18" fmla="*/ 33 w 1438"/>
              <a:gd name="T19" fmla="*/ 711 h 1097"/>
              <a:gd name="T20" fmla="*/ 88 w 1438"/>
              <a:gd name="T21" fmla="*/ 810 h 1097"/>
              <a:gd name="T22" fmla="*/ 164 w 1438"/>
              <a:gd name="T23" fmla="*/ 897 h 1097"/>
              <a:gd name="T24" fmla="*/ 261 w 1438"/>
              <a:gd name="T25" fmla="*/ 972 h 1097"/>
              <a:gd name="T26" fmla="*/ 376 w 1438"/>
              <a:gd name="T27" fmla="*/ 1031 h 1097"/>
              <a:gd name="T28" fmla="*/ 505 w 1438"/>
              <a:gd name="T29" fmla="*/ 1072 h 1097"/>
              <a:gd name="T30" fmla="*/ 645 w 1438"/>
              <a:gd name="T31" fmla="*/ 1094 h 1097"/>
              <a:gd name="T32" fmla="*/ 792 w 1438"/>
              <a:gd name="T33" fmla="*/ 1094 h 1097"/>
              <a:gd name="T34" fmla="*/ 932 w 1438"/>
              <a:gd name="T35" fmla="*/ 1072 h 1097"/>
              <a:gd name="T36" fmla="*/ 1062 w 1438"/>
              <a:gd name="T37" fmla="*/ 1031 h 1097"/>
              <a:gd name="T38" fmla="*/ 1175 w 1438"/>
              <a:gd name="T39" fmla="*/ 972 h 1097"/>
              <a:gd name="T40" fmla="*/ 1273 w 1438"/>
              <a:gd name="T41" fmla="*/ 897 h 1097"/>
              <a:gd name="T42" fmla="*/ 1350 w 1438"/>
              <a:gd name="T43" fmla="*/ 810 h 1097"/>
              <a:gd name="T44" fmla="*/ 1405 w 1438"/>
              <a:gd name="T45" fmla="*/ 711 h 1097"/>
              <a:gd name="T46" fmla="*/ 1434 w 1438"/>
              <a:gd name="T47" fmla="*/ 605 h 1097"/>
              <a:gd name="T48" fmla="*/ 1434 w 1438"/>
              <a:gd name="T49" fmla="*/ 492 h 1097"/>
              <a:gd name="T50" fmla="*/ 1405 w 1438"/>
              <a:gd name="T51" fmla="*/ 386 h 1097"/>
              <a:gd name="T52" fmla="*/ 1350 w 1438"/>
              <a:gd name="T53" fmla="*/ 288 h 1097"/>
              <a:gd name="T54" fmla="*/ 1273 w 1438"/>
              <a:gd name="T55" fmla="*/ 200 h 1097"/>
              <a:gd name="T56" fmla="*/ 1175 w 1438"/>
              <a:gd name="T57" fmla="*/ 125 h 1097"/>
              <a:gd name="T58" fmla="*/ 1062 w 1438"/>
              <a:gd name="T59" fmla="*/ 67 h 1097"/>
              <a:gd name="T60" fmla="*/ 932 w 1438"/>
              <a:gd name="T61" fmla="*/ 25 h 1097"/>
              <a:gd name="T62" fmla="*/ 792 w 1438"/>
              <a:gd name="T63" fmla="*/ 3 h 10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38"/>
              <a:gd name="T97" fmla="*/ 0 h 1097"/>
              <a:gd name="T98" fmla="*/ 1438 w 1438"/>
              <a:gd name="T99" fmla="*/ 1097 h 109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38" h="1097">
                <a:moveTo>
                  <a:pt x="718" y="0"/>
                </a:moveTo>
                <a:lnTo>
                  <a:pt x="645" y="3"/>
                </a:lnTo>
                <a:lnTo>
                  <a:pt x="573" y="12"/>
                </a:lnTo>
                <a:lnTo>
                  <a:pt x="505" y="25"/>
                </a:lnTo>
                <a:lnTo>
                  <a:pt x="439" y="44"/>
                </a:lnTo>
                <a:lnTo>
                  <a:pt x="376" y="67"/>
                </a:lnTo>
                <a:lnTo>
                  <a:pt x="317" y="94"/>
                </a:lnTo>
                <a:lnTo>
                  <a:pt x="261" y="125"/>
                </a:lnTo>
                <a:lnTo>
                  <a:pt x="211" y="161"/>
                </a:lnTo>
                <a:lnTo>
                  <a:pt x="164" y="200"/>
                </a:lnTo>
                <a:lnTo>
                  <a:pt x="123" y="243"/>
                </a:lnTo>
                <a:lnTo>
                  <a:pt x="88" y="288"/>
                </a:lnTo>
                <a:lnTo>
                  <a:pt x="56" y="335"/>
                </a:lnTo>
                <a:lnTo>
                  <a:pt x="33" y="386"/>
                </a:lnTo>
                <a:lnTo>
                  <a:pt x="15" y="439"/>
                </a:lnTo>
                <a:lnTo>
                  <a:pt x="4" y="492"/>
                </a:lnTo>
                <a:lnTo>
                  <a:pt x="0" y="549"/>
                </a:lnTo>
                <a:lnTo>
                  <a:pt x="4" y="605"/>
                </a:lnTo>
                <a:lnTo>
                  <a:pt x="15" y="658"/>
                </a:lnTo>
                <a:lnTo>
                  <a:pt x="33" y="711"/>
                </a:lnTo>
                <a:lnTo>
                  <a:pt x="56" y="762"/>
                </a:lnTo>
                <a:lnTo>
                  <a:pt x="88" y="810"/>
                </a:lnTo>
                <a:lnTo>
                  <a:pt x="123" y="855"/>
                </a:lnTo>
                <a:lnTo>
                  <a:pt x="164" y="897"/>
                </a:lnTo>
                <a:lnTo>
                  <a:pt x="211" y="936"/>
                </a:lnTo>
                <a:lnTo>
                  <a:pt x="261" y="972"/>
                </a:lnTo>
                <a:lnTo>
                  <a:pt x="317" y="1003"/>
                </a:lnTo>
                <a:lnTo>
                  <a:pt x="376" y="1031"/>
                </a:lnTo>
                <a:lnTo>
                  <a:pt x="439" y="1053"/>
                </a:lnTo>
                <a:lnTo>
                  <a:pt x="505" y="1072"/>
                </a:lnTo>
                <a:lnTo>
                  <a:pt x="573" y="1086"/>
                </a:lnTo>
                <a:lnTo>
                  <a:pt x="645" y="1094"/>
                </a:lnTo>
                <a:lnTo>
                  <a:pt x="718" y="1097"/>
                </a:lnTo>
                <a:lnTo>
                  <a:pt x="792" y="1094"/>
                </a:lnTo>
                <a:lnTo>
                  <a:pt x="863" y="1086"/>
                </a:lnTo>
                <a:lnTo>
                  <a:pt x="932" y="1072"/>
                </a:lnTo>
                <a:lnTo>
                  <a:pt x="998" y="1053"/>
                </a:lnTo>
                <a:lnTo>
                  <a:pt x="1062" y="1031"/>
                </a:lnTo>
                <a:lnTo>
                  <a:pt x="1121" y="1003"/>
                </a:lnTo>
                <a:lnTo>
                  <a:pt x="1175" y="972"/>
                </a:lnTo>
                <a:lnTo>
                  <a:pt x="1227" y="936"/>
                </a:lnTo>
                <a:lnTo>
                  <a:pt x="1273" y="897"/>
                </a:lnTo>
                <a:lnTo>
                  <a:pt x="1315" y="855"/>
                </a:lnTo>
                <a:lnTo>
                  <a:pt x="1350" y="810"/>
                </a:lnTo>
                <a:lnTo>
                  <a:pt x="1382" y="762"/>
                </a:lnTo>
                <a:lnTo>
                  <a:pt x="1405" y="711"/>
                </a:lnTo>
                <a:lnTo>
                  <a:pt x="1423" y="658"/>
                </a:lnTo>
                <a:lnTo>
                  <a:pt x="1434" y="605"/>
                </a:lnTo>
                <a:lnTo>
                  <a:pt x="1438" y="549"/>
                </a:lnTo>
                <a:lnTo>
                  <a:pt x="1434" y="492"/>
                </a:lnTo>
                <a:lnTo>
                  <a:pt x="1423" y="439"/>
                </a:lnTo>
                <a:lnTo>
                  <a:pt x="1405" y="386"/>
                </a:lnTo>
                <a:lnTo>
                  <a:pt x="1382" y="335"/>
                </a:lnTo>
                <a:lnTo>
                  <a:pt x="1350" y="288"/>
                </a:lnTo>
                <a:lnTo>
                  <a:pt x="1315" y="243"/>
                </a:lnTo>
                <a:lnTo>
                  <a:pt x="1273" y="200"/>
                </a:lnTo>
                <a:lnTo>
                  <a:pt x="1227" y="161"/>
                </a:lnTo>
                <a:lnTo>
                  <a:pt x="1175" y="125"/>
                </a:lnTo>
                <a:lnTo>
                  <a:pt x="1121" y="94"/>
                </a:lnTo>
                <a:lnTo>
                  <a:pt x="1062" y="67"/>
                </a:lnTo>
                <a:lnTo>
                  <a:pt x="998" y="44"/>
                </a:lnTo>
                <a:lnTo>
                  <a:pt x="932" y="25"/>
                </a:lnTo>
                <a:lnTo>
                  <a:pt x="863" y="12"/>
                </a:lnTo>
                <a:lnTo>
                  <a:pt x="792" y="3"/>
                </a:lnTo>
                <a:lnTo>
                  <a:pt x="718" y="0"/>
                </a:lnTo>
                <a:close/>
              </a:path>
            </a:pathLst>
          </a:custGeom>
          <a:solidFill>
            <a:srgbClr val="8EC18E"/>
          </a:solidFill>
          <a:ln w="9525">
            <a:noFill/>
            <a:round/>
            <a:headEnd/>
            <a:tailEnd/>
          </a:ln>
        </p:spPr>
        <p:txBody>
          <a:bodyPr/>
          <a:lstStyle/>
          <a:p>
            <a:endParaRPr lang="en-US"/>
          </a:p>
        </p:txBody>
      </p:sp>
      <p:sp>
        <p:nvSpPr>
          <p:cNvPr id="54336" name="Freeform 30"/>
          <p:cNvSpPr>
            <a:spLocks/>
          </p:cNvSpPr>
          <p:nvPr/>
        </p:nvSpPr>
        <p:spPr bwMode="auto">
          <a:xfrm>
            <a:off x="6130925" y="3028950"/>
            <a:ext cx="561975" cy="430213"/>
          </a:xfrm>
          <a:custGeom>
            <a:avLst/>
            <a:gdLst>
              <a:gd name="T0" fmla="*/ 637 w 1420"/>
              <a:gd name="T1" fmla="*/ 2 h 1081"/>
              <a:gd name="T2" fmla="*/ 498 w 1420"/>
              <a:gd name="T3" fmla="*/ 24 h 1081"/>
              <a:gd name="T4" fmla="*/ 372 w 1420"/>
              <a:gd name="T5" fmla="*/ 65 h 1081"/>
              <a:gd name="T6" fmla="*/ 259 w 1420"/>
              <a:gd name="T7" fmla="*/ 123 h 1081"/>
              <a:gd name="T8" fmla="*/ 162 w 1420"/>
              <a:gd name="T9" fmla="*/ 197 h 1081"/>
              <a:gd name="T10" fmla="*/ 86 w 1420"/>
              <a:gd name="T11" fmla="*/ 283 h 1081"/>
              <a:gd name="T12" fmla="*/ 32 w 1420"/>
              <a:gd name="T13" fmla="*/ 379 h 1081"/>
              <a:gd name="T14" fmla="*/ 4 w 1420"/>
              <a:gd name="T15" fmla="*/ 486 h 1081"/>
              <a:gd name="T16" fmla="*/ 4 w 1420"/>
              <a:gd name="T17" fmla="*/ 596 h 1081"/>
              <a:gd name="T18" fmla="*/ 32 w 1420"/>
              <a:gd name="T19" fmla="*/ 702 h 1081"/>
              <a:gd name="T20" fmla="*/ 86 w 1420"/>
              <a:gd name="T21" fmla="*/ 798 h 1081"/>
              <a:gd name="T22" fmla="*/ 162 w 1420"/>
              <a:gd name="T23" fmla="*/ 884 h 1081"/>
              <a:gd name="T24" fmla="*/ 259 w 1420"/>
              <a:gd name="T25" fmla="*/ 958 h 1081"/>
              <a:gd name="T26" fmla="*/ 372 w 1420"/>
              <a:gd name="T27" fmla="*/ 1016 h 1081"/>
              <a:gd name="T28" fmla="*/ 498 w 1420"/>
              <a:gd name="T29" fmla="*/ 1058 h 1081"/>
              <a:gd name="T30" fmla="*/ 637 w 1420"/>
              <a:gd name="T31" fmla="*/ 1079 h 1081"/>
              <a:gd name="T32" fmla="*/ 782 w 1420"/>
              <a:gd name="T33" fmla="*/ 1079 h 1081"/>
              <a:gd name="T34" fmla="*/ 920 w 1420"/>
              <a:gd name="T35" fmla="*/ 1058 h 1081"/>
              <a:gd name="T36" fmla="*/ 1049 w 1420"/>
              <a:gd name="T37" fmla="*/ 1016 h 1081"/>
              <a:gd name="T38" fmla="*/ 1161 w 1420"/>
              <a:gd name="T39" fmla="*/ 958 h 1081"/>
              <a:gd name="T40" fmla="*/ 1258 w 1420"/>
              <a:gd name="T41" fmla="*/ 884 h 1081"/>
              <a:gd name="T42" fmla="*/ 1334 w 1420"/>
              <a:gd name="T43" fmla="*/ 798 h 1081"/>
              <a:gd name="T44" fmla="*/ 1388 w 1420"/>
              <a:gd name="T45" fmla="*/ 702 h 1081"/>
              <a:gd name="T46" fmla="*/ 1416 w 1420"/>
              <a:gd name="T47" fmla="*/ 596 h 1081"/>
              <a:gd name="T48" fmla="*/ 1416 w 1420"/>
              <a:gd name="T49" fmla="*/ 486 h 1081"/>
              <a:gd name="T50" fmla="*/ 1388 w 1420"/>
              <a:gd name="T51" fmla="*/ 379 h 1081"/>
              <a:gd name="T52" fmla="*/ 1334 w 1420"/>
              <a:gd name="T53" fmla="*/ 283 h 1081"/>
              <a:gd name="T54" fmla="*/ 1258 w 1420"/>
              <a:gd name="T55" fmla="*/ 197 h 1081"/>
              <a:gd name="T56" fmla="*/ 1161 w 1420"/>
              <a:gd name="T57" fmla="*/ 123 h 1081"/>
              <a:gd name="T58" fmla="*/ 1049 w 1420"/>
              <a:gd name="T59" fmla="*/ 65 h 1081"/>
              <a:gd name="T60" fmla="*/ 920 w 1420"/>
              <a:gd name="T61" fmla="*/ 24 h 1081"/>
              <a:gd name="T62" fmla="*/ 782 w 1420"/>
              <a:gd name="T63" fmla="*/ 2 h 10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20"/>
              <a:gd name="T97" fmla="*/ 0 h 1081"/>
              <a:gd name="T98" fmla="*/ 1420 w 1420"/>
              <a:gd name="T99" fmla="*/ 1081 h 10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20" h="1081">
                <a:moveTo>
                  <a:pt x="709" y="0"/>
                </a:moveTo>
                <a:lnTo>
                  <a:pt x="637" y="2"/>
                </a:lnTo>
                <a:lnTo>
                  <a:pt x="567" y="11"/>
                </a:lnTo>
                <a:lnTo>
                  <a:pt x="498" y="24"/>
                </a:lnTo>
                <a:lnTo>
                  <a:pt x="433" y="42"/>
                </a:lnTo>
                <a:lnTo>
                  <a:pt x="372" y="65"/>
                </a:lnTo>
                <a:lnTo>
                  <a:pt x="313" y="92"/>
                </a:lnTo>
                <a:lnTo>
                  <a:pt x="259" y="123"/>
                </a:lnTo>
                <a:lnTo>
                  <a:pt x="209" y="158"/>
                </a:lnTo>
                <a:lnTo>
                  <a:pt x="162" y="197"/>
                </a:lnTo>
                <a:lnTo>
                  <a:pt x="121" y="238"/>
                </a:lnTo>
                <a:lnTo>
                  <a:pt x="86" y="283"/>
                </a:lnTo>
                <a:lnTo>
                  <a:pt x="56" y="331"/>
                </a:lnTo>
                <a:lnTo>
                  <a:pt x="32" y="379"/>
                </a:lnTo>
                <a:lnTo>
                  <a:pt x="15" y="432"/>
                </a:lnTo>
                <a:lnTo>
                  <a:pt x="4" y="486"/>
                </a:lnTo>
                <a:lnTo>
                  <a:pt x="0" y="541"/>
                </a:lnTo>
                <a:lnTo>
                  <a:pt x="4" y="596"/>
                </a:lnTo>
                <a:lnTo>
                  <a:pt x="15" y="649"/>
                </a:lnTo>
                <a:lnTo>
                  <a:pt x="32" y="702"/>
                </a:lnTo>
                <a:lnTo>
                  <a:pt x="56" y="750"/>
                </a:lnTo>
                <a:lnTo>
                  <a:pt x="86" y="798"/>
                </a:lnTo>
                <a:lnTo>
                  <a:pt x="121" y="843"/>
                </a:lnTo>
                <a:lnTo>
                  <a:pt x="162" y="884"/>
                </a:lnTo>
                <a:lnTo>
                  <a:pt x="209" y="923"/>
                </a:lnTo>
                <a:lnTo>
                  <a:pt x="259" y="958"/>
                </a:lnTo>
                <a:lnTo>
                  <a:pt x="313" y="989"/>
                </a:lnTo>
                <a:lnTo>
                  <a:pt x="372" y="1016"/>
                </a:lnTo>
                <a:lnTo>
                  <a:pt x="433" y="1039"/>
                </a:lnTo>
                <a:lnTo>
                  <a:pt x="498" y="1058"/>
                </a:lnTo>
                <a:lnTo>
                  <a:pt x="567" y="1070"/>
                </a:lnTo>
                <a:lnTo>
                  <a:pt x="637" y="1079"/>
                </a:lnTo>
                <a:lnTo>
                  <a:pt x="709" y="1081"/>
                </a:lnTo>
                <a:lnTo>
                  <a:pt x="782" y="1079"/>
                </a:lnTo>
                <a:lnTo>
                  <a:pt x="853" y="1070"/>
                </a:lnTo>
                <a:lnTo>
                  <a:pt x="920" y="1058"/>
                </a:lnTo>
                <a:lnTo>
                  <a:pt x="987" y="1039"/>
                </a:lnTo>
                <a:lnTo>
                  <a:pt x="1049" y="1016"/>
                </a:lnTo>
                <a:lnTo>
                  <a:pt x="1107" y="989"/>
                </a:lnTo>
                <a:lnTo>
                  <a:pt x="1161" y="958"/>
                </a:lnTo>
                <a:lnTo>
                  <a:pt x="1213" y="923"/>
                </a:lnTo>
                <a:lnTo>
                  <a:pt x="1258" y="884"/>
                </a:lnTo>
                <a:lnTo>
                  <a:pt x="1299" y="843"/>
                </a:lnTo>
                <a:lnTo>
                  <a:pt x="1334" y="798"/>
                </a:lnTo>
                <a:lnTo>
                  <a:pt x="1364" y="750"/>
                </a:lnTo>
                <a:lnTo>
                  <a:pt x="1388" y="702"/>
                </a:lnTo>
                <a:lnTo>
                  <a:pt x="1405" y="649"/>
                </a:lnTo>
                <a:lnTo>
                  <a:pt x="1416" y="596"/>
                </a:lnTo>
                <a:lnTo>
                  <a:pt x="1420" y="541"/>
                </a:lnTo>
                <a:lnTo>
                  <a:pt x="1416" y="486"/>
                </a:lnTo>
                <a:lnTo>
                  <a:pt x="1405" y="432"/>
                </a:lnTo>
                <a:lnTo>
                  <a:pt x="1388" y="379"/>
                </a:lnTo>
                <a:lnTo>
                  <a:pt x="1364" y="331"/>
                </a:lnTo>
                <a:lnTo>
                  <a:pt x="1334" y="283"/>
                </a:lnTo>
                <a:lnTo>
                  <a:pt x="1299" y="238"/>
                </a:lnTo>
                <a:lnTo>
                  <a:pt x="1258" y="197"/>
                </a:lnTo>
                <a:lnTo>
                  <a:pt x="1213" y="158"/>
                </a:lnTo>
                <a:lnTo>
                  <a:pt x="1161" y="123"/>
                </a:lnTo>
                <a:lnTo>
                  <a:pt x="1107" y="92"/>
                </a:lnTo>
                <a:lnTo>
                  <a:pt x="1049" y="65"/>
                </a:lnTo>
                <a:lnTo>
                  <a:pt x="987" y="42"/>
                </a:lnTo>
                <a:lnTo>
                  <a:pt x="920" y="24"/>
                </a:lnTo>
                <a:lnTo>
                  <a:pt x="853" y="11"/>
                </a:lnTo>
                <a:lnTo>
                  <a:pt x="782" y="2"/>
                </a:lnTo>
                <a:lnTo>
                  <a:pt x="709" y="0"/>
                </a:lnTo>
                <a:close/>
              </a:path>
            </a:pathLst>
          </a:custGeom>
          <a:solidFill>
            <a:srgbClr val="99C499"/>
          </a:solidFill>
          <a:ln w="9525">
            <a:noFill/>
            <a:round/>
            <a:headEnd/>
            <a:tailEnd/>
          </a:ln>
        </p:spPr>
        <p:txBody>
          <a:bodyPr/>
          <a:lstStyle/>
          <a:p>
            <a:endParaRPr lang="en-US"/>
          </a:p>
        </p:txBody>
      </p:sp>
      <p:sp>
        <p:nvSpPr>
          <p:cNvPr id="54337" name="Freeform 31"/>
          <p:cNvSpPr>
            <a:spLocks/>
          </p:cNvSpPr>
          <p:nvPr/>
        </p:nvSpPr>
        <p:spPr bwMode="auto">
          <a:xfrm>
            <a:off x="6134100" y="3032125"/>
            <a:ext cx="555625" cy="423863"/>
          </a:xfrm>
          <a:custGeom>
            <a:avLst/>
            <a:gdLst>
              <a:gd name="T0" fmla="*/ 629 w 1402"/>
              <a:gd name="T1" fmla="*/ 2 h 1065"/>
              <a:gd name="T2" fmla="*/ 492 w 1402"/>
              <a:gd name="T3" fmla="*/ 23 h 1065"/>
              <a:gd name="T4" fmla="*/ 367 w 1402"/>
              <a:gd name="T5" fmla="*/ 63 h 1065"/>
              <a:gd name="T6" fmla="*/ 255 w 1402"/>
              <a:gd name="T7" fmla="*/ 121 h 1065"/>
              <a:gd name="T8" fmla="*/ 160 w 1402"/>
              <a:gd name="T9" fmla="*/ 193 h 1065"/>
              <a:gd name="T10" fmla="*/ 85 w 1402"/>
              <a:gd name="T11" fmla="*/ 278 h 1065"/>
              <a:gd name="T12" fmla="*/ 31 w 1402"/>
              <a:gd name="T13" fmla="*/ 373 h 1065"/>
              <a:gd name="T14" fmla="*/ 3 w 1402"/>
              <a:gd name="T15" fmla="*/ 477 h 1065"/>
              <a:gd name="T16" fmla="*/ 3 w 1402"/>
              <a:gd name="T17" fmla="*/ 587 h 1065"/>
              <a:gd name="T18" fmla="*/ 31 w 1402"/>
              <a:gd name="T19" fmla="*/ 690 h 1065"/>
              <a:gd name="T20" fmla="*/ 85 w 1402"/>
              <a:gd name="T21" fmla="*/ 786 h 1065"/>
              <a:gd name="T22" fmla="*/ 160 w 1402"/>
              <a:gd name="T23" fmla="*/ 871 h 1065"/>
              <a:gd name="T24" fmla="*/ 255 w 1402"/>
              <a:gd name="T25" fmla="*/ 944 h 1065"/>
              <a:gd name="T26" fmla="*/ 367 w 1402"/>
              <a:gd name="T27" fmla="*/ 1000 h 1065"/>
              <a:gd name="T28" fmla="*/ 492 w 1402"/>
              <a:gd name="T29" fmla="*/ 1041 h 1065"/>
              <a:gd name="T30" fmla="*/ 629 w 1402"/>
              <a:gd name="T31" fmla="*/ 1062 h 1065"/>
              <a:gd name="T32" fmla="*/ 773 w 1402"/>
              <a:gd name="T33" fmla="*/ 1062 h 1065"/>
              <a:gd name="T34" fmla="*/ 909 w 1402"/>
              <a:gd name="T35" fmla="*/ 1041 h 1065"/>
              <a:gd name="T36" fmla="*/ 1035 w 1402"/>
              <a:gd name="T37" fmla="*/ 1000 h 1065"/>
              <a:gd name="T38" fmla="*/ 1147 w 1402"/>
              <a:gd name="T39" fmla="*/ 944 h 1065"/>
              <a:gd name="T40" fmla="*/ 1242 w 1402"/>
              <a:gd name="T41" fmla="*/ 871 h 1065"/>
              <a:gd name="T42" fmla="*/ 1317 w 1402"/>
              <a:gd name="T43" fmla="*/ 786 h 1065"/>
              <a:gd name="T44" fmla="*/ 1371 w 1402"/>
              <a:gd name="T45" fmla="*/ 690 h 1065"/>
              <a:gd name="T46" fmla="*/ 1398 w 1402"/>
              <a:gd name="T47" fmla="*/ 587 h 1065"/>
              <a:gd name="T48" fmla="*/ 1398 w 1402"/>
              <a:gd name="T49" fmla="*/ 477 h 1065"/>
              <a:gd name="T50" fmla="*/ 1371 w 1402"/>
              <a:gd name="T51" fmla="*/ 373 h 1065"/>
              <a:gd name="T52" fmla="*/ 1317 w 1402"/>
              <a:gd name="T53" fmla="*/ 278 h 1065"/>
              <a:gd name="T54" fmla="*/ 1242 w 1402"/>
              <a:gd name="T55" fmla="*/ 193 h 1065"/>
              <a:gd name="T56" fmla="*/ 1147 w 1402"/>
              <a:gd name="T57" fmla="*/ 121 h 1065"/>
              <a:gd name="T58" fmla="*/ 1035 w 1402"/>
              <a:gd name="T59" fmla="*/ 63 h 1065"/>
              <a:gd name="T60" fmla="*/ 909 w 1402"/>
              <a:gd name="T61" fmla="*/ 23 h 1065"/>
              <a:gd name="T62" fmla="*/ 773 w 1402"/>
              <a:gd name="T63" fmla="*/ 2 h 10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02"/>
              <a:gd name="T97" fmla="*/ 0 h 1065"/>
              <a:gd name="T98" fmla="*/ 1402 w 1402"/>
              <a:gd name="T99" fmla="*/ 1065 h 10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02" h="1065">
                <a:moveTo>
                  <a:pt x="700" y="0"/>
                </a:moveTo>
                <a:lnTo>
                  <a:pt x="629" y="2"/>
                </a:lnTo>
                <a:lnTo>
                  <a:pt x="559" y="11"/>
                </a:lnTo>
                <a:lnTo>
                  <a:pt x="492" y="23"/>
                </a:lnTo>
                <a:lnTo>
                  <a:pt x="428" y="42"/>
                </a:lnTo>
                <a:lnTo>
                  <a:pt x="367" y="63"/>
                </a:lnTo>
                <a:lnTo>
                  <a:pt x="309" y="91"/>
                </a:lnTo>
                <a:lnTo>
                  <a:pt x="255" y="121"/>
                </a:lnTo>
                <a:lnTo>
                  <a:pt x="206" y="156"/>
                </a:lnTo>
                <a:lnTo>
                  <a:pt x="160" y="193"/>
                </a:lnTo>
                <a:lnTo>
                  <a:pt x="120" y="234"/>
                </a:lnTo>
                <a:lnTo>
                  <a:pt x="85" y="278"/>
                </a:lnTo>
                <a:lnTo>
                  <a:pt x="55" y="324"/>
                </a:lnTo>
                <a:lnTo>
                  <a:pt x="31" y="373"/>
                </a:lnTo>
                <a:lnTo>
                  <a:pt x="13" y="424"/>
                </a:lnTo>
                <a:lnTo>
                  <a:pt x="3" y="477"/>
                </a:lnTo>
                <a:lnTo>
                  <a:pt x="0" y="532"/>
                </a:lnTo>
                <a:lnTo>
                  <a:pt x="3" y="587"/>
                </a:lnTo>
                <a:lnTo>
                  <a:pt x="13" y="639"/>
                </a:lnTo>
                <a:lnTo>
                  <a:pt x="31" y="690"/>
                </a:lnTo>
                <a:lnTo>
                  <a:pt x="55" y="739"/>
                </a:lnTo>
                <a:lnTo>
                  <a:pt x="85" y="786"/>
                </a:lnTo>
                <a:lnTo>
                  <a:pt x="120" y="830"/>
                </a:lnTo>
                <a:lnTo>
                  <a:pt x="160" y="871"/>
                </a:lnTo>
                <a:lnTo>
                  <a:pt x="206" y="909"/>
                </a:lnTo>
                <a:lnTo>
                  <a:pt x="255" y="944"/>
                </a:lnTo>
                <a:lnTo>
                  <a:pt x="309" y="974"/>
                </a:lnTo>
                <a:lnTo>
                  <a:pt x="367" y="1000"/>
                </a:lnTo>
                <a:lnTo>
                  <a:pt x="428" y="1022"/>
                </a:lnTo>
                <a:lnTo>
                  <a:pt x="492" y="1041"/>
                </a:lnTo>
                <a:lnTo>
                  <a:pt x="559" y="1054"/>
                </a:lnTo>
                <a:lnTo>
                  <a:pt x="629" y="1062"/>
                </a:lnTo>
                <a:lnTo>
                  <a:pt x="700" y="1065"/>
                </a:lnTo>
                <a:lnTo>
                  <a:pt x="773" y="1062"/>
                </a:lnTo>
                <a:lnTo>
                  <a:pt x="841" y="1054"/>
                </a:lnTo>
                <a:lnTo>
                  <a:pt x="909" y="1041"/>
                </a:lnTo>
                <a:lnTo>
                  <a:pt x="974" y="1022"/>
                </a:lnTo>
                <a:lnTo>
                  <a:pt x="1035" y="1000"/>
                </a:lnTo>
                <a:lnTo>
                  <a:pt x="1093" y="974"/>
                </a:lnTo>
                <a:lnTo>
                  <a:pt x="1147" y="944"/>
                </a:lnTo>
                <a:lnTo>
                  <a:pt x="1197" y="909"/>
                </a:lnTo>
                <a:lnTo>
                  <a:pt x="1242" y="871"/>
                </a:lnTo>
                <a:lnTo>
                  <a:pt x="1282" y="830"/>
                </a:lnTo>
                <a:lnTo>
                  <a:pt x="1317" y="786"/>
                </a:lnTo>
                <a:lnTo>
                  <a:pt x="1347" y="739"/>
                </a:lnTo>
                <a:lnTo>
                  <a:pt x="1371" y="690"/>
                </a:lnTo>
                <a:lnTo>
                  <a:pt x="1388" y="639"/>
                </a:lnTo>
                <a:lnTo>
                  <a:pt x="1398" y="587"/>
                </a:lnTo>
                <a:lnTo>
                  <a:pt x="1402" y="532"/>
                </a:lnTo>
                <a:lnTo>
                  <a:pt x="1398" y="477"/>
                </a:lnTo>
                <a:lnTo>
                  <a:pt x="1388" y="424"/>
                </a:lnTo>
                <a:lnTo>
                  <a:pt x="1371" y="373"/>
                </a:lnTo>
                <a:lnTo>
                  <a:pt x="1347" y="324"/>
                </a:lnTo>
                <a:lnTo>
                  <a:pt x="1317" y="278"/>
                </a:lnTo>
                <a:lnTo>
                  <a:pt x="1282" y="234"/>
                </a:lnTo>
                <a:lnTo>
                  <a:pt x="1242" y="193"/>
                </a:lnTo>
                <a:lnTo>
                  <a:pt x="1197" y="156"/>
                </a:lnTo>
                <a:lnTo>
                  <a:pt x="1147" y="121"/>
                </a:lnTo>
                <a:lnTo>
                  <a:pt x="1093" y="91"/>
                </a:lnTo>
                <a:lnTo>
                  <a:pt x="1035" y="63"/>
                </a:lnTo>
                <a:lnTo>
                  <a:pt x="974" y="42"/>
                </a:lnTo>
                <a:lnTo>
                  <a:pt x="909" y="23"/>
                </a:lnTo>
                <a:lnTo>
                  <a:pt x="841" y="11"/>
                </a:lnTo>
                <a:lnTo>
                  <a:pt x="773" y="2"/>
                </a:lnTo>
                <a:lnTo>
                  <a:pt x="700" y="0"/>
                </a:lnTo>
                <a:close/>
              </a:path>
            </a:pathLst>
          </a:custGeom>
          <a:solidFill>
            <a:srgbClr val="A0C9A0"/>
          </a:solidFill>
          <a:ln w="9525">
            <a:noFill/>
            <a:round/>
            <a:headEnd/>
            <a:tailEnd/>
          </a:ln>
        </p:spPr>
        <p:txBody>
          <a:bodyPr/>
          <a:lstStyle/>
          <a:p>
            <a:endParaRPr lang="en-US"/>
          </a:p>
        </p:txBody>
      </p:sp>
      <p:sp>
        <p:nvSpPr>
          <p:cNvPr id="54338" name="Freeform 32"/>
          <p:cNvSpPr>
            <a:spLocks/>
          </p:cNvSpPr>
          <p:nvPr/>
        </p:nvSpPr>
        <p:spPr bwMode="auto">
          <a:xfrm>
            <a:off x="6137275" y="3035300"/>
            <a:ext cx="549275" cy="417513"/>
          </a:xfrm>
          <a:custGeom>
            <a:avLst/>
            <a:gdLst>
              <a:gd name="T0" fmla="*/ 622 w 1385"/>
              <a:gd name="T1" fmla="*/ 3 h 1050"/>
              <a:gd name="T2" fmla="*/ 488 w 1385"/>
              <a:gd name="T3" fmla="*/ 24 h 1050"/>
              <a:gd name="T4" fmla="*/ 363 w 1385"/>
              <a:gd name="T5" fmla="*/ 64 h 1050"/>
              <a:gd name="T6" fmla="*/ 253 w 1385"/>
              <a:gd name="T7" fmla="*/ 120 h 1050"/>
              <a:gd name="T8" fmla="*/ 159 w 1385"/>
              <a:gd name="T9" fmla="*/ 191 h 1050"/>
              <a:gd name="T10" fmla="*/ 84 w 1385"/>
              <a:gd name="T11" fmla="*/ 275 h 1050"/>
              <a:gd name="T12" fmla="*/ 32 w 1385"/>
              <a:gd name="T13" fmla="*/ 368 h 1050"/>
              <a:gd name="T14" fmla="*/ 4 w 1385"/>
              <a:gd name="T15" fmla="*/ 471 h 1050"/>
              <a:gd name="T16" fmla="*/ 4 w 1385"/>
              <a:gd name="T17" fmla="*/ 578 h 1050"/>
              <a:gd name="T18" fmla="*/ 32 w 1385"/>
              <a:gd name="T19" fmla="*/ 681 h 1050"/>
              <a:gd name="T20" fmla="*/ 84 w 1385"/>
              <a:gd name="T21" fmla="*/ 774 h 1050"/>
              <a:gd name="T22" fmla="*/ 159 w 1385"/>
              <a:gd name="T23" fmla="*/ 859 h 1050"/>
              <a:gd name="T24" fmla="*/ 253 w 1385"/>
              <a:gd name="T25" fmla="*/ 930 h 1050"/>
              <a:gd name="T26" fmla="*/ 363 w 1385"/>
              <a:gd name="T27" fmla="*/ 987 h 1050"/>
              <a:gd name="T28" fmla="*/ 488 w 1385"/>
              <a:gd name="T29" fmla="*/ 1027 h 1050"/>
              <a:gd name="T30" fmla="*/ 622 w 1385"/>
              <a:gd name="T31" fmla="*/ 1048 h 1050"/>
              <a:gd name="T32" fmla="*/ 764 w 1385"/>
              <a:gd name="T33" fmla="*/ 1048 h 1050"/>
              <a:gd name="T34" fmla="*/ 898 w 1385"/>
              <a:gd name="T35" fmla="*/ 1027 h 1050"/>
              <a:gd name="T36" fmla="*/ 1023 w 1385"/>
              <a:gd name="T37" fmla="*/ 987 h 1050"/>
              <a:gd name="T38" fmla="*/ 1133 w 1385"/>
              <a:gd name="T39" fmla="*/ 930 h 1050"/>
              <a:gd name="T40" fmla="*/ 1227 w 1385"/>
              <a:gd name="T41" fmla="*/ 859 h 1050"/>
              <a:gd name="T42" fmla="*/ 1302 w 1385"/>
              <a:gd name="T43" fmla="*/ 774 h 1050"/>
              <a:gd name="T44" fmla="*/ 1354 w 1385"/>
              <a:gd name="T45" fmla="*/ 681 h 1050"/>
              <a:gd name="T46" fmla="*/ 1382 w 1385"/>
              <a:gd name="T47" fmla="*/ 578 h 1050"/>
              <a:gd name="T48" fmla="*/ 1382 w 1385"/>
              <a:gd name="T49" fmla="*/ 471 h 1050"/>
              <a:gd name="T50" fmla="*/ 1354 w 1385"/>
              <a:gd name="T51" fmla="*/ 368 h 1050"/>
              <a:gd name="T52" fmla="*/ 1302 w 1385"/>
              <a:gd name="T53" fmla="*/ 275 h 1050"/>
              <a:gd name="T54" fmla="*/ 1227 w 1385"/>
              <a:gd name="T55" fmla="*/ 191 h 1050"/>
              <a:gd name="T56" fmla="*/ 1133 w 1385"/>
              <a:gd name="T57" fmla="*/ 120 h 1050"/>
              <a:gd name="T58" fmla="*/ 1023 w 1385"/>
              <a:gd name="T59" fmla="*/ 64 h 1050"/>
              <a:gd name="T60" fmla="*/ 898 w 1385"/>
              <a:gd name="T61" fmla="*/ 24 h 1050"/>
              <a:gd name="T62" fmla="*/ 764 w 1385"/>
              <a:gd name="T63" fmla="*/ 3 h 10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85"/>
              <a:gd name="T97" fmla="*/ 0 h 1050"/>
              <a:gd name="T98" fmla="*/ 1385 w 1385"/>
              <a:gd name="T99" fmla="*/ 1050 h 105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85" h="1050">
                <a:moveTo>
                  <a:pt x="692" y="0"/>
                </a:moveTo>
                <a:lnTo>
                  <a:pt x="622" y="3"/>
                </a:lnTo>
                <a:lnTo>
                  <a:pt x="554" y="11"/>
                </a:lnTo>
                <a:lnTo>
                  <a:pt x="488" y="24"/>
                </a:lnTo>
                <a:lnTo>
                  <a:pt x="424" y="41"/>
                </a:lnTo>
                <a:lnTo>
                  <a:pt x="363" y="64"/>
                </a:lnTo>
                <a:lnTo>
                  <a:pt x="306" y="90"/>
                </a:lnTo>
                <a:lnTo>
                  <a:pt x="253" y="120"/>
                </a:lnTo>
                <a:lnTo>
                  <a:pt x="204" y="154"/>
                </a:lnTo>
                <a:lnTo>
                  <a:pt x="159" y="191"/>
                </a:lnTo>
                <a:lnTo>
                  <a:pt x="119" y="231"/>
                </a:lnTo>
                <a:lnTo>
                  <a:pt x="84" y="275"/>
                </a:lnTo>
                <a:lnTo>
                  <a:pt x="55" y="320"/>
                </a:lnTo>
                <a:lnTo>
                  <a:pt x="32" y="368"/>
                </a:lnTo>
                <a:lnTo>
                  <a:pt x="14" y="418"/>
                </a:lnTo>
                <a:lnTo>
                  <a:pt x="4" y="471"/>
                </a:lnTo>
                <a:lnTo>
                  <a:pt x="0" y="525"/>
                </a:lnTo>
                <a:lnTo>
                  <a:pt x="4" y="578"/>
                </a:lnTo>
                <a:lnTo>
                  <a:pt x="14" y="631"/>
                </a:lnTo>
                <a:lnTo>
                  <a:pt x="32" y="681"/>
                </a:lnTo>
                <a:lnTo>
                  <a:pt x="55" y="729"/>
                </a:lnTo>
                <a:lnTo>
                  <a:pt x="84" y="774"/>
                </a:lnTo>
                <a:lnTo>
                  <a:pt x="119" y="818"/>
                </a:lnTo>
                <a:lnTo>
                  <a:pt x="159" y="859"/>
                </a:lnTo>
                <a:lnTo>
                  <a:pt x="204" y="895"/>
                </a:lnTo>
                <a:lnTo>
                  <a:pt x="253" y="930"/>
                </a:lnTo>
                <a:lnTo>
                  <a:pt x="306" y="960"/>
                </a:lnTo>
                <a:lnTo>
                  <a:pt x="363" y="987"/>
                </a:lnTo>
                <a:lnTo>
                  <a:pt x="424" y="1009"/>
                </a:lnTo>
                <a:lnTo>
                  <a:pt x="488" y="1027"/>
                </a:lnTo>
                <a:lnTo>
                  <a:pt x="554" y="1039"/>
                </a:lnTo>
                <a:lnTo>
                  <a:pt x="622" y="1048"/>
                </a:lnTo>
                <a:lnTo>
                  <a:pt x="692" y="1050"/>
                </a:lnTo>
                <a:lnTo>
                  <a:pt x="764" y="1048"/>
                </a:lnTo>
                <a:lnTo>
                  <a:pt x="832" y="1039"/>
                </a:lnTo>
                <a:lnTo>
                  <a:pt x="898" y="1027"/>
                </a:lnTo>
                <a:lnTo>
                  <a:pt x="962" y="1009"/>
                </a:lnTo>
                <a:lnTo>
                  <a:pt x="1023" y="987"/>
                </a:lnTo>
                <a:lnTo>
                  <a:pt x="1081" y="960"/>
                </a:lnTo>
                <a:lnTo>
                  <a:pt x="1133" y="930"/>
                </a:lnTo>
                <a:lnTo>
                  <a:pt x="1183" y="895"/>
                </a:lnTo>
                <a:lnTo>
                  <a:pt x="1227" y="859"/>
                </a:lnTo>
                <a:lnTo>
                  <a:pt x="1267" y="818"/>
                </a:lnTo>
                <a:lnTo>
                  <a:pt x="1302" y="774"/>
                </a:lnTo>
                <a:lnTo>
                  <a:pt x="1331" y="729"/>
                </a:lnTo>
                <a:lnTo>
                  <a:pt x="1354" y="681"/>
                </a:lnTo>
                <a:lnTo>
                  <a:pt x="1372" y="631"/>
                </a:lnTo>
                <a:lnTo>
                  <a:pt x="1382" y="578"/>
                </a:lnTo>
                <a:lnTo>
                  <a:pt x="1385" y="525"/>
                </a:lnTo>
                <a:lnTo>
                  <a:pt x="1382" y="471"/>
                </a:lnTo>
                <a:lnTo>
                  <a:pt x="1372" y="418"/>
                </a:lnTo>
                <a:lnTo>
                  <a:pt x="1354" y="368"/>
                </a:lnTo>
                <a:lnTo>
                  <a:pt x="1331" y="320"/>
                </a:lnTo>
                <a:lnTo>
                  <a:pt x="1302" y="275"/>
                </a:lnTo>
                <a:lnTo>
                  <a:pt x="1267" y="231"/>
                </a:lnTo>
                <a:lnTo>
                  <a:pt x="1227" y="191"/>
                </a:lnTo>
                <a:lnTo>
                  <a:pt x="1183" y="154"/>
                </a:lnTo>
                <a:lnTo>
                  <a:pt x="1133" y="120"/>
                </a:lnTo>
                <a:lnTo>
                  <a:pt x="1081" y="90"/>
                </a:lnTo>
                <a:lnTo>
                  <a:pt x="1023" y="64"/>
                </a:lnTo>
                <a:lnTo>
                  <a:pt x="962" y="41"/>
                </a:lnTo>
                <a:lnTo>
                  <a:pt x="898" y="24"/>
                </a:lnTo>
                <a:lnTo>
                  <a:pt x="832" y="11"/>
                </a:lnTo>
                <a:lnTo>
                  <a:pt x="764" y="3"/>
                </a:lnTo>
                <a:lnTo>
                  <a:pt x="692" y="0"/>
                </a:lnTo>
                <a:close/>
              </a:path>
            </a:pathLst>
          </a:custGeom>
          <a:solidFill>
            <a:srgbClr val="AACEAA"/>
          </a:solidFill>
          <a:ln w="9525">
            <a:noFill/>
            <a:round/>
            <a:headEnd/>
            <a:tailEnd/>
          </a:ln>
        </p:spPr>
        <p:txBody>
          <a:bodyPr/>
          <a:lstStyle/>
          <a:p>
            <a:endParaRPr lang="en-US"/>
          </a:p>
        </p:txBody>
      </p:sp>
      <p:sp>
        <p:nvSpPr>
          <p:cNvPr id="54339" name="Freeform 33"/>
          <p:cNvSpPr>
            <a:spLocks/>
          </p:cNvSpPr>
          <p:nvPr/>
        </p:nvSpPr>
        <p:spPr bwMode="auto">
          <a:xfrm>
            <a:off x="6140450" y="3038475"/>
            <a:ext cx="542925" cy="411163"/>
          </a:xfrm>
          <a:custGeom>
            <a:avLst/>
            <a:gdLst>
              <a:gd name="T0" fmla="*/ 613 w 1368"/>
              <a:gd name="T1" fmla="*/ 2 h 1034"/>
              <a:gd name="T2" fmla="*/ 481 w 1368"/>
              <a:gd name="T3" fmla="*/ 23 h 1034"/>
              <a:gd name="T4" fmla="*/ 359 w 1368"/>
              <a:gd name="T5" fmla="*/ 62 h 1034"/>
              <a:gd name="T6" fmla="*/ 250 w 1368"/>
              <a:gd name="T7" fmla="*/ 118 h 1034"/>
              <a:gd name="T8" fmla="*/ 156 w 1368"/>
              <a:gd name="T9" fmla="*/ 188 h 1034"/>
              <a:gd name="T10" fmla="*/ 83 w 1368"/>
              <a:gd name="T11" fmla="*/ 271 h 1034"/>
              <a:gd name="T12" fmla="*/ 31 w 1368"/>
              <a:gd name="T13" fmla="*/ 363 h 1034"/>
              <a:gd name="T14" fmla="*/ 4 w 1368"/>
              <a:gd name="T15" fmla="*/ 464 h 1034"/>
              <a:gd name="T16" fmla="*/ 4 w 1368"/>
              <a:gd name="T17" fmla="*/ 569 h 1034"/>
              <a:gd name="T18" fmla="*/ 31 w 1368"/>
              <a:gd name="T19" fmla="*/ 670 h 1034"/>
              <a:gd name="T20" fmla="*/ 83 w 1368"/>
              <a:gd name="T21" fmla="*/ 763 h 1034"/>
              <a:gd name="T22" fmla="*/ 156 w 1368"/>
              <a:gd name="T23" fmla="*/ 845 h 1034"/>
              <a:gd name="T24" fmla="*/ 250 w 1368"/>
              <a:gd name="T25" fmla="*/ 916 h 1034"/>
              <a:gd name="T26" fmla="*/ 359 w 1368"/>
              <a:gd name="T27" fmla="*/ 971 h 1034"/>
              <a:gd name="T28" fmla="*/ 481 w 1368"/>
              <a:gd name="T29" fmla="*/ 1010 h 1034"/>
              <a:gd name="T30" fmla="*/ 613 w 1368"/>
              <a:gd name="T31" fmla="*/ 1031 h 1034"/>
              <a:gd name="T32" fmla="*/ 753 w 1368"/>
              <a:gd name="T33" fmla="*/ 1031 h 1034"/>
              <a:gd name="T34" fmla="*/ 887 w 1368"/>
              <a:gd name="T35" fmla="*/ 1010 h 1034"/>
              <a:gd name="T36" fmla="*/ 1009 w 1368"/>
              <a:gd name="T37" fmla="*/ 971 h 1034"/>
              <a:gd name="T38" fmla="*/ 1119 w 1368"/>
              <a:gd name="T39" fmla="*/ 916 h 1034"/>
              <a:gd name="T40" fmla="*/ 1212 w 1368"/>
              <a:gd name="T41" fmla="*/ 845 h 1034"/>
              <a:gd name="T42" fmla="*/ 1285 w 1368"/>
              <a:gd name="T43" fmla="*/ 763 h 1034"/>
              <a:gd name="T44" fmla="*/ 1337 w 1368"/>
              <a:gd name="T45" fmla="*/ 670 h 1034"/>
              <a:gd name="T46" fmla="*/ 1364 w 1368"/>
              <a:gd name="T47" fmla="*/ 569 h 1034"/>
              <a:gd name="T48" fmla="*/ 1364 w 1368"/>
              <a:gd name="T49" fmla="*/ 464 h 1034"/>
              <a:gd name="T50" fmla="*/ 1337 w 1368"/>
              <a:gd name="T51" fmla="*/ 363 h 1034"/>
              <a:gd name="T52" fmla="*/ 1285 w 1368"/>
              <a:gd name="T53" fmla="*/ 271 h 1034"/>
              <a:gd name="T54" fmla="*/ 1212 w 1368"/>
              <a:gd name="T55" fmla="*/ 188 h 1034"/>
              <a:gd name="T56" fmla="*/ 1119 w 1368"/>
              <a:gd name="T57" fmla="*/ 118 h 1034"/>
              <a:gd name="T58" fmla="*/ 1009 w 1368"/>
              <a:gd name="T59" fmla="*/ 62 h 1034"/>
              <a:gd name="T60" fmla="*/ 887 w 1368"/>
              <a:gd name="T61" fmla="*/ 23 h 1034"/>
              <a:gd name="T62" fmla="*/ 753 w 1368"/>
              <a:gd name="T63" fmla="*/ 2 h 10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8"/>
              <a:gd name="T97" fmla="*/ 0 h 1034"/>
              <a:gd name="T98" fmla="*/ 1368 w 1368"/>
              <a:gd name="T99" fmla="*/ 1034 h 10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8" h="1034">
                <a:moveTo>
                  <a:pt x="683" y="0"/>
                </a:moveTo>
                <a:lnTo>
                  <a:pt x="613" y="2"/>
                </a:lnTo>
                <a:lnTo>
                  <a:pt x="546" y="10"/>
                </a:lnTo>
                <a:lnTo>
                  <a:pt x="481" y="23"/>
                </a:lnTo>
                <a:lnTo>
                  <a:pt x="419" y="41"/>
                </a:lnTo>
                <a:lnTo>
                  <a:pt x="359" y="62"/>
                </a:lnTo>
                <a:lnTo>
                  <a:pt x="302" y="88"/>
                </a:lnTo>
                <a:lnTo>
                  <a:pt x="250" y="118"/>
                </a:lnTo>
                <a:lnTo>
                  <a:pt x="201" y="151"/>
                </a:lnTo>
                <a:lnTo>
                  <a:pt x="156" y="188"/>
                </a:lnTo>
                <a:lnTo>
                  <a:pt x="118" y="228"/>
                </a:lnTo>
                <a:lnTo>
                  <a:pt x="83" y="271"/>
                </a:lnTo>
                <a:lnTo>
                  <a:pt x="54" y="316"/>
                </a:lnTo>
                <a:lnTo>
                  <a:pt x="31" y="363"/>
                </a:lnTo>
                <a:lnTo>
                  <a:pt x="14" y="413"/>
                </a:lnTo>
                <a:lnTo>
                  <a:pt x="4" y="464"/>
                </a:lnTo>
                <a:lnTo>
                  <a:pt x="0" y="517"/>
                </a:lnTo>
                <a:lnTo>
                  <a:pt x="4" y="569"/>
                </a:lnTo>
                <a:lnTo>
                  <a:pt x="14" y="621"/>
                </a:lnTo>
                <a:lnTo>
                  <a:pt x="31" y="670"/>
                </a:lnTo>
                <a:lnTo>
                  <a:pt x="54" y="718"/>
                </a:lnTo>
                <a:lnTo>
                  <a:pt x="83" y="763"/>
                </a:lnTo>
                <a:lnTo>
                  <a:pt x="118" y="806"/>
                </a:lnTo>
                <a:lnTo>
                  <a:pt x="156" y="845"/>
                </a:lnTo>
                <a:lnTo>
                  <a:pt x="201" y="882"/>
                </a:lnTo>
                <a:lnTo>
                  <a:pt x="250" y="916"/>
                </a:lnTo>
                <a:lnTo>
                  <a:pt x="302" y="945"/>
                </a:lnTo>
                <a:lnTo>
                  <a:pt x="359" y="971"/>
                </a:lnTo>
                <a:lnTo>
                  <a:pt x="419" y="994"/>
                </a:lnTo>
                <a:lnTo>
                  <a:pt x="481" y="1010"/>
                </a:lnTo>
                <a:lnTo>
                  <a:pt x="546" y="1024"/>
                </a:lnTo>
                <a:lnTo>
                  <a:pt x="613" y="1031"/>
                </a:lnTo>
                <a:lnTo>
                  <a:pt x="683" y="1034"/>
                </a:lnTo>
                <a:lnTo>
                  <a:pt x="753" y="1031"/>
                </a:lnTo>
                <a:lnTo>
                  <a:pt x="822" y="1024"/>
                </a:lnTo>
                <a:lnTo>
                  <a:pt x="887" y="1010"/>
                </a:lnTo>
                <a:lnTo>
                  <a:pt x="949" y="994"/>
                </a:lnTo>
                <a:lnTo>
                  <a:pt x="1009" y="971"/>
                </a:lnTo>
                <a:lnTo>
                  <a:pt x="1067" y="945"/>
                </a:lnTo>
                <a:lnTo>
                  <a:pt x="1119" y="916"/>
                </a:lnTo>
                <a:lnTo>
                  <a:pt x="1168" y="882"/>
                </a:lnTo>
                <a:lnTo>
                  <a:pt x="1212" y="845"/>
                </a:lnTo>
                <a:lnTo>
                  <a:pt x="1252" y="806"/>
                </a:lnTo>
                <a:lnTo>
                  <a:pt x="1285" y="763"/>
                </a:lnTo>
                <a:lnTo>
                  <a:pt x="1314" y="718"/>
                </a:lnTo>
                <a:lnTo>
                  <a:pt x="1337" y="670"/>
                </a:lnTo>
                <a:lnTo>
                  <a:pt x="1354" y="621"/>
                </a:lnTo>
                <a:lnTo>
                  <a:pt x="1364" y="569"/>
                </a:lnTo>
                <a:lnTo>
                  <a:pt x="1368" y="517"/>
                </a:lnTo>
                <a:lnTo>
                  <a:pt x="1364" y="464"/>
                </a:lnTo>
                <a:lnTo>
                  <a:pt x="1354" y="413"/>
                </a:lnTo>
                <a:lnTo>
                  <a:pt x="1337" y="363"/>
                </a:lnTo>
                <a:lnTo>
                  <a:pt x="1314" y="316"/>
                </a:lnTo>
                <a:lnTo>
                  <a:pt x="1285" y="271"/>
                </a:lnTo>
                <a:lnTo>
                  <a:pt x="1252" y="228"/>
                </a:lnTo>
                <a:lnTo>
                  <a:pt x="1212" y="188"/>
                </a:lnTo>
                <a:lnTo>
                  <a:pt x="1168" y="151"/>
                </a:lnTo>
                <a:lnTo>
                  <a:pt x="1119" y="118"/>
                </a:lnTo>
                <a:lnTo>
                  <a:pt x="1067" y="88"/>
                </a:lnTo>
                <a:lnTo>
                  <a:pt x="1009" y="62"/>
                </a:lnTo>
                <a:lnTo>
                  <a:pt x="949" y="41"/>
                </a:lnTo>
                <a:lnTo>
                  <a:pt x="887" y="23"/>
                </a:lnTo>
                <a:lnTo>
                  <a:pt x="822" y="10"/>
                </a:lnTo>
                <a:lnTo>
                  <a:pt x="753" y="2"/>
                </a:lnTo>
                <a:lnTo>
                  <a:pt x="683" y="0"/>
                </a:lnTo>
                <a:close/>
              </a:path>
            </a:pathLst>
          </a:custGeom>
          <a:solidFill>
            <a:srgbClr val="B2D3B2"/>
          </a:solidFill>
          <a:ln w="9525">
            <a:noFill/>
            <a:round/>
            <a:headEnd/>
            <a:tailEnd/>
          </a:ln>
        </p:spPr>
        <p:txBody>
          <a:bodyPr/>
          <a:lstStyle/>
          <a:p>
            <a:endParaRPr lang="en-US"/>
          </a:p>
        </p:txBody>
      </p:sp>
      <p:sp>
        <p:nvSpPr>
          <p:cNvPr id="54340" name="Freeform 34"/>
          <p:cNvSpPr>
            <a:spLocks/>
          </p:cNvSpPr>
          <p:nvPr/>
        </p:nvSpPr>
        <p:spPr bwMode="auto">
          <a:xfrm>
            <a:off x="6143625" y="3041650"/>
            <a:ext cx="536575" cy="404813"/>
          </a:xfrm>
          <a:custGeom>
            <a:avLst/>
            <a:gdLst>
              <a:gd name="T0" fmla="*/ 606 w 1350"/>
              <a:gd name="T1" fmla="*/ 3 h 1019"/>
              <a:gd name="T2" fmla="*/ 475 w 1350"/>
              <a:gd name="T3" fmla="*/ 23 h 1019"/>
              <a:gd name="T4" fmla="*/ 353 w 1350"/>
              <a:gd name="T5" fmla="*/ 61 h 1019"/>
              <a:gd name="T6" fmla="*/ 246 w 1350"/>
              <a:gd name="T7" fmla="*/ 116 h 1019"/>
              <a:gd name="T8" fmla="*/ 154 w 1350"/>
              <a:gd name="T9" fmla="*/ 186 h 1019"/>
              <a:gd name="T10" fmla="*/ 81 w 1350"/>
              <a:gd name="T11" fmla="*/ 267 h 1019"/>
              <a:gd name="T12" fmla="*/ 30 w 1350"/>
              <a:gd name="T13" fmla="*/ 358 h 1019"/>
              <a:gd name="T14" fmla="*/ 4 w 1350"/>
              <a:gd name="T15" fmla="*/ 457 h 1019"/>
              <a:gd name="T16" fmla="*/ 4 w 1350"/>
              <a:gd name="T17" fmla="*/ 562 h 1019"/>
              <a:gd name="T18" fmla="*/ 30 w 1350"/>
              <a:gd name="T19" fmla="*/ 661 h 1019"/>
              <a:gd name="T20" fmla="*/ 81 w 1350"/>
              <a:gd name="T21" fmla="*/ 752 h 1019"/>
              <a:gd name="T22" fmla="*/ 154 w 1350"/>
              <a:gd name="T23" fmla="*/ 833 h 1019"/>
              <a:gd name="T24" fmla="*/ 246 w 1350"/>
              <a:gd name="T25" fmla="*/ 903 h 1019"/>
              <a:gd name="T26" fmla="*/ 353 w 1350"/>
              <a:gd name="T27" fmla="*/ 958 h 1019"/>
              <a:gd name="T28" fmla="*/ 475 w 1350"/>
              <a:gd name="T29" fmla="*/ 997 h 1019"/>
              <a:gd name="T30" fmla="*/ 606 w 1350"/>
              <a:gd name="T31" fmla="*/ 1017 h 1019"/>
              <a:gd name="T32" fmla="*/ 743 w 1350"/>
              <a:gd name="T33" fmla="*/ 1017 h 1019"/>
              <a:gd name="T34" fmla="*/ 875 w 1350"/>
              <a:gd name="T35" fmla="*/ 997 h 1019"/>
              <a:gd name="T36" fmla="*/ 997 w 1350"/>
              <a:gd name="T37" fmla="*/ 958 h 1019"/>
              <a:gd name="T38" fmla="*/ 1104 w 1350"/>
              <a:gd name="T39" fmla="*/ 903 h 1019"/>
              <a:gd name="T40" fmla="*/ 1196 w 1350"/>
              <a:gd name="T41" fmla="*/ 833 h 1019"/>
              <a:gd name="T42" fmla="*/ 1269 w 1350"/>
              <a:gd name="T43" fmla="*/ 752 h 1019"/>
              <a:gd name="T44" fmla="*/ 1320 w 1350"/>
              <a:gd name="T45" fmla="*/ 661 h 1019"/>
              <a:gd name="T46" fmla="*/ 1346 w 1350"/>
              <a:gd name="T47" fmla="*/ 562 h 1019"/>
              <a:gd name="T48" fmla="*/ 1346 w 1350"/>
              <a:gd name="T49" fmla="*/ 457 h 1019"/>
              <a:gd name="T50" fmla="*/ 1320 w 1350"/>
              <a:gd name="T51" fmla="*/ 358 h 1019"/>
              <a:gd name="T52" fmla="*/ 1269 w 1350"/>
              <a:gd name="T53" fmla="*/ 267 h 1019"/>
              <a:gd name="T54" fmla="*/ 1196 w 1350"/>
              <a:gd name="T55" fmla="*/ 186 h 1019"/>
              <a:gd name="T56" fmla="*/ 1104 w 1350"/>
              <a:gd name="T57" fmla="*/ 116 h 1019"/>
              <a:gd name="T58" fmla="*/ 997 w 1350"/>
              <a:gd name="T59" fmla="*/ 61 h 1019"/>
              <a:gd name="T60" fmla="*/ 875 w 1350"/>
              <a:gd name="T61" fmla="*/ 23 h 1019"/>
              <a:gd name="T62" fmla="*/ 743 w 1350"/>
              <a:gd name="T63" fmla="*/ 3 h 10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50"/>
              <a:gd name="T97" fmla="*/ 0 h 1019"/>
              <a:gd name="T98" fmla="*/ 1350 w 1350"/>
              <a:gd name="T99" fmla="*/ 1019 h 10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50" h="1019">
                <a:moveTo>
                  <a:pt x="674" y="0"/>
                </a:moveTo>
                <a:lnTo>
                  <a:pt x="606" y="3"/>
                </a:lnTo>
                <a:lnTo>
                  <a:pt x="538" y="10"/>
                </a:lnTo>
                <a:lnTo>
                  <a:pt x="475" y="23"/>
                </a:lnTo>
                <a:lnTo>
                  <a:pt x="412" y="40"/>
                </a:lnTo>
                <a:lnTo>
                  <a:pt x="353" y="61"/>
                </a:lnTo>
                <a:lnTo>
                  <a:pt x="297" y="87"/>
                </a:lnTo>
                <a:lnTo>
                  <a:pt x="246" y="116"/>
                </a:lnTo>
                <a:lnTo>
                  <a:pt x="197" y="150"/>
                </a:lnTo>
                <a:lnTo>
                  <a:pt x="154" y="186"/>
                </a:lnTo>
                <a:lnTo>
                  <a:pt x="115" y="225"/>
                </a:lnTo>
                <a:lnTo>
                  <a:pt x="81" y="267"/>
                </a:lnTo>
                <a:lnTo>
                  <a:pt x="52" y="311"/>
                </a:lnTo>
                <a:lnTo>
                  <a:pt x="30" y="358"/>
                </a:lnTo>
                <a:lnTo>
                  <a:pt x="14" y="407"/>
                </a:lnTo>
                <a:lnTo>
                  <a:pt x="4" y="457"/>
                </a:lnTo>
                <a:lnTo>
                  <a:pt x="0" y="510"/>
                </a:lnTo>
                <a:lnTo>
                  <a:pt x="4" y="562"/>
                </a:lnTo>
                <a:lnTo>
                  <a:pt x="14" y="612"/>
                </a:lnTo>
                <a:lnTo>
                  <a:pt x="30" y="661"/>
                </a:lnTo>
                <a:lnTo>
                  <a:pt x="52" y="708"/>
                </a:lnTo>
                <a:lnTo>
                  <a:pt x="81" y="752"/>
                </a:lnTo>
                <a:lnTo>
                  <a:pt x="115" y="794"/>
                </a:lnTo>
                <a:lnTo>
                  <a:pt x="154" y="833"/>
                </a:lnTo>
                <a:lnTo>
                  <a:pt x="197" y="869"/>
                </a:lnTo>
                <a:lnTo>
                  <a:pt x="246" y="903"/>
                </a:lnTo>
                <a:lnTo>
                  <a:pt x="297" y="932"/>
                </a:lnTo>
                <a:lnTo>
                  <a:pt x="353" y="958"/>
                </a:lnTo>
                <a:lnTo>
                  <a:pt x="412" y="979"/>
                </a:lnTo>
                <a:lnTo>
                  <a:pt x="475" y="997"/>
                </a:lnTo>
                <a:lnTo>
                  <a:pt x="538" y="1009"/>
                </a:lnTo>
                <a:lnTo>
                  <a:pt x="606" y="1017"/>
                </a:lnTo>
                <a:lnTo>
                  <a:pt x="674" y="1019"/>
                </a:lnTo>
                <a:lnTo>
                  <a:pt x="743" y="1017"/>
                </a:lnTo>
                <a:lnTo>
                  <a:pt x="810" y="1009"/>
                </a:lnTo>
                <a:lnTo>
                  <a:pt x="875" y="997"/>
                </a:lnTo>
                <a:lnTo>
                  <a:pt x="938" y="979"/>
                </a:lnTo>
                <a:lnTo>
                  <a:pt x="997" y="958"/>
                </a:lnTo>
                <a:lnTo>
                  <a:pt x="1053" y="932"/>
                </a:lnTo>
                <a:lnTo>
                  <a:pt x="1104" y="903"/>
                </a:lnTo>
                <a:lnTo>
                  <a:pt x="1153" y="869"/>
                </a:lnTo>
                <a:lnTo>
                  <a:pt x="1196" y="833"/>
                </a:lnTo>
                <a:lnTo>
                  <a:pt x="1235" y="794"/>
                </a:lnTo>
                <a:lnTo>
                  <a:pt x="1269" y="752"/>
                </a:lnTo>
                <a:lnTo>
                  <a:pt x="1298" y="708"/>
                </a:lnTo>
                <a:lnTo>
                  <a:pt x="1320" y="661"/>
                </a:lnTo>
                <a:lnTo>
                  <a:pt x="1336" y="612"/>
                </a:lnTo>
                <a:lnTo>
                  <a:pt x="1346" y="562"/>
                </a:lnTo>
                <a:lnTo>
                  <a:pt x="1350" y="510"/>
                </a:lnTo>
                <a:lnTo>
                  <a:pt x="1346" y="457"/>
                </a:lnTo>
                <a:lnTo>
                  <a:pt x="1336" y="407"/>
                </a:lnTo>
                <a:lnTo>
                  <a:pt x="1320" y="358"/>
                </a:lnTo>
                <a:lnTo>
                  <a:pt x="1298" y="311"/>
                </a:lnTo>
                <a:lnTo>
                  <a:pt x="1269" y="267"/>
                </a:lnTo>
                <a:lnTo>
                  <a:pt x="1235" y="225"/>
                </a:lnTo>
                <a:lnTo>
                  <a:pt x="1196" y="186"/>
                </a:lnTo>
                <a:lnTo>
                  <a:pt x="1153" y="150"/>
                </a:lnTo>
                <a:lnTo>
                  <a:pt x="1104" y="116"/>
                </a:lnTo>
                <a:lnTo>
                  <a:pt x="1053" y="87"/>
                </a:lnTo>
                <a:lnTo>
                  <a:pt x="997" y="61"/>
                </a:lnTo>
                <a:lnTo>
                  <a:pt x="938" y="40"/>
                </a:lnTo>
                <a:lnTo>
                  <a:pt x="875" y="23"/>
                </a:lnTo>
                <a:lnTo>
                  <a:pt x="810" y="10"/>
                </a:lnTo>
                <a:lnTo>
                  <a:pt x="743" y="3"/>
                </a:lnTo>
                <a:lnTo>
                  <a:pt x="674" y="0"/>
                </a:lnTo>
                <a:close/>
              </a:path>
            </a:pathLst>
          </a:custGeom>
          <a:solidFill>
            <a:srgbClr val="BCD8BC"/>
          </a:solidFill>
          <a:ln w="9525">
            <a:noFill/>
            <a:round/>
            <a:headEnd/>
            <a:tailEnd/>
          </a:ln>
        </p:spPr>
        <p:txBody>
          <a:bodyPr/>
          <a:lstStyle/>
          <a:p>
            <a:endParaRPr lang="en-US"/>
          </a:p>
        </p:txBody>
      </p:sp>
      <p:sp>
        <p:nvSpPr>
          <p:cNvPr id="54341" name="Freeform 35"/>
          <p:cNvSpPr>
            <a:spLocks/>
          </p:cNvSpPr>
          <p:nvPr/>
        </p:nvSpPr>
        <p:spPr bwMode="auto">
          <a:xfrm>
            <a:off x="6146800" y="3044825"/>
            <a:ext cx="530225" cy="398463"/>
          </a:xfrm>
          <a:custGeom>
            <a:avLst/>
            <a:gdLst>
              <a:gd name="T0" fmla="*/ 598 w 1332"/>
              <a:gd name="T1" fmla="*/ 2 h 1004"/>
              <a:gd name="T2" fmla="*/ 468 w 1332"/>
              <a:gd name="T3" fmla="*/ 22 h 1004"/>
              <a:gd name="T4" fmla="*/ 348 w 1332"/>
              <a:gd name="T5" fmla="*/ 61 h 1004"/>
              <a:gd name="T6" fmla="*/ 242 w 1332"/>
              <a:gd name="T7" fmla="*/ 114 h 1004"/>
              <a:gd name="T8" fmla="*/ 152 w 1332"/>
              <a:gd name="T9" fmla="*/ 183 h 1004"/>
              <a:gd name="T10" fmla="*/ 80 w 1332"/>
              <a:gd name="T11" fmla="*/ 263 h 1004"/>
              <a:gd name="T12" fmla="*/ 30 w 1332"/>
              <a:gd name="T13" fmla="*/ 353 h 1004"/>
              <a:gd name="T14" fmla="*/ 3 w 1332"/>
              <a:gd name="T15" fmla="*/ 450 h 1004"/>
              <a:gd name="T16" fmla="*/ 3 w 1332"/>
              <a:gd name="T17" fmla="*/ 553 h 1004"/>
              <a:gd name="T18" fmla="*/ 30 w 1332"/>
              <a:gd name="T19" fmla="*/ 651 h 1004"/>
              <a:gd name="T20" fmla="*/ 80 w 1332"/>
              <a:gd name="T21" fmla="*/ 741 h 1004"/>
              <a:gd name="T22" fmla="*/ 152 w 1332"/>
              <a:gd name="T23" fmla="*/ 821 h 1004"/>
              <a:gd name="T24" fmla="*/ 242 w 1332"/>
              <a:gd name="T25" fmla="*/ 889 h 1004"/>
              <a:gd name="T26" fmla="*/ 348 w 1332"/>
              <a:gd name="T27" fmla="*/ 942 h 1004"/>
              <a:gd name="T28" fmla="*/ 468 w 1332"/>
              <a:gd name="T29" fmla="*/ 981 h 1004"/>
              <a:gd name="T30" fmla="*/ 598 w 1332"/>
              <a:gd name="T31" fmla="*/ 1001 h 1004"/>
              <a:gd name="T32" fmla="*/ 734 w 1332"/>
              <a:gd name="T33" fmla="*/ 1001 h 1004"/>
              <a:gd name="T34" fmla="*/ 864 w 1332"/>
              <a:gd name="T35" fmla="*/ 981 h 1004"/>
              <a:gd name="T36" fmla="*/ 984 w 1332"/>
              <a:gd name="T37" fmla="*/ 942 h 1004"/>
              <a:gd name="T38" fmla="*/ 1090 w 1332"/>
              <a:gd name="T39" fmla="*/ 889 h 1004"/>
              <a:gd name="T40" fmla="*/ 1180 w 1332"/>
              <a:gd name="T41" fmla="*/ 821 h 1004"/>
              <a:gd name="T42" fmla="*/ 1252 w 1332"/>
              <a:gd name="T43" fmla="*/ 741 h 1004"/>
              <a:gd name="T44" fmla="*/ 1302 w 1332"/>
              <a:gd name="T45" fmla="*/ 651 h 1004"/>
              <a:gd name="T46" fmla="*/ 1329 w 1332"/>
              <a:gd name="T47" fmla="*/ 553 h 1004"/>
              <a:gd name="T48" fmla="*/ 1329 w 1332"/>
              <a:gd name="T49" fmla="*/ 450 h 1004"/>
              <a:gd name="T50" fmla="*/ 1302 w 1332"/>
              <a:gd name="T51" fmla="*/ 353 h 1004"/>
              <a:gd name="T52" fmla="*/ 1252 w 1332"/>
              <a:gd name="T53" fmla="*/ 263 h 1004"/>
              <a:gd name="T54" fmla="*/ 1180 w 1332"/>
              <a:gd name="T55" fmla="*/ 183 h 1004"/>
              <a:gd name="T56" fmla="*/ 1090 w 1332"/>
              <a:gd name="T57" fmla="*/ 114 h 1004"/>
              <a:gd name="T58" fmla="*/ 984 w 1332"/>
              <a:gd name="T59" fmla="*/ 61 h 1004"/>
              <a:gd name="T60" fmla="*/ 864 w 1332"/>
              <a:gd name="T61" fmla="*/ 22 h 1004"/>
              <a:gd name="T62" fmla="*/ 734 w 1332"/>
              <a:gd name="T63" fmla="*/ 2 h 10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32"/>
              <a:gd name="T97" fmla="*/ 0 h 1004"/>
              <a:gd name="T98" fmla="*/ 1332 w 1332"/>
              <a:gd name="T99" fmla="*/ 1004 h 10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32" h="1004">
                <a:moveTo>
                  <a:pt x="665" y="0"/>
                </a:moveTo>
                <a:lnTo>
                  <a:pt x="598" y="2"/>
                </a:lnTo>
                <a:lnTo>
                  <a:pt x="532" y="10"/>
                </a:lnTo>
                <a:lnTo>
                  <a:pt x="468" y="22"/>
                </a:lnTo>
                <a:lnTo>
                  <a:pt x="407" y="39"/>
                </a:lnTo>
                <a:lnTo>
                  <a:pt x="348" y="61"/>
                </a:lnTo>
                <a:lnTo>
                  <a:pt x="293" y="86"/>
                </a:lnTo>
                <a:lnTo>
                  <a:pt x="242" y="114"/>
                </a:lnTo>
                <a:lnTo>
                  <a:pt x="195" y="147"/>
                </a:lnTo>
                <a:lnTo>
                  <a:pt x="152" y="183"/>
                </a:lnTo>
                <a:lnTo>
                  <a:pt x="113" y="222"/>
                </a:lnTo>
                <a:lnTo>
                  <a:pt x="80" y="263"/>
                </a:lnTo>
                <a:lnTo>
                  <a:pt x="52" y="307"/>
                </a:lnTo>
                <a:lnTo>
                  <a:pt x="30" y="353"/>
                </a:lnTo>
                <a:lnTo>
                  <a:pt x="13" y="400"/>
                </a:lnTo>
                <a:lnTo>
                  <a:pt x="3" y="450"/>
                </a:lnTo>
                <a:lnTo>
                  <a:pt x="0" y="502"/>
                </a:lnTo>
                <a:lnTo>
                  <a:pt x="3" y="553"/>
                </a:lnTo>
                <a:lnTo>
                  <a:pt x="13" y="603"/>
                </a:lnTo>
                <a:lnTo>
                  <a:pt x="30" y="651"/>
                </a:lnTo>
                <a:lnTo>
                  <a:pt x="52" y="696"/>
                </a:lnTo>
                <a:lnTo>
                  <a:pt x="80" y="741"/>
                </a:lnTo>
                <a:lnTo>
                  <a:pt x="113" y="783"/>
                </a:lnTo>
                <a:lnTo>
                  <a:pt x="152" y="821"/>
                </a:lnTo>
                <a:lnTo>
                  <a:pt x="195" y="856"/>
                </a:lnTo>
                <a:lnTo>
                  <a:pt x="242" y="889"/>
                </a:lnTo>
                <a:lnTo>
                  <a:pt x="293" y="917"/>
                </a:lnTo>
                <a:lnTo>
                  <a:pt x="348" y="942"/>
                </a:lnTo>
                <a:lnTo>
                  <a:pt x="407" y="964"/>
                </a:lnTo>
                <a:lnTo>
                  <a:pt x="468" y="981"/>
                </a:lnTo>
                <a:lnTo>
                  <a:pt x="532" y="994"/>
                </a:lnTo>
                <a:lnTo>
                  <a:pt x="598" y="1001"/>
                </a:lnTo>
                <a:lnTo>
                  <a:pt x="665" y="1004"/>
                </a:lnTo>
                <a:lnTo>
                  <a:pt x="734" y="1001"/>
                </a:lnTo>
                <a:lnTo>
                  <a:pt x="800" y="994"/>
                </a:lnTo>
                <a:lnTo>
                  <a:pt x="864" y="981"/>
                </a:lnTo>
                <a:lnTo>
                  <a:pt x="925" y="964"/>
                </a:lnTo>
                <a:lnTo>
                  <a:pt x="984" y="942"/>
                </a:lnTo>
                <a:lnTo>
                  <a:pt x="1039" y="917"/>
                </a:lnTo>
                <a:lnTo>
                  <a:pt x="1090" y="889"/>
                </a:lnTo>
                <a:lnTo>
                  <a:pt x="1137" y="856"/>
                </a:lnTo>
                <a:lnTo>
                  <a:pt x="1180" y="821"/>
                </a:lnTo>
                <a:lnTo>
                  <a:pt x="1219" y="783"/>
                </a:lnTo>
                <a:lnTo>
                  <a:pt x="1252" y="741"/>
                </a:lnTo>
                <a:lnTo>
                  <a:pt x="1280" y="696"/>
                </a:lnTo>
                <a:lnTo>
                  <a:pt x="1302" y="651"/>
                </a:lnTo>
                <a:lnTo>
                  <a:pt x="1319" y="603"/>
                </a:lnTo>
                <a:lnTo>
                  <a:pt x="1329" y="553"/>
                </a:lnTo>
                <a:lnTo>
                  <a:pt x="1332" y="502"/>
                </a:lnTo>
                <a:lnTo>
                  <a:pt x="1329" y="450"/>
                </a:lnTo>
                <a:lnTo>
                  <a:pt x="1319" y="400"/>
                </a:lnTo>
                <a:lnTo>
                  <a:pt x="1302" y="353"/>
                </a:lnTo>
                <a:lnTo>
                  <a:pt x="1280" y="307"/>
                </a:lnTo>
                <a:lnTo>
                  <a:pt x="1252" y="263"/>
                </a:lnTo>
                <a:lnTo>
                  <a:pt x="1219" y="222"/>
                </a:lnTo>
                <a:lnTo>
                  <a:pt x="1180" y="183"/>
                </a:lnTo>
                <a:lnTo>
                  <a:pt x="1137" y="147"/>
                </a:lnTo>
                <a:lnTo>
                  <a:pt x="1090" y="114"/>
                </a:lnTo>
                <a:lnTo>
                  <a:pt x="1039" y="86"/>
                </a:lnTo>
                <a:lnTo>
                  <a:pt x="984" y="61"/>
                </a:lnTo>
                <a:lnTo>
                  <a:pt x="925" y="39"/>
                </a:lnTo>
                <a:lnTo>
                  <a:pt x="864" y="22"/>
                </a:lnTo>
                <a:lnTo>
                  <a:pt x="800" y="10"/>
                </a:lnTo>
                <a:lnTo>
                  <a:pt x="734" y="2"/>
                </a:lnTo>
                <a:lnTo>
                  <a:pt x="665" y="0"/>
                </a:lnTo>
                <a:close/>
              </a:path>
            </a:pathLst>
          </a:custGeom>
          <a:solidFill>
            <a:srgbClr val="C6DDC6"/>
          </a:solidFill>
          <a:ln w="9525">
            <a:noFill/>
            <a:round/>
            <a:headEnd/>
            <a:tailEnd/>
          </a:ln>
        </p:spPr>
        <p:txBody>
          <a:bodyPr/>
          <a:lstStyle/>
          <a:p>
            <a:endParaRPr lang="en-US"/>
          </a:p>
        </p:txBody>
      </p:sp>
      <p:sp>
        <p:nvSpPr>
          <p:cNvPr id="54342" name="Freeform 36"/>
          <p:cNvSpPr>
            <a:spLocks/>
          </p:cNvSpPr>
          <p:nvPr/>
        </p:nvSpPr>
        <p:spPr bwMode="auto">
          <a:xfrm>
            <a:off x="6151563" y="3048000"/>
            <a:ext cx="520700" cy="392113"/>
          </a:xfrm>
          <a:custGeom>
            <a:avLst/>
            <a:gdLst>
              <a:gd name="T0" fmla="*/ 590 w 1316"/>
              <a:gd name="T1" fmla="*/ 3 h 988"/>
              <a:gd name="T2" fmla="*/ 463 w 1316"/>
              <a:gd name="T3" fmla="*/ 23 h 988"/>
              <a:gd name="T4" fmla="*/ 344 w 1316"/>
              <a:gd name="T5" fmla="*/ 60 h 988"/>
              <a:gd name="T6" fmla="*/ 240 w 1316"/>
              <a:gd name="T7" fmla="*/ 113 h 988"/>
              <a:gd name="T8" fmla="*/ 150 w 1316"/>
              <a:gd name="T9" fmla="*/ 180 h 988"/>
              <a:gd name="T10" fmla="*/ 80 w 1316"/>
              <a:gd name="T11" fmla="*/ 259 h 988"/>
              <a:gd name="T12" fmla="*/ 30 w 1316"/>
              <a:gd name="T13" fmla="*/ 347 h 988"/>
              <a:gd name="T14" fmla="*/ 4 w 1316"/>
              <a:gd name="T15" fmla="*/ 444 h 988"/>
              <a:gd name="T16" fmla="*/ 4 w 1316"/>
              <a:gd name="T17" fmla="*/ 544 h 988"/>
              <a:gd name="T18" fmla="*/ 30 w 1316"/>
              <a:gd name="T19" fmla="*/ 640 h 988"/>
              <a:gd name="T20" fmla="*/ 80 w 1316"/>
              <a:gd name="T21" fmla="*/ 728 h 988"/>
              <a:gd name="T22" fmla="*/ 150 w 1316"/>
              <a:gd name="T23" fmla="*/ 808 h 988"/>
              <a:gd name="T24" fmla="*/ 240 w 1316"/>
              <a:gd name="T25" fmla="*/ 874 h 988"/>
              <a:gd name="T26" fmla="*/ 344 w 1316"/>
              <a:gd name="T27" fmla="*/ 928 h 988"/>
              <a:gd name="T28" fmla="*/ 463 w 1316"/>
              <a:gd name="T29" fmla="*/ 966 h 988"/>
              <a:gd name="T30" fmla="*/ 590 w 1316"/>
              <a:gd name="T31" fmla="*/ 986 h 988"/>
              <a:gd name="T32" fmla="*/ 725 w 1316"/>
              <a:gd name="T33" fmla="*/ 986 h 988"/>
              <a:gd name="T34" fmla="*/ 853 w 1316"/>
              <a:gd name="T35" fmla="*/ 966 h 988"/>
              <a:gd name="T36" fmla="*/ 971 w 1316"/>
              <a:gd name="T37" fmla="*/ 928 h 988"/>
              <a:gd name="T38" fmla="*/ 1076 w 1316"/>
              <a:gd name="T39" fmla="*/ 874 h 988"/>
              <a:gd name="T40" fmla="*/ 1166 w 1316"/>
              <a:gd name="T41" fmla="*/ 808 h 988"/>
              <a:gd name="T42" fmla="*/ 1236 w 1316"/>
              <a:gd name="T43" fmla="*/ 728 h 988"/>
              <a:gd name="T44" fmla="*/ 1286 w 1316"/>
              <a:gd name="T45" fmla="*/ 640 h 988"/>
              <a:gd name="T46" fmla="*/ 1312 w 1316"/>
              <a:gd name="T47" fmla="*/ 544 h 988"/>
              <a:gd name="T48" fmla="*/ 1312 w 1316"/>
              <a:gd name="T49" fmla="*/ 444 h 988"/>
              <a:gd name="T50" fmla="*/ 1286 w 1316"/>
              <a:gd name="T51" fmla="*/ 347 h 988"/>
              <a:gd name="T52" fmla="*/ 1236 w 1316"/>
              <a:gd name="T53" fmla="*/ 259 h 988"/>
              <a:gd name="T54" fmla="*/ 1166 w 1316"/>
              <a:gd name="T55" fmla="*/ 180 h 988"/>
              <a:gd name="T56" fmla="*/ 1076 w 1316"/>
              <a:gd name="T57" fmla="*/ 113 h 988"/>
              <a:gd name="T58" fmla="*/ 971 w 1316"/>
              <a:gd name="T59" fmla="*/ 60 h 988"/>
              <a:gd name="T60" fmla="*/ 853 w 1316"/>
              <a:gd name="T61" fmla="*/ 23 h 988"/>
              <a:gd name="T62" fmla="*/ 725 w 1316"/>
              <a:gd name="T63" fmla="*/ 3 h 9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16"/>
              <a:gd name="T97" fmla="*/ 0 h 988"/>
              <a:gd name="T98" fmla="*/ 1316 w 1316"/>
              <a:gd name="T99" fmla="*/ 988 h 9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16" h="988">
                <a:moveTo>
                  <a:pt x="657" y="0"/>
                </a:moveTo>
                <a:lnTo>
                  <a:pt x="590" y="3"/>
                </a:lnTo>
                <a:lnTo>
                  <a:pt x="525" y="10"/>
                </a:lnTo>
                <a:lnTo>
                  <a:pt x="463" y="23"/>
                </a:lnTo>
                <a:lnTo>
                  <a:pt x="401" y="39"/>
                </a:lnTo>
                <a:lnTo>
                  <a:pt x="344" y="60"/>
                </a:lnTo>
                <a:lnTo>
                  <a:pt x="290" y="84"/>
                </a:lnTo>
                <a:lnTo>
                  <a:pt x="240" y="113"/>
                </a:lnTo>
                <a:lnTo>
                  <a:pt x="193" y="145"/>
                </a:lnTo>
                <a:lnTo>
                  <a:pt x="150" y="180"/>
                </a:lnTo>
                <a:lnTo>
                  <a:pt x="113" y="218"/>
                </a:lnTo>
                <a:lnTo>
                  <a:pt x="80" y="259"/>
                </a:lnTo>
                <a:lnTo>
                  <a:pt x="52" y="301"/>
                </a:lnTo>
                <a:lnTo>
                  <a:pt x="30" y="347"/>
                </a:lnTo>
                <a:lnTo>
                  <a:pt x="14" y="394"/>
                </a:lnTo>
                <a:lnTo>
                  <a:pt x="4" y="444"/>
                </a:lnTo>
                <a:lnTo>
                  <a:pt x="0" y="494"/>
                </a:lnTo>
                <a:lnTo>
                  <a:pt x="4" y="544"/>
                </a:lnTo>
                <a:lnTo>
                  <a:pt x="14" y="593"/>
                </a:lnTo>
                <a:lnTo>
                  <a:pt x="30" y="640"/>
                </a:lnTo>
                <a:lnTo>
                  <a:pt x="52" y="686"/>
                </a:lnTo>
                <a:lnTo>
                  <a:pt x="80" y="728"/>
                </a:lnTo>
                <a:lnTo>
                  <a:pt x="113" y="770"/>
                </a:lnTo>
                <a:lnTo>
                  <a:pt x="150" y="808"/>
                </a:lnTo>
                <a:lnTo>
                  <a:pt x="193" y="843"/>
                </a:lnTo>
                <a:lnTo>
                  <a:pt x="240" y="874"/>
                </a:lnTo>
                <a:lnTo>
                  <a:pt x="290" y="903"/>
                </a:lnTo>
                <a:lnTo>
                  <a:pt x="344" y="928"/>
                </a:lnTo>
                <a:lnTo>
                  <a:pt x="401" y="949"/>
                </a:lnTo>
                <a:lnTo>
                  <a:pt x="463" y="966"/>
                </a:lnTo>
                <a:lnTo>
                  <a:pt x="525" y="978"/>
                </a:lnTo>
                <a:lnTo>
                  <a:pt x="590" y="986"/>
                </a:lnTo>
                <a:lnTo>
                  <a:pt x="657" y="988"/>
                </a:lnTo>
                <a:lnTo>
                  <a:pt x="725" y="986"/>
                </a:lnTo>
                <a:lnTo>
                  <a:pt x="790" y="978"/>
                </a:lnTo>
                <a:lnTo>
                  <a:pt x="853" y="966"/>
                </a:lnTo>
                <a:lnTo>
                  <a:pt x="913" y="949"/>
                </a:lnTo>
                <a:lnTo>
                  <a:pt x="971" y="928"/>
                </a:lnTo>
                <a:lnTo>
                  <a:pt x="1026" y="903"/>
                </a:lnTo>
                <a:lnTo>
                  <a:pt x="1076" y="874"/>
                </a:lnTo>
                <a:lnTo>
                  <a:pt x="1123" y="843"/>
                </a:lnTo>
                <a:lnTo>
                  <a:pt x="1166" y="808"/>
                </a:lnTo>
                <a:lnTo>
                  <a:pt x="1203" y="770"/>
                </a:lnTo>
                <a:lnTo>
                  <a:pt x="1236" y="728"/>
                </a:lnTo>
                <a:lnTo>
                  <a:pt x="1264" y="686"/>
                </a:lnTo>
                <a:lnTo>
                  <a:pt x="1286" y="640"/>
                </a:lnTo>
                <a:lnTo>
                  <a:pt x="1302" y="593"/>
                </a:lnTo>
                <a:lnTo>
                  <a:pt x="1312" y="544"/>
                </a:lnTo>
                <a:lnTo>
                  <a:pt x="1316" y="494"/>
                </a:lnTo>
                <a:lnTo>
                  <a:pt x="1312" y="444"/>
                </a:lnTo>
                <a:lnTo>
                  <a:pt x="1302" y="394"/>
                </a:lnTo>
                <a:lnTo>
                  <a:pt x="1286" y="347"/>
                </a:lnTo>
                <a:lnTo>
                  <a:pt x="1264" y="301"/>
                </a:lnTo>
                <a:lnTo>
                  <a:pt x="1236" y="259"/>
                </a:lnTo>
                <a:lnTo>
                  <a:pt x="1203" y="218"/>
                </a:lnTo>
                <a:lnTo>
                  <a:pt x="1166" y="180"/>
                </a:lnTo>
                <a:lnTo>
                  <a:pt x="1123" y="145"/>
                </a:lnTo>
                <a:lnTo>
                  <a:pt x="1076" y="113"/>
                </a:lnTo>
                <a:lnTo>
                  <a:pt x="1026" y="84"/>
                </a:lnTo>
                <a:lnTo>
                  <a:pt x="971" y="60"/>
                </a:lnTo>
                <a:lnTo>
                  <a:pt x="913" y="39"/>
                </a:lnTo>
                <a:lnTo>
                  <a:pt x="853" y="23"/>
                </a:lnTo>
                <a:lnTo>
                  <a:pt x="790" y="10"/>
                </a:lnTo>
                <a:lnTo>
                  <a:pt x="725" y="3"/>
                </a:lnTo>
                <a:lnTo>
                  <a:pt x="657" y="0"/>
                </a:lnTo>
                <a:close/>
              </a:path>
            </a:pathLst>
          </a:custGeom>
          <a:solidFill>
            <a:srgbClr val="D1E5D1"/>
          </a:solidFill>
          <a:ln w="9525">
            <a:noFill/>
            <a:round/>
            <a:headEnd/>
            <a:tailEnd/>
          </a:ln>
        </p:spPr>
        <p:txBody>
          <a:bodyPr/>
          <a:lstStyle/>
          <a:p>
            <a:endParaRPr lang="en-US"/>
          </a:p>
        </p:txBody>
      </p:sp>
      <p:sp>
        <p:nvSpPr>
          <p:cNvPr id="54343" name="Freeform 37"/>
          <p:cNvSpPr>
            <a:spLocks/>
          </p:cNvSpPr>
          <p:nvPr/>
        </p:nvSpPr>
        <p:spPr bwMode="auto">
          <a:xfrm>
            <a:off x="6154738" y="3051175"/>
            <a:ext cx="514350" cy="385763"/>
          </a:xfrm>
          <a:custGeom>
            <a:avLst/>
            <a:gdLst>
              <a:gd name="T0" fmla="*/ 582 w 1298"/>
              <a:gd name="T1" fmla="*/ 2 h 971"/>
              <a:gd name="T2" fmla="*/ 456 w 1298"/>
              <a:gd name="T3" fmla="*/ 21 h 971"/>
              <a:gd name="T4" fmla="*/ 340 w 1298"/>
              <a:gd name="T5" fmla="*/ 58 h 971"/>
              <a:gd name="T6" fmla="*/ 236 w 1298"/>
              <a:gd name="T7" fmla="*/ 111 h 971"/>
              <a:gd name="T8" fmla="*/ 149 w 1298"/>
              <a:gd name="T9" fmla="*/ 176 h 971"/>
              <a:gd name="T10" fmla="*/ 79 w 1298"/>
              <a:gd name="T11" fmla="*/ 255 h 971"/>
              <a:gd name="T12" fmla="*/ 29 w 1298"/>
              <a:gd name="T13" fmla="*/ 341 h 971"/>
              <a:gd name="T14" fmla="*/ 4 w 1298"/>
              <a:gd name="T15" fmla="*/ 436 h 971"/>
              <a:gd name="T16" fmla="*/ 4 w 1298"/>
              <a:gd name="T17" fmla="*/ 536 h 971"/>
              <a:gd name="T18" fmla="*/ 29 w 1298"/>
              <a:gd name="T19" fmla="*/ 630 h 971"/>
              <a:gd name="T20" fmla="*/ 79 w 1298"/>
              <a:gd name="T21" fmla="*/ 717 h 971"/>
              <a:gd name="T22" fmla="*/ 149 w 1298"/>
              <a:gd name="T23" fmla="*/ 795 h 971"/>
              <a:gd name="T24" fmla="*/ 236 w 1298"/>
              <a:gd name="T25" fmla="*/ 860 h 971"/>
              <a:gd name="T26" fmla="*/ 340 w 1298"/>
              <a:gd name="T27" fmla="*/ 913 h 971"/>
              <a:gd name="T28" fmla="*/ 456 w 1298"/>
              <a:gd name="T29" fmla="*/ 950 h 971"/>
              <a:gd name="T30" fmla="*/ 582 w 1298"/>
              <a:gd name="T31" fmla="*/ 969 h 971"/>
              <a:gd name="T32" fmla="*/ 715 w 1298"/>
              <a:gd name="T33" fmla="*/ 969 h 971"/>
              <a:gd name="T34" fmla="*/ 842 w 1298"/>
              <a:gd name="T35" fmla="*/ 950 h 971"/>
              <a:gd name="T36" fmla="*/ 958 w 1298"/>
              <a:gd name="T37" fmla="*/ 913 h 971"/>
              <a:gd name="T38" fmla="*/ 1062 w 1298"/>
              <a:gd name="T39" fmla="*/ 860 h 971"/>
              <a:gd name="T40" fmla="*/ 1149 w 1298"/>
              <a:gd name="T41" fmla="*/ 795 h 971"/>
              <a:gd name="T42" fmla="*/ 1219 w 1298"/>
              <a:gd name="T43" fmla="*/ 717 h 971"/>
              <a:gd name="T44" fmla="*/ 1269 w 1298"/>
              <a:gd name="T45" fmla="*/ 630 h 971"/>
              <a:gd name="T46" fmla="*/ 1294 w 1298"/>
              <a:gd name="T47" fmla="*/ 536 h 971"/>
              <a:gd name="T48" fmla="*/ 1294 w 1298"/>
              <a:gd name="T49" fmla="*/ 436 h 971"/>
              <a:gd name="T50" fmla="*/ 1269 w 1298"/>
              <a:gd name="T51" fmla="*/ 341 h 971"/>
              <a:gd name="T52" fmla="*/ 1219 w 1298"/>
              <a:gd name="T53" fmla="*/ 255 h 971"/>
              <a:gd name="T54" fmla="*/ 1149 w 1298"/>
              <a:gd name="T55" fmla="*/ 176 h 971"/>
              <a:gd name="T56" fmla="*/ 1062 w 1298"/>
              <a:gd name="T57" fmla="*/ 111 h 971"/>
              <a:gd name="T58" fmla="*/ 958 w 1298"/>
              <a:gd name="T59" fmla="*/ 58 h 971"/>
              <a:gd name="T60" fmla="*/ 842 w 1298"/>
              <a:gd name="T61" fmla="*/ 21 h 971"/>
              <a:gd name="T62" fmla="*/ 715 w 1298"/>
              <a:gd name="T63" fmla="*/ 2 h 9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98"/>
              <a:gd name="T97" fmla="*/ 0 h 971"/>
              <a:gd name="T98" fmla="*/ 1298 w 1298"/>
              <a:gd name="T99" fmla="*/ 971 h 9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98" h="971">
                <a:moveTo>
                  <a:pt x="648" y="0"/>
                </a:moveTo>
                <a:lnTo>
                  <a:pt x="582" y="2"/>
                </a:lnTo>
                <a:lnTo>
                  <a:pt x="518" y="10"/>
                </a:lnTo>
                <a:lnTo>
                  <a:pt x="456" y="21"/>
                </a:lnTo>
                <a:lnTo>
                  <a:pt x="396" y="38"/>
                </a:lnTo>
                <a:lnTo>
                  <a:pt x="340" y="58"/>
                </a:lnTo>
                <a:lnTo>
                  <a:pt x="286" y="82"/>
                </a:lnTo>
                <a:lnTo>
                  <a:pt x="236" y="111"/>
                </a:lnTo>
                <a:lnTo>
                  <a:pt x="190" y="142"/>
                </a:lnTo>
                <a:lnTo>
                  <a:pt x="149" y="176"/>
                </a:lnTo>
                <a:lnTo>
                  <a:pt x="111" y="213"/>
                </a:lnTo>
                <a:lnTo>
                  <a:pt x="79" y="255"/>
                </a:lnTo>
                <a:lnTo>
                  <a:pt x="51" y="297"/>
                </a:lnTo>
                <a:lnTo>
                  <a:pt x="29" y="341"/>
                </a:lnTo>
                <a:lnTo>
                  <a:pt x="14" y="388"/>
                </a:lnTo>
                <a:lnTo>
                  <a:pt x="4" y="436"/>
                </a:lnTo>
                <a:lnTo>
                  <a:pt x="0" y="486"/>
                </a:lnTo>
                <a:lnTo>
                  <a:pt x="4" y="536"/>
                </a:lnTo>
                <a:lnTo>
                  <a:pt x="14" y="583"/>
                </a:lnTo>
                <a:lnTo>
                  <a:pt x="29" y="630"/>
                </a:lnTo>
                <a:lnTo>
                  <a:pt x="51" y="674"/>
                </a:lnTo>
                <a:lnTo>
                  <a:pt x="79" y="717"/>
                </a:lnTo>
                <a:lnTo>
                  <a:pt x="111" y="758"/>
                </a:lnTo>
                <a:lnTo>
                  <a:pt x="149" y="795"/>
                </a:lnTo>
                <a:lnTo>
                  <a:pt x="190" y="829"/>
                </a:lnTo>
                <a:lnTo>
                  <a:pt x="236" y="860"/>
                </a:lnTo>
                <a:lnTo>
                  <a:pt x="286" y="889"/>
                </a:lnTo>
                <a:lnTo>
                  <a:pt x="340" y="913"/>
                </a:lnTo>
                <a:lnTo>
                  <a:pt x="396" y="933"/>
                </a:lnTo>
                <a:lnTo>
                  <a:pt x="456" y="950"/>
                </a:lnTo>
                <a:lnTo>
                  <a:pt x="518" y="961"/>
                </a:lnTo>
                <a:lnTo>
                  <a:pt x="582" y="969"/>
                </a:lnTo>
                <a:lnTo>
                  <a:pt x="648" y="971"/>
                </a:lnTo>
                <a:lnTo>
                  <a:pt x="715" y="969"/>
                </a:lnTo>
                <a:lnTo>
                  <a:pt x="779" y="961"/>
                </a:lnTo>
                <a:lnTo>
                  <a:pt x="842" y="950"/>
                </a:lnTo>
                <a:lnTo>
                  <a:pt x="901" y="933"/>
                </a:lnTo>
                <a:lnTo>
                  <a:pt x="958" y="913"/>
                </a:lnTo>
                <a:lnTo>
                  <a:pt x="1012" y="889"/>
                </a:lnTo>
                <a:lnTo>
                  <a:pt x="1062" y="860"/>
                </a:lnTo>
                <a:lnTo>
                  <a:pt x="1108" y="829"/>
                </a:lnTo>
                <a:lnTo>
                  <a:pt x="1149" y="795"/>
                </a:lnTo>
                <a:lnTo>
                  <a:pt x="1187" y="758"/>
                </a:lnTo>
                <a:lnTo>
                  <a:pt x="1219" y="717"/>
                </a:lnTo>
                <a:lnTo>
                  <a:pt x="1247" y="674"/>
                </a:lnTo>
                <a:lnTo>
                  <a:pt x="1269" y="630"/>
                </a:lnTo>
                <a:lnTo>
                  <a:pt x="1284" y="583"/>
                </a:lnTo>
                <a:lnTo>
                  <a:pt x="1294" y="536"/>
                </a:lnTo>
                <a:lnTo>
                  <a:pt x="1298" y="486"/>
                </a:lnTo>
                <a:lnTo>
                  <a:pt x="1294" y="436"/>
                </a:lnTo>
                <a:lnTo>
                  <a:pt x="1284" y="388"/>
                </a:lnTo>
                <a:lnTo>
                  <a:pt x="1269" y="341"/>
                </a:lnTo>
                <a:lnTo>
                  <a:pt x="1247" y="297"/>
                </a:lnTo>
                <a:lnTo>
                  <a:pt x="1219" y="255"/>
                </a:lnTo>
                <a:lnTo>
                  <a:pt x="1187" y="213"/>
                </a:lnTo>
                <a:lnTo>
                  <a:pt x="1149" y="176"/>
                </a:lnTo>
                <a:lnTo>
                  <a:pt x="1108" y="142"/>
                </a:lnTo>
                <a:lnTo>
                  <a:pt x="1062" y="111"/>
                </a:lnTo>
                <a:lnTo>
                  <a:pt x="1012" y="82"/>
                </a:lnTo>
                <a:lnTo>
                  <a:pt x="958" y="58"/>
                </a:lnTo>
                <a:lnTo>
                  <a:pt x="901" y="38"/>
                </a:lnTo>
                <a:lnTo>
                  <a:pt x="842" y="21"/>
                </a:lnTo>
                <a:lnTo>
                  <a:pt x="779" y="10"/>
                </a:lnTo>
                <a:lnTo>
                  <a:pt x="715" y="2"/>
                </a:lnTo>
                <a:lnTo>
                  <a:pt x="648" y="0"/>
                </a:lnTo>
                <a:close/>
              </a:path>
            </a:pathLst>
          </a:custGeom>
          <a:solidFill>
            <a:srgbClr val="DBEADB"/>
          </a:solidFill>
          <a:ln w="9525">
            <a:noFill/>
            <a:round/>
            <a:headEnd/>
            <a:tailEnd/>
          </a:ln>
        </p:spPr>
        <p:txBody>
          <a:bodyPr/>
          <a:lstStyle/>
          <a:p>
            <a:endParaRPr lang="en-US"/>
          </a:p>
        </p:txBody>
      </p:sp>
      <p:sp>
        <p:nvSpPr>
          <p:cNvPr id="54344" name="Freeform 38"/>
          <p:cNvSpPr>
            <a:spLocks/>
          </p:cNvSpPr>
          <p:nvPr/>
        </p:nvSpPr>
        <p:spPr bwMode="auto">
          <a:xfrm>
            <a:off x="6157913" y="3054350"/>
            <a:ext cx="508000" cy="379413"/>
          </a:xfrm>
          <a:custGeom>
            <a:avLst/>
            <a:gdLst>
              <a:gd name="T0" fmla="*/ 574 w 1280"/>
              <a:gd name="T1" fmla="*/ 3 h 957"/>
              <a:gd name="T2" fmla="*/ 450 w 1280"/>
              <a:gd name="T3" fmla="*/ 21 h 957"/>
              <a:gd name="T4" fmla="*/ 335 w 1280"/>
              <a:gd name="T5" fmla="*/ 58 h 957"/>
              <a:gd name="T6" fmla="*/ 233 w 1280"/>
              <a:gd name="T7" fmla="*/ 110 h 957"/>
              <a:gd name="T8" fmla="*/ 146 w 1280"/>
              <a:gd name="T9" fmla="*/ 175 h 957"/>
              <a:gd name="T10" fmla="*/ 77 w 1280"/>
              <a:gd name="T11" fmla="*/ 251 h 957"/>
              <a:gd name="T12" fmla="*/ 29 w 1280"/>
              <a:gd name="T13" fmla="*/ 336 h 957"/>
              <a:gd name="T14" fmla="*/ 4 w 1280"/>
              <a:gd name="T15" fmla="*/ 430 h 957"/>
              <a:gd name="T16" fmla="*/ 4 w 1280"/>
              <a:gd name="T17" fmla="*/ 527 h 957"/>
              <a:gd name="T18" fmla="*/ 29 w 1280"/>
              <a:gd name="T19" fmla="*/ 621 h 957"/>
              <a:gd name="T20" fmla="*/ 77 w 1280"/>
              <a:gd name="T21" fmla="*/ 706 h 957"/>
              <a:gd name="T22" fmla="*/ 146 w 1280"/>
              <a:gd name="T23" fmla="*/ 782 h 957"/>
              <a:gd name="T24" fmla="*/ 233 w 1280"/>
              <a:gd name="T25" fmla="*/ 847 h 957"/>
              <a:gd name="T26" fmla="*/ 335 w 1280"/>
              <a:gd name="T27" fmla="*/ 899 h 957"/>
              <a:gd name="T28" fmla="*/ 450 w 1280"/>
              <a:gd name="T29" fmla="*/ 936 h 957"/>
              <a:gd name="T30" fmla="*/ 574 w 1280"/>
              <a:gd name="T31" fmla="*/ 954 h 957"/>
              <a:gd name="T32" fmla="*/ 706 w 1280"/>
              <a:gd name="T33" fmla="*/ 954 h 957"/>
              <a:gd name="T34" fmla="*/ 830 w 1280"/>
              <a:gd name="T35" fmla="*/ 936 h 957"/>
              <a:gd name="T36" fmla="*/ 945 w 1280"/>
              <a:gd name="T37" fmla="*/ 899 h 957"/>
              <a:gd name="T38" fmla="*/ 1048 w 1280"/>
              <a:gd name="T39" fmla="*/ 847 h 957"/>
              <a:gd name="T40" fmla="*/ 1134 w 1280"/>
              <a:gd name="T41" fmla="*/ 782 h 957"/>
              <a:gd name="T42" fmla="*/ 1203 w 1280"/>
              <a:gd name="T43" fmla="*/ 706 h 957"/>
              <a:gd name="T44" fmla="*/ 1251 w 1280"/>
              <a:gd name="T45" fmla="*/ 621 h 957"/>
              <a:gd name="T46" fmla="*/ 1276 w 1280"/>
              <a:gd name="T47" fmla="*/ 527 h 957"/>
              <a:gd name="T48" fmla="*/ 1276 w 1280"/>
              <a:gd name="T49" fmla="*/ 430 h 957"/>
              <a:gd name="T50" fmla="*/ 1251 w 1280"/>
              <a:gd name="T51" fmla="*/ 336 h 957"/>
              <a:gd name="T52" fmla="*/ 1203 w 1280"/>
              <a:gd name="T53" fmla="*/ 251 h 957"/>
              <a:gd name="T54" fmla="*/ 1134 w 1280"/>
              <a:gd name="T55" fmla="*/ 175 h 957"/>
              <a:gd name="T56" fmla="*/ 1048 w 1280"/>
              <a:gd name="T57" fmla="*/ 110 h 957"/>
              <a:gd name="T58" fmla="*/ 945 w 1280"/>
              <a:gd name="T59" fmla="*/ 58 h 957"/>
              <a:gd name="T60" fmla="*/ 830 w 1280"/>
              <a:gd name="T61" fmla="*/ 21 h 957"/>
              <a:gd name="T62" fmla="*/ 706 w 1280"/>
              <a:gd name="T63" fmla="*/ 3 h 95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80"/>
              <a:gd name="T97" fmla="*/ 0 h 957"/>
              <a:gd name="T98" fmla="*/ 1280 w 1280"/>
              <a:gd name="T99" fmla="*/ 957 h 95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80" h="957">
                <a:moveTo>
                  <a:pt x="639" y="0"/>
                </a:moveTo>
                <a:lnTo>
                  <a:pt x="574" y="3"/>
                </a:lnTo>
                <a:lnTo>
                  <a:pt x="511" y="10"/>
                </a:lnTo>
                <a:lnTo>
                  <a:pt x="450" y="21"/>
                </a:lnTo>
                <a:lnTo>
                  <a:pt x="391" y="38"/>
                </a:lnTo>
                <a:lnTo>
                  <a:pt x="335" y="58"/>
                </a:lnTo>
                <a:lnTo>
                  <a:pt x="282" y="83"/>
                </a:lnTo>
                <a:lnTo>
                  <a:pt x="233" y="110"/>
                </a:lnTo>
                <a:lnTo>
                  <a:pt x="187" y="140"/>
                </a:lnTo>
                <a:lnTo>
                  <a:pt x="146" y="175"/>
                </a:lnTo>
                <a:lnTo>
                  <a:pt x="110" y="211"/>
                </a:lnTo>
                <a:lnTo>
                  <a:pt x="77" y="251"/>
                </a:lnTo>
                <a:lnTo>
                  <a:pt x="50" y="292"/>
                </a:lnTo>
                <a:lnTo>
                  <a:pt x="29" y="336"/>
                </a:lnTo>
                <a:lnTo>
                  <a:pt x="12" y="382"/>
                </a:lnTo>
                <a:lnTo>
                  <a:pt x="4" y="430"/>
                </a:lnTo>
                <a:lnTo>
                  <a:pt x="0" y="479"/>
                </a:lnTo>
                <a:lnTo>
                  <a:pt x="4" y="527"/>
                </a:lnTo>
                <a:lnTo>
                  <a:pt x="12" y="575"/>
                </a:lnTo>
                <a:lnTo>
                  <a:pt x="29" y="621"/>
                </a:lnTo>
                <a:lnTo>
                  <a:pt x="50" y="665"/>
                </a:lnTo>
                <a:lnTo>
                  <a:pt x="77" y="706"/>
                </a:lnTo>
                <a:lnTo>
                  <a:pt x="110" y="746"/>
                </a:lnTo>
                <a:lnTo>
                  <a:pt x="146" y="782"/>
                </a:lnTo>
                <a:lnTo>
                  <a:pt x="187" y="817"/>
                </a:lnTo>
                <a:lnTo>
                  <a:pt x="233" y="847"/>
                </a:lnTo>
                <a:lnTo>
                  <a:pt x="282" y="874"/>
                </a:lnTo>
                <a:lnTo>
                  <a:pt x="335" y="899"/>
                </a:lnTo>
                <a:lnTo>
                  <a:pt x="391" y="919"/>
                </a:lnTo>
                <a:lnTo>
                  <a:pt x="450" y="936"/>
                </a:lnTo>
                <a:lnTo>
                  <a:pt x="511" y="947"/>
                </a:lnTo>
                <a:lnTo>
                  <a:pt x="574" y="954"/>
                </a:lnTo>
                <a:lnTo>
                  <a:pt x="639" y="957"/>
                </a:lnTo>
                <a:lnTo>
                  <a:pt x="706" y="954"/>
                </a:lnTo>
                <a:lnTo>
                  <a:pt x="769" y="947"/>
                </a:lnTo>
                <a:lnTo>
                  <a:pt x="830" y="936"/>
                </a:lnTo>
                <a:lnTo>
                  <a:pt x="889" y="919"/>
                </a:lnTo>
                <a:lnTo>
                  <a:pt x="945" y="899"/>
                </a:lnTo>
                <a:lnTo>
                  <a:pt x="998" y="874"/>
                </a:lnTo>
                <a:lnTo>
                  <a:pt x="1048" y="847"/>
                </a:lnTo>
                <a:lnTo>
                  <a:pt x="1093" y="817"/>
                </a:lnTo>
                <a:lnTo>
                  <a:pt x="1134" y="782"/>
                </a:lnTo>
                <a:lnTo>
                  <a:pt x="1171" y="746"/>
                </a:lnTo>
                <a:lnTo>
                  <a:pt x="1203" y="706"/>
                </a:lnTo>
                <a:lnTo>
                  <a:pt x="1230" y="665"/>
                </a:lnTo>
                <a:lnTo>
                  <a:pt x="1251" y="621"/>
                </a:lnTo>
                <a:lnTo>
                  <a:pt x="1268" y="575"/>
                </a:lnTo>
                <a:lnTo>
                  <a:pt x="1276" y="527"/>
                </a:lnTo>
                <a:lnTo>
                  <a:pt x="1280" y="479"/>
                </a:lnTo>
                <a:lnTo>
                  <a:pt x="1276" y="430"/>
                </a:lnTo>
                <a:lnTo>
                  <a:pt x="1268" y="382"/>
                </a:lnTo>
                <a:lnTo>
                  <a:pt x="1251" y="336"/>
                </a:lnTo>
                <a:lnTo>
                  <a:pt x="1230" y="292"/>
                </a:lnTo>
                <a:lnTo>
                  <a:pt x="1203" y="251"/>
                </a:lnTo>
                <a:lnTo>
                  <a:pt x="1171" y="211"/>
                </a:lnTo>
                <a:lnTo>
                  <a:pt x="1134" y="175"/>
                </a:lnTo>
                <a:lnTo>
                  <a:pt x="1093" y="140"/>
                </a:lnTo>
                <a:lnTo>
                  <a:pt x="1048" y="110"/>
                </a:lnTo>
                <a:lnTo>
                  <a:pt x="998" y="83"/>
                </a:lnTo>
                <a:lnTo>
                  <a:pt x="945" y="58"/>
                </a:lnTo>
                <a:lnTo>
                  <a:pt x="889" y="38"/>
                </a:lnTo>
                <a:lnTo>
                  <a:pt x="830" y="21"/>
                </a:lnTo>
                <a:lnTo>
                  <a:pt x="769" y="10"/>
                </a:lnTo>
                <a:lnTo>
                  <a:pt x="706" y="3"/>
                </a:lnTo>
                <a:lnTo>
                  <a:pt x="639" y="0"/>
                </a:lnTo>
                <a:close/>
              </a:path>
            </a:pathLst>
          </a:custGeom>
          <a:solidFill>
            <a:srgbClr val="E0EDE0"/>
          </a:solidFill>
          <a:ln w="9525">
            <a:noFill/>
            <a:round/>
            <a:headEnd/>
            <a:tailEnd/>
          </a:ln>
        </p:spPr>
        <p:txBody>
          <a:bodyPr/>
          <a:lstStyle/>
          <a:p>
            <a:endParaRPr lang="en-US"/>
          </a:p>
        </p:txBody>
      </p:sp>
      <p:sp>
        <p:nvSpPr>
          <p:cNvPr id="54345" name="Freeform 39"/>
          <p:cNvSpPr>
            <a:spLocks/>
          </p:cNvSpPr>
          <p:nvPr/>
        </p:nvSpPr>
        <p:spPr bwMode="auto">
          <a:xfrm>
            <a:off x="6161088" y="3057525"/>
            <a:ext cx="501650" cy="373063"/>
          </a:xfrm>
          <a:custGeom>
            <a:avLst/>
            <a:gdLst>
              <a:gd name="T0" fmla="*/ 567 w 1262"/>
              <a:gd name="T1" fmla="*/ 2 h 941"/>
              <a:gd name="T2" fmla="*/ 443 w 1262"/>
              <a:gd name="T3" fmla="*/ 21 h 941"/>
              <a:gd name="T4" fmla="*/ 331 w 1262"/>
              <a:gd name="T5" fmla="*/ 57 h 941"/>
              <a:gd name="T6" fmla="*/ 229 w 1262"/>
              <a:gd name="T7" fmla="*/ 107 h 941"/>
              <a:gd name="T8" fmla="*/ 145 w 1262"/>
              <a:gd name="T9" fmla="*/ 171 h 941"/>
              <a:gd name="T10" fmla="*/ 76 w 1262"/>
              <a:gd name="T11" fmla="*/ 246 h 941"/>
              <a:gd name="T12" fmla="*/ 28 w 1262"/>
              <a:gd name="T13" fmla="*/ 331 h 941"/>
              <a:gd name="T14" fmla="*/ 3 w 1262"/>
              <a:gd name="T15" fmla="*/ 422 h 941"/>
              <a:gd name="T16" fmla="*/ 3 w 1262"/>
              <a:gd name="T17" fmla="*/ 519 h 941"/>
              <a:gd name="T18" fmla="*/ 28 w 1262"/>
              <a:gd name="T19" fmla="*/ 610 h 941"/>
              <a:gd name="T20" fmla="*/ 76 w 1262"/>
              <a:gd name="T21" fmla="*/ 695 h 941"/>
              <a:gd name="T22" fmla="*/ 145 w 1262"/>
              <a:gd name="T23" fmla="*/ 770 h 941"/>
              <a:gd name="T24" fmla="*/ 229 w 1262"/>
              <a:gd name="T25" fmla="*/ 834 h 941"/>
              <a:gd name="T26" fmla="*/ 331 w 1262"/>
              <a:gd name="T27" fmla="*/ 884 h 941"/>
              <a:gd name="T28" fmla="*/ 443 w 1262"/>
              <a:gd name="T29" fmla="*/ 920 h 941"/>
              <a:gd name="T30" fmla="*/ 567 w 1262"/>
              <a:gd name="T31" fmla="*/ 939 h 941"/>
              <a:gd name="T32" fmla="*/ 695 w 1262"/>
              <a:gd name="T33" fmla="*/ 939 h 941"/>
              <a:gd name="T34" fmla="*/ 819 w 1262"/>
              <a:gd name="T35" fmla="*/ 920 h 941"/>
              <a:gd name="T36" fmla="*/ 931 w 1262"/>
              <a:gd name="T37" fmla="*/ 884 h 941"/>
              <a:gd name="T38" fmla="*/ 1033 w 1262"/>
              <a:gd name="T39" fmla="*/ 834 h 941"/>
              <a:gd name="T40" fmla="*/ 1119 w 1262"/>
              <a:gd name="T41" fmla="*/ 770 h 941"/>
              <a:gd name="T42" fmla="*/ 1186 w 1262"/>
              <a:gd name="T43" fmla="*/ 695 h 941"/>
              <a:gd name="T44" fmla="*/ 1234 w 1262"/>
              <a:gd name="T45" fmla="*/ 610 h 941"/>
              <a:gd name="T46" fmla="*/ 1259 w 1262"/>
              <a:gd name="T47" fmla="*/ 519 h 941"/>
              <a:gd name="T48" fmla="*/ 1259 w 1262"/>
              <a:gd name="T49" fmla="*/ 422 h 941"/>
              <a:gd name="T50" fmla="*/ 1234 w 1262"/>
              <a:gd name="T51" fmla="*/ 331 h 941"/>
              <a:gd name="T52" fmla="*/ 1186 w 1262"/>
              <a:gd name="T53" fmla="*/ 246 h 941"/>
              <a:gd name="T54" fmla="*/ 1119 w 1262"/>
              <a:gd name="T55" fmla="*/ 171 h 941"/>
              <a:gd name="T56" fmla="*/ 1033 w 1262"/>
              <a:gd name="T57" fmla="*/ 107 h 941"/>
              <a:gd name="T58" fmla="*/ 931 w 1262"/>
              <a:gd name="T59" fmla="*/ 57 h 941"/>
              <a:gd name="T60" fmla="*/ 819 w 1262"/>
              <a:gd name="T61" fmla="*/ 21 h 941"/>
              <a:gd name="T62" fmla="*/ 695 w 1262"/>
              <a:gd name="T63" fmla="*/ 2 h 9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62"/>
              <a:gd name="T97" fmla="*/ 0 h 941"/>
              <a:gd name="T98" fmla="*/ 1262 w 1262"/>
              <a:gd name="T99" fmla="*/ 941 h 9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62" h="941">
                <a:moveTo>
                  <a:pt x="630" y="0"/>
                </a:moveTo>
                <a:lnTo>
                  <a:pt x="567" y="2"/>
                </a:lnTo>
                <a:lnTo>
                  <a:pt x="503" y="10"/>
                </a:lnTo>
                <a:lnTo>
                  <a:pt x="443" y="21"/>
                </a:lnTo>
                <a:lnTo>
                  <a:pt x="386" y="37"/>
                </a:lnTo>
                <a:lnTo>
                  <a:pt x="331" y="57"/>
                </a:lnTo>
                <a:lnTo>
                  <a:pt x="278" y="80"/>
                </a:lnTo>
                <a:lnTo>
                  <a:pt x="229" y="107"/>
                </a:lnTo>
                <a:lnTo>
                  <a:pt x="185" y="137"/>
                </a:lnTo>
                <a:lnTo>
                  <a:pt x="145" y="171"/>
                </a:lnTo>
                <a:lnTo>
                  <a:pt x="107" y="207"/>
                </a:lnTo>
                <a:lnTo>
                  <a:pt x="76" y="246"/>
                </a:lnTo>
                <a:lnTo>
                  <a:pt x="50" y="287"/>
                </a:lnTo>
                <a:lnTo>
                  <a:pt x="28" y="331"/>
                </a:lnTo>
                <a:lnTo>
                  <a:pt x="12" y="376"/>
                </a:lnTo>
                <a:lnTo>
                  <a:pt x="3" y="422"/>
                </a:lnTo>
                <a:lnTo>
                  <a:pt x="0" y="471"/>
                </a:lnTo>
                <a:lnTo>
                  <a:pt x="3" y="519"/>
                </a:lnTo>
                <a:lnTo>
                  <a:pt x="12" y="565"/>
                </a:lnTo>
                <a:lnTo>
                  <a:pt x="28" y="610"/>
                </a:lnTo>
                <a:lnTo>
                  <a:pt x="50" y="654"/>
                </a:lnTo>
                <a:lnTo>
                  <a:pt x="76" y="695"/>
                </a:lnTo>
                <a:lnTo>
                  <a:pt x="107" y="734"/>
                </a:lnTo>
                <a:lnTo>
                  <a:pt x="145" y="770"/>
                </a:lnTo>
                <a:lnTo>
                  <a:pt x="185" y="803"/>
                </a:lnTo>
                <a:lnTo>
                  <a:pt x="229" y="834"/>
                </a:lnTo>
                <a:lnTo>
                  <a:pt x="278" y="861"/>
                </a:lnTo>
                <a:lnTo>
                  <a:pt x="331" y="884"/>
                </a:lnTo>
                <a:lnTo>
                  <a:pt x="386" y="904"/>
                </a:lnTo>
                <a:lnTo>
                  <a:pt x="443" y="920"/>
                </a:lnTo>
                <a:lnTo>
                  <a:pt x="503" y="931"/>
                </a:lnTo>
                <a:lnTo>
                  <a:pt x="567" y="939"/>
                </a:lnTo>
                <a:lnTo>
                  <a:pt x="630" y="941"/>
                </a:lnTo>
                <a:lnTo>
                  <a:pt x="695" y="939"/>
                </a:lnTo>
                <a:lnTo>
                  <a:pt x="758" y="931"/>
                </a:lnTo>
                <a:lnTo>
                  <a:pt x="819" y="920"/>
                </a:lnTo>
                <a:lnTo>
                  <a:pt x="876" y="904"/>
                </a:lnTo>
                <a:lnTo>
                  <a:pt x="931" y="884"/>
                </a:lnTo>
                <a:lnTo>
                  <a:pt x="984" y="861"/>
                </a:lnTo>
                <a:lnTo>
                  <a:pt x="1033" y="834"/>
                </a:lnTo>
                <a:lnTo>
                  <a:pt x="1077" y="803"/>
                </a:lnTo>
                <a:lnTo>
                  <a:pt x="1119" y="770"/>
                </a:lnTo>
                <a:lnTo>
                  <a:pt x="1155" y="734"/>
                </a:lnTo>
                <a:lnTo>
                  <a:pt x="1186" y="695"/>
                </a:lnTo>
                <a:lnTo>
                  <a:pt x="1212" y="654"/>
                </a:lnTo>
                <a:lnTo>
                  <a:pt x="1234" y="610"/>
                </a:lnTo>
                <a:lnTo>
                  <a:pt x="1250" y="565"/>
                </a:lnTo>
                <a:lnTo>
                  <a:pt x="1259" y="519"/>
                </a:lnTo>
                <a:lnTo>
                  <a:pt x="1262" y="471"/>
                </a:lnTo>
                <a:lnTo>
                  <a:pt x="1259" y="422"/>
                </a:lnTo>
                <a:lnTo>
                  <a:pt x="1250" y="376"/>
                </a:lnTo>
                <a:lnTo>
                  <a:pt x="1234" y="331"/>
                </a:lnTo>
                <a:lnTo>
                  <a:pt x="1212" y="287"/>
                </a:lnTo>
                <a:lnTo>
                  <a:pt x="1186" y="246"/>
                </a:lnTo>
                <a:lnTo>
                  <a:pt x="1155" y="207"/>
                </a:lnTo>
                <a:lnTo>
                  <a:pt x="1119" y="171"/>
                </a:lnTo>
                <a:lnTo>
                  <a:pt x="1077" y="137"/>
                </a:lnTo>
                <a:lnTo>
                  <a:pt x="1033" y="107"/>
                </a:lnTo>
                <a:lnTo>
                  <a:pt x="984" y="80"/>
                </a:lnTo>
                <a:lnTo>
                  <a:pt x="931" y="57"/>
                </a:lnTo>
                <a:lnTo>
                  <a:pt x="876" y="37"/>
                </a:lnTo>
                <a:lnTo>
                  <a:pt x="819" y="21"/>
                </a:lnTo>
                <a:lnTo>
                  <a:pt x="758" y="10"/>
                </a:lnTo>
                <a:lnTo>
                  <a:pt x="695" y="2"/>
                </a:lnTo>
                <a:lnTo>
                  <a:pt x="630" y="0"/>
                </a:lnTo>
                <a:close/>
              </a:path>
            </a:pathLst>
          </a:custGeom>
          <a:solidFill>
            <a:srgbClr val="EDF4ED"/>
          </a:solidFill>
          <a:ln w="9525">
            <a:noFill/>
            <a:round/>
            <a:headEnd/>
            <a:tailEnd/>
          </a:ln>
        </p:spPr>
        <p:txBody>
          <a:bodyPr/>
          <a:lstStyle/>
          <a:p>
            <a:endParaRPr lang="en-US"/>
          </a:p>
        </p:txBody>
      </p:sp>
      <p:sp>
        <p:nvSpPr>
          <p:cNvPr id="54346" name="Freeform 40"/>
          <p:cNvSpPr>
            <a:spLocks/>
          </p:cNvSpPr>
          <p:nvPr/>
        </p:nvSpPr>
        <p:spPr bwMode="auto">
          <a:xfrm>
            <a:off x="6164263" y="3060700"/>
            <a:ext cx="495300" cy="366713"/>
          </a:xfrm>
          <a:custGeom>
            <a:avLst/>
            <a:gdLst>
              <a:gd name="T0" fmla="*/ 559 w 1246"/>
              <a:gd name="T1" fmla="*/ 3 h 926"/>
              <a:gd name="T2" fmla="*/ 438 w 1246"/>
              <a:gd name="T3" fmla="*/ 22 h 926"/>
              <a:gd name="T4" fmla="*/ 326 w 1246"/>
              <a:gd name="T5" fmla="*/ 57 h 926"/>
              <a:gd name="T6" fmla="*/ 228 w 1246"/>
              <a:gd name="T7" fmla="*/ 107 h 926"/>
              <a:gd name="T8" fmla="*/ 143 w 1246"/>
              <a:gd name="T9" fmla="*/ 169 h 926"/>
              <a:gd name="T10" fmla="*/ 75 w 1246"/>
              <a:gd name="T11" fmla="*/ 243 h 926"/>
              <a:gd name="T12" fmla="*/ 28 w 1246"/>
              <a:gd name="T13" fmla="*/ 325 h 926"/>
              <a:gd name="T14" fmla="*/ 4 w 1246"/>
              <a:gd name="T15" fmla="*/ 415 h 926"/>
              <a:gd name="T16" fmla="*/ 4 w 1246"/>
              <a:gd name="T17" fmla="*/ 510 h 926"/>
              <a:gd name="T18" fmla="*/ 28 w 1246"/>
              <a:gd name="T19" fmla="*/ 600 h 926"/>
              <a:gd name="T20" fmla="*/ 75 w 1246"/>
              <a:gd name="T21" fmla="*/ 684 h 926"/>
              <a:gd name="T22" fmla="*/ 143 w 1246"/>
              <a:gd name="T23" fmla="*/ 757 h 926"/>
              <a:gd name="T24" fmla="*/ 228 w 1246"/>
              <a:gd name="T25" fmla="*/ 820 h 926"/>
              <a:gd name="T26" fmla="*/ 326 w 1246"/>
              <a:gd name="T27" fmla="*/ 870 h 926"/>
              <a:gd name="T28" fmla="*/ 438 w 1246"/>
              <a:gd name="T29" fmla="*/ 905 h 926"/>
              <a:gd name="T30" fmla="*/ 559 w 1246"/>
              <a:gd name="T31" fmla="*/ 923 h 926"/>
              <a:gd name="T32" fmla="*/ 686 w 1246"/>
              <a:gd name="T33" fmla="*/ 923 h 926"/>
              <a:gd name="T34" fmla="*/ 808 w 1246"/>
              <a:gd name="T35" fmla="*/ 905 h 926"/>
              <a:gd name="T36" fmla="*/ 920 w 1246"/>
              <a:gd name="T37" fmla="*/ 870 h 926"/>
              <a:gd name="T38" fmla="*/ 1020 w 1246"/>
              <a:gd name="T39" fmla="*/ 820 h 926"/>
              <a:gd name="T40" fmla="*/ 1103 w 1246"/>
              <a:gd name="T41" fmla="*/ 757 h 926"/>
              <a:gd name="T42" fmla="*/ 1171 w 1246"/>
              <a:gd name="T43" fmla="*/ 684 h 926"/>
              <a:gd name="T44" fmla="*/ 1218 w 1246"/>
              <a:gd name="T45" fmla="*/ 600 h 926"/>
              <a:gd name="T46" fmla="*/ 1242 w 1246"/>
              <a:gd name="T47" fmla="*/ 510 h 926"/>
              <a:gd name="T48" fmla="*/ 1242 w 1246"/>
              <a:gd name="T49" fmla="*/ 415 h 926"/>
              <a:gd name="T50" fmla="*/ 1218 w 1246"/>
              <a:gd name="T51" fmla="*/ 325 h 926"/>
              <a:gd name="T52" fmla="*/ 1171 w 1246"/>
              <a:gd name="T53" fmla="*/ 243 h 926"/>
              <a:gd name="T54" fmla="*/ 1103 w 1246"/>
              <a:gd name="T55" fmla="*/ 169 h 926"/>
              <a:gd name="T56" fmla="*/ 1020 w 1246"/>
              <a:gd name="T57" fmla="*/ 107 h 926"/>
              <a:gd name="T58" fmla="*/ 920 w 1246"/>
              <a:gd name="T59" fmla="*/ 57 h 926"/>
              <a:gd name="T60" fmla="*/ 808 w 1246"/>
              <a:gd name="T61" fmla="*/ 22 h 926"/>
              <a:gd name="T62" fmla="*/ 686 w 1246"/>
              <a:gd name="T63" fmla="*/ 3 h 9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46"/>
              <a:gd name="T97" fmla="*/ 0 h 926"/>
              <a:gd name="T98" fmla="*/ 1246 w 1246"/>
              <a:gd name="T99" fmla="*/ 926 h 9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46" h="926">
                <a:moveTo>
                  <a:pt x="622" y="0"/>
                </a:moveTo>
                <a:lnTo>
                  <a:pt x="559" y="3"/>
                </a:lnTo>
                <a:lnTo>
                  <a:pt x="497" y="10"/>
                </a:lnTo>
                <a:lnTo>
                  <a:pt x="438" y="22"/>
                </a:lnTo>
                <a:lnTo>
                  <a:pt x="381" y="37"/>
                </a:lnTo>
                <a:lnTo>
                  <a:pt x="326" y="57"/>
                </a:lnTo>
                <a:lnTo>
                  <a:pt x="275" y="79"/>
                </a:lnTo>
                <a:lnTo>
                  <a:pt x="228" y="107"/>
                </a:lnTo>
                <a:lnTo>
                  <a:pt x="183" y="135"/>
                </a:lnTo>
                <a:lnTo>
                  <a:pt x="143" y="169"/>
                </a:lnTo>
                <a:lnTo>
                  <a:pt x="107" y="204"/>
                </a:lnTo>
                <a:lnTo>
                  <a:pt x="75" y="243"/>
                </a:lnTo>
                <a:lnTo>
                  <a:pt x="49" y="283"/>
                </a:lnTo>
                <a:lnTo>
                  <a:pt x="28" y="325"/>
                </a:lnTo>
                <a:lnTo>
                  <a:pt x="13" y="370"/>
                </a:lnTo>
                <a:lnTo>
                  <a:pt x="4" y="415"/>
                </a:lnTo>
                <a:lnTo>
                  <a:pt x="0" y="463"/>
                </a:lnTo>
                <a:lnTo>
                  <a:pt x="4" y="510"/>
                </a:lnTo>
                <a:lnTo>
                  <a:pt x="13" y="556"/>
                </a:lnTo>
                <a:lnTo>
                  <a:pt x="28" y="600"/>
                </a:lnTo>
                <a:lnTo>
                  <a:pt x="49" y="642"/>
                </a:lnTo>
                <a:lnTo>
                  <a:pt x="75" y="684"/>
                </a:lnTo>
                <a:lnTo>
                  <a:pt x="107" y="721"/>
                </a:lnTo>
                <a:lnTo>
                  <a:pt x="143" y="757"/>
                </a:lnTo>
                <a:lnTo>
                  <a:pt x="183" y="790"/>
                </a:lnTo>
                <a:lnTo>
                  <a:pt x="228" y="820"/>
                </a:lnTo>
                <a:lnTo>
                  <a:pt x="275" y="847"/>
                </a:lnTo>
                <a:lnTo>
                  <a:pt x="326" y="870"/>
                </a:lnTo>
                <a:lnTo>
                  <a:pt x="381" y="890"/>
                </a:lnTo>
                <a:lnTo>
                  <a:pt x="438" y="905"/>
                </a:lnTo>
                <a:lnTo>
                  <a:pt x="497" y="916"/>
                </a:lnTo>
                <a:lnTo>
                  <a:pt x="559" y="923"/>
                </a:lnTo>
                <a:lnTo>
                  <a:pt x="622" y="926"/>
                </a:lnTo>
                <a:lnTo>
                  <a:pt x="686" y="923"/>
                </a:lnTo>
                <a:lnTo>
                  <a:pt x="749" y="916"/>
                </a:lnTo>
                <a:lnTo>
                  <a:pt x="808" y="905"/>
                </a:lnTo>
                <a:lnTo>
                  <a:pt x="865" y="890"/>
                </a:lnTo>
                <a:lnTo>
                  <a:pt x="920" y="870"/>
                </a:lnTo>
                <a:lnTo>
                  <a:pt x="971" y="847"/>
                </a:lnTo>
                <a:lnTo>
                  <a:pt x="1020" y="820"/>
                </a:lnTo>
                <a:lnTo>
                  <a:pt x="1063" y="790"/>
                </a:lnTo>
                <a:lnTo>
                  <a:pt x="1103" y="757"/>
                </a:lnTo>
                <a:lnTo>
                  <a:pt x="1139" y="721"/>
                </a:lnTo>
                <a:lnTo>
                  <a:pt x="1171" y="684"/>
                </a:lnTo>
                <a:lnTo>
                  <a:pt x="1197" y="642"/>
                </a:lnTo>
                <a:lnTo>
                  <a:pt x="1218" y="600"/>
                </a:lnTo>
                <a:lnTo>
                  <a:pt x="1233" y="556"/>
                </a:lnTo>
                <a:lnTo>
                  <a:pt x="1242" y="510"/>
                </a:lnTo>
                <a:lnTo>
                  <a:pt x="1246" y="463"/>
                </a:lnTo>
                <a:lnTo>
                  <a:pt x="1242" y="415"/>
                </a:lnTo>
                <a:lnTo>
                  <a:pt x="1233" y="370"/>
                </a:lnTo>
                <a:lnTo>
                  <a:pt x="1218" y="325"/>
                </a:lnTo>
                <a:lnTo>
                  <a:pt x="1197" y="283"/>
                </a:lnTo>
                <a:lnTo>
                  <a:pt x="1171" y="243"/>
                </a:lnTo>
                <a:lnTo>
                  <a:pt x="1139" y="204"/>
                </a:lnTo>
                <a:lnTo>
                  <a:pt x="1103" y="169"/>
                </a:lnTo>
                <a:lnTo>
                  <a:pt x="1063" y="135"/>
                </a:lnTo>
                <a:lnTo>
                  <a:pt x="1020" y="107"/>
                </a:lnTo>
                <a:lnTo>
                  <a:pt x="971" y="79"/>
                </a:lnTo>
                <a:lnTo>
                  <a:pt x="920" y="57"/>
                </a:lnTo>
                <a:lnTo>
                  <a:pt x="865" y="37"/>
                </a:lnTo>
                <a:lnTo>
                  <a:pt x="808" y="22"/>
                </a:lnTo>
                <a:lnTo>
                  <a:pt x="749" y="10"/>
                </a:lnTo>
                <a:lnTo>
                  <a:pt x="686" y="3"/>
                </a:lnTo>
                <a:lnTo>
                  <a:pt x="622" y="0"/>
                </a:lnTo>
                <a:close/>
              </a:path>
            </a:pathLst>
          </a:custGeom>
          <a:solidFill>
            <a:srgbClr val="F4F9F4"/>
          </a:solidFill>
          <a:ln w="9525">
            <a:noFill/>
            <a:round/>
            <a:headEnd/>
            <a:tailEnd/>
          </a:ln>
        </p:spPr>
        <p:txBody>
          <a:bodyPr/>
          <a:lstStyle/>
          <a:p>
            <a:endParaRPr lang="en-US"/>
          </a:p>
        </p:txBody>
      </p:sp>
      <p:sp>
        <p:nvSpPr>
          <p:cNvPr id="54347" name="Freeform 41"/>
          <p:cNvSpPr>
            <a:spLocks/>
          </p:cNvSpPr>
          <p:nvPr/>
        </p:nvSpPr>
        <p:spPr bwMode="auto">
          <a:xfrm>
            <a:off x="6169025" y="3063875"/>
            <a:ext cx="485775" cy="360363"/>
          </a:xfrm>
          <a:custGeom>
            <a:avLst/>
            <a:gdLst>
              <a:gd name="T0" fmla="*/ 551 w 1228"/>
              <a:gd name="T1" fmla="*/ 2 h 910"/>
              <a:gd name="T2" fmla="*/ 431 w 1228"/>
              <a:gd name="T3" fmla="*/ 20 h 910"/>
              <a:gd name="T4" fmla="*/ 321 w 1228"/>
              <a:gd name="T5" fmla="*/ 55 h 910"/>
              <a:gd name="T6" fmla="*/ 224 w 1228"/>
              <a:gd name="T7" fmla="*/ 104 h 910"/>
              <a:gd name="T8" fmla="*/ 140 w 1228"/>
              <a:gd name="T9" fmla="*/ 165 h 910"/>
              <a:gd name="T10" fmla="*/ 74 w 1228"/>
              <a:gd name="T11" fmla="*/ 239 h 910"/>
              <a:gd name="T12" fmla="*/ 28 w 1228"/>
              <a:gd name="T13" fmla="*/ 320 h 910"/>
              <a:gd name="T14" fmla="*/ 4 w 1228"/>
              <a:gd name="T15" fmla="*/ 408 h 910"/>
              <a:gd name="T16" fmla="*/ 4 w 1228"/>
              <a:gd name="T17" fmla="*/ 501 h 910"/>
              <a:gd name="T18" fmla="*/ 28 w 1228"/>
              <a:gd name="T19" fmla="*/ 589 h 910"/>
              <a:gd name="T20" fmla="*/ 74 w 1228"/>
              <a:gd name="T21" fmla="*/ 672 h 910"/>
              <a:gd name="T22" fmla="*/ 140 w 1228"/>
              <a:gd name="T23" fmla="*/ 744 h 910"/>
              <a:gd name="T24" fmla="*/ 224 w 1228"/>
              <a:gd name="T25" fmla="*/ 806 h 910"/>
              <a:gd name="T26" fmla="*/ 321 w 1228"/>
              <a:gd name="T27" fmla="*/ 855 h 910"/>
              <a:gd name="T28" fmla="*/ 431 w 1228"/>
              <a:gd name="T29" fmla="*/ 890 h 910"/>
              <a:gd name="T30" fmla="*/ 551 w 1228"/>
              <a:gd name="T31" fmla="*/ 908 h 910"/>
              <a:gd name="T32" fmla="*/ 676 w 1228"/>
              <a:gd name="T33" fmla="*/ 908 h 910"/>
              <a:gd name="T34" fmla="*/ 796 w 1228"/>
              <a:gd name="T35" fmla="*/ 890 h 910"/>
              <a:gd name="T36" fmla="*/ 907 w 1228"/>
              <a:gd name="T37" fmla="*/ 855 h 910"/>
              <a:gd name="T38" fmla="*/ 1004 w 1228"/>
              <a:gd name="T39" fmla="*/ 806 h 910"/>
              <a:gd name="T40" fmla="*/ 1088 w 1228"/>
              <a:gd name="T41" fmla="*/ 744 h 910"/>
              <a:gd name="T42" fmla="*/ 1154 w 1228"/>
              <a:gd name="T43" fmla="*/ 672 h 910"/>
              <a:gd name="T44" fmla="*/ 1200 w 1228"/>
              <a:gd name="T45" fmla="*/ 589 h 910"/>
              <a:gd name="T46" fmla="*/ 1224 w 1228"/>
              <a:gd name="T47" fmla="*/ 501 h 910"/>
              <a:gd name="T48" fmla="*/ 1224 w 1228"/>
              <a:gd name="T49" fmla="*/ 408 h 910"/>
              <a:gd name="T50" fmla="*/ 1200 w 1228"/>
              <a:gd name="T51" fmla="*/ 320 h 910"/>
              <a:gd name="T52" fmla="*/ 1154 w 1228"/>
              <a:gd name="T53" fmla="*/ 239 h 910"/>
              <a:gd name="T54" fmla="*/ 1088 w 1228"/>
              <a:gd name="T55" fmla="*/ 165 h 910"/>
              <a:gd name="T56" fmla="*/ 1004 w 1228"/>
              <a:gd name="T57" fmla="*/ 104 h 910"/>
              <a:gd name="T58" fmla="*/ 907 w 1228"/>
              <a:gd name="T59" fmla="*/ 55 h 910"/>
              <a:gd name="T60" fmla="*/ 796 w 1228"/>
              <a:gd name="T61" fmla="*/ 20 h 910"/>
              <a:gd name="T62" fmla="*/ 676 w 1228"/>
              <a:gd name="T63" fmla="*/ 2 h 9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28"/>
              <a:gd name="T97" fmla="*/ 0 h 910"/>
              <a:gd name="T98" fmla="*/ 1228 w 1228"/>
              <a:gd name="T99" fmla="*/ 910 h 9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28" h="910">
                <a:moveTo>
                  <a:pt x="613" y="0"/>
                </a:moveTo>
                <a:lnTo>
                  <a:pt x="551" y="2"/>
                </a:lnTo>
                <a:lnTo>
                  <a:pt x="490" y="9"/>
                </a:lnTo>
                <a:lnTo>
                  <a:pt x="431" y="20"/>
                </a:lnTo>
                <a:lnTo>
                  <a:pt x="375" y="36"/>
                </a:lnTo>
                <a:lnTo>
                  <a:pt x="321" y="55"/>
                </a:lnTo>
                <a:lnTo>
                  <a:pt x="271" y="77"/>
                </a:lnTo>
                <a:lnTo>
                  <a:pt x="224" y="104"/>
                </a:lnTo>
                <a:lnTo>
                  <a:pt x="180" y="134"/>
                </a:lnTo>
                <a:lnTo>
                  <a:pt x="140" y="165"/>
                </a:lnTo>
                <a:lnTo>
                  <a:pt x="105" y="200"/>
                </a:lnTo>
                <a:lnTo>
                  <a:pt x="74" y="239"/>
                </a:lnTo>
                <a:lnTo>
                  <a:pt x="49" y="277"/>
                </a:lnTo>
                <a:lnTo>
                  <a:pt x="28" y="320"/>
                </a:lnTo>
                <a:lnTo>
                  <a:pt x="13" y="363"/>
                </a:lnTo>
                <a:lnTo>
                  <a:pt x="4" y="408"/>
                </a:lnTo>
                <a:lnTo>
                  <a:pt x="0" y="455"/>
                </a:lnTo>
                <a:lnTo>
                  <a:pt x="4" y="501"/>
                </a:lnTo>
                <a:lnTo>
                  <a:pt x="13" y="546"/>
                </a:lnTo>
                <a:lnTo>
                  <a:pt x="28" y="589"/>
                </a:lnTo>
                <a:lnTo>
                  <a:pt x="49" y="632"/>
                </a:lnTo>
                <a:lnTo>
                  <a:pt x="74" y="672"/>
                </a:lnTo>
                <a:lnTo>
                  <a:pt x="105" y="709"/>
                </a:lnTo>
                <a:lnTo>
                  <a:pt x="140" y="744"/>
                </a:lnTo>
                <a:lnTo>
                  <a:pt x="180" y="777"/>
                </a:lnTo>
                <a:lnTo>
                  <a:pt x="224" y="806"/>
                </a:lnTo>
                <a:lnTo>
                  <a:pt x="271" y="833"/>
                </a:lnTo>
                <a:lnTo>
                  <a:pt x="321" y="855"/>
                </a:lnTo>
                <a:lnTo>
                  <a:pt x="375" y="874"/>
                </a:lnTo>
                <a:lnTo>
                  <a:pt x="431" y="890"/>
                </a:lnTo>
                <a:lnTo>
                  <a:pt x="490" y="902"/>
                </a:lnTo>
                <a:lnTo>
                  <a:pt x="551" y="908"/>
                </a:lnTo>
                <a:lnTo>
                  <a:pt x="613" y="910"/>
                </a:lnTo>
                <a:lnTo>
                  <a:pt x="676" y="908"/>
                </a:lnTo>
                <a:lnTo>
                  <a:pt x="737" y="902"/>
                </a:lnTo>
                <a:lnTo>
                  <a:pt x="796" y="890"/>
                </a:lnTo>
                <a:lnTo>
                  <a:pt x="853" y="874"/>
                </a:lnTo>
                <a:lnTo>
                  <a:pt x="907" y="855"/>
                </a:lnTo>
                <a:lnTo>
                  <a:pt x="957" y="833"/>
                </a:lnTo>
                <a:lnTo>
                  <a:pt x="1004" y="806"/>
                </a:lnTo>
                <a:lnTo>
                  <a:pt x="1048" y="777"/>
                </a:lnTo>
                <a:lnTo>
                  <a:pt x="1088" y="744"/>
                </a:lnTo>
                <a:lnTo>
                  <a:pt x="1123" y="709"/>
                </a:lnTo>
                <a:lnTo>
                  <a:pt x="1154" y="672"/>
                </a:lnTo>
                <a:lnTo>
                  <a:pt x="1179" y="632"/>
                </a:lnTo>
                <a:lnTo>
                  <a:pt x="1200" y="589"/>
                </a:lnTo>
                <a:lnTo>
                  <a:pt x="1215" y="546"/>
                </a:lnTo>
                <a:lnTo>
                  <a:pt x="1224" y="501"/>
                </a:lnTo>
                <a:lnTo>
                  <a:pt x="1228" y="455"/>
                </a:lnTo>
                <a:lnTo>
                  <a:pt x="1224" y="408"/>
                </a:lnTo>
                <a:lnTo>
                  <a:pt x="1215" y="363"/>
                </a:lnTo>
                <a:lnTo>
                  <a:pt x="1200" y="320"/>
                </a:lnTo>
                <a:lnTo>
                  <a:pt x="1179" y="277"/>
                </a:lnTo>
                <a:lnTo>
                  <a:pt x="1154" y="239"/>
                </a:lnTo>
                <a:lnTo>
                  <a:pt x="1123" y="200"/>
                </a:lnTo>
                <a:lnTo>
                  <a:pt x="1088" y="165"/>
                </a:lnTo>
                <a:lnTo>
                  <a:pt x="1048" y="134"/>
                </a:lnTo>
                <a:lnTo>
                  <a:pt x="1004" y="104"/>
                </a:lnTo>
                <a:lnTo>
                  <a:pt x="957" y="77"/>
                </a:lnTo>
                <a:lnTo>
                  <a:pt x="907" y="55"/>
                </a:lnTo>
                <a:lnTo>
                  <a:pt x="853" y="36"/>
                </a:lnTo>
                <a:lnTo>
                  <a:pt x="796" y="20"/>
                </a:lnTo>
                <a:lnTo>
                  <a:pt x="737" y="9"/>
                </a:lnTo>
                <a:lnTo>
                  <a:pt x="676" y="2"/>
                </a:lnTo>
                <a:lnTo>
                  <a:pt x="613" y="0"/>
                </a:lnTo>
                <a:close/>
              </a:path>
            </a:pathLst>
          </a:custGeom>
          <a:solidFill>
            <a:srgbClr val="FFFFFF"/>
          </a:solidFill>
          <a:ln w="9525">
            <a:noFill/>
            <a:round/>
            <a:headEnd/>
            <a:tailEnd/>
          </a:ln>
        </p:spPr>
        <p:txBody>
          <a:bodyPr/>
          <a:lstStyle/>
          <a:p>
            <a:endParaRPr lang="en-US"/>
          </a:p>
        </p:txBody>
      </p:sp>
      <p:sp>
        <p:nvSpPr>
          <p:cNvPr id="54348" name="Freeform 42"/>
          <p:cNvSpPr>
            <a:spLocks/>
          </p:cNvSpPr>
          <p:nvPr/>
        </p:nvSpPr>
        <p:spPr bwMode="auto">
          <a:xfrm>
            <a:off x="6124575" y="3051175"/>
            <a:ext cx="571500" cy="398463"/>
          </a:xfrm>
          <a:custGeom>
            <a:avLst/>
            <a:gdLst>
              <a:gd name="T0" fmla="*/ 1420 w 1441"/>
              <a:gd name="T1" fmla="*/ 451 h 1004"/>
              <a:gd name="T2" fmla="*/ 1390 w 1441"/>
              <a:gd name="T3" fmla="*/ 421 h 1004"/>
              <a:gd name="T4" fmla="*/ 1378 w 1441"/>
              <a:gd name="T5" fmla="*/ 376 h 1004"/>
              <a:gd name="T6" fmla="*/ 1346 w 1441"/>
              <a:gd name="T7" fmla="*/ 337 h 1004"/>
              <a:gd name="T8" fmla="*/ 1363 w 1441"/>
              <a:gd name="T9" fmla="*/ 246 h 1004"/>
              <a:gd name="T10" fmla="*/ 1283 w 1441"/>
              <a:gd name="T11" fmla="*/ 172 h 1004"/>
              <a:gd name="T12" fmla="*/ 1181 w 1441"/>
              <a:gd name="T13" fmla="*/ 116 h 1004"/>
              <a:gd name="T14" fmla="*/ 1090 w 1441"/>
              <a:gd name="T15" fmla="*/ 53 h 1004"/>
              <a:gd name="T16" fmla="*/ 1037 w 1441"/>
              <a:gd name="T17" fmla="*/ 51 h 1004"/>
              <a:gd name="T18" fmla="*/ 982 w 1441"/>
              <a:gd name="T19" fmla="*/ 11 h 1004"/>
              <a:gd name="T20" fmla="*/ 922 w 1441"/>
              <a:gd name="T21" fmla="*/ 1 h 1004"/>
              <a:gd name="T22" fmla="*/ 875 w 1441"/>
              <a:gd name="T23" fmla="*/ 22 h 1004"/>
              <a:gd name="T24" fmla="*/ 848 w 1441"/>
              <a:gd name="T25" fmla="*/ 21 h 1004"/>
              <a:gd name="T26" fmla="*/ 819 w 1441"/>
              <a:gd name="T27" fmla="*/ 16 h 1004"/>
              <a:gd name="T28" fmla="*/ 776 w 1441"/>
              <a:gd name="T29" fmla="*/ 31 h 1004"/>
              <a:gd name="T30" fmla="*/ 738 w 1441"/>
              <a:gd name="T31" fmla="*/ 100 h 1004"/>
              <a:gd name="T32" fmla="*/ 719 w 1441"/>
              <a:gd name="T33" fmla="*/ 121 h 1004"/>
              <a:gd name="T34" fmla="*/ 702 w 1441"/>
              <a:gd name="T35" fmla="*/ 100 h 1004"/>
              <a:gd name="T36" fmla="*/ 664 w 1441"/>
              <a:gd name="T37" fmla="*/ 31 h 1004"/>
              <a:gd name="T38" fmla="*/ 622 w 1441"/>
              <a:gd name="T39" fmla="*/ 16 h 1004"/>
              <a:gd name="T40" fmla="*/ 593 w 1441"/>
              <a:gd name="T41" fmla="*/ 21 h 1004"/>
              <a:gd name="T42" fmla="*/ 566 w 1441"/>
              <a:gd name="T43" fmla="*/ 22 h 1004"/>
              <a:gd name="T44" fmla="*/ 518 w 1441"/>
              <a:gd name="T45" fmla="*/ 1 h 1004"/>
              <a:gd name="T46" fmla="*/ 458 w 1441"/>
              <a:gd name="T47" fmla="*/ 11 h 1004"/>
              <a:gd name="T48" fmla="*/ 403 w 1441"/>
              <a:gd name="T49" fmla="*/ 51 h 1004"/>
              <a:gd name="T50" fmla="*/ 350 w 1441"/>
              <a:gd name="T51" fmla="*/ 53 h 1004"/>
              <a:gd name="T52" fmla="*/ 259 w 1441"/>
              <a:gd name="T53" fmla="*/ 116 h 1004"/>
              <a:gd name="T54" fmla="*/ 157 w 1441"/>
              <a:gd name="T55" fmla="*/ 172 h 1004"/>
              <a:gd name="T56" fmla="*/ 77 w 1441"/>
              <a:gd name="T57" fmla="*/ 246 h 1004"/>
              <a:gd name="T58" fmla="*/ 94 w 1441"/>
              <a:gd name="T59" fmla="*/ 337 h 1004"/>
              <a:gd name="T60" fmla="*/ 62 w 1441"/>
              <a:gd name="T61" fmla="*/ 376 h 1004"/>
              <a:gd name="T62" fmla="*/ 51 w 1441"/>
              <a:gd name="T63" fmla="*/ 421 h 1004"/>
              <a:gd name="T64" fmla="*/ 21 w 1441"/>
              <a:gd name="T65" fmla="*/ 451 h 1004"/>
              <a:gd name="T66" fmla="*/ 0 w 1441"/>
              <a:gd name="T67" fmla="*/ 492 h 1004"/>
              <a:gd name="T68" fmla="*/ 27 w 1441"/>
              <a:gd name="T69" fmla="*/ 562 h 1004"/>
              <a:gd name="T70" fmla="*/ 87 w 1441"/>
              <a:gd name="T71" fmla="*/ 669 h 1004"/>
              <a:gd name="T72" fmla="*/ 231 w 1441"/>
              <a:gd name="T73" fmla="*/ 785 h 1004"/>
              <a:gd name="T74" fmla="*/ 315 w 1441"/>
              <a:gd name="T75" fmla="*/ 918 h 1004"/>
              <a:gd name="T76" fmla="*/ 470 w 1441"/>
              <a:gd name="T77" fmla="*/ 1001 h 1004"/>
              <a:gd name="T78" fmla="*/ 591 w 1441"/>
              <a:gd name="T79" fmla="*/ 971 h 1004"/>
              <a:gd name="T80" fmla="*/ 662 w 1441"/>
              <a:gd name="T81" fmla="*/ 946 h 1004"/>
              <a:gd name="T82" fmla="*/ 706 w 1441"/>
              <a:gd name="T83" fmla="*/ 914 h 1004"/>
              <a:gd name="T84" fmla="*/ 729 w 1441"/>
              <a:gd name="T85" fmla="*/ 914 h 1004"/>
              <a:gd name="T86" fmla="*/ 767 w 1441"/>
              <a:gd name="T87" fmla="*/ 940 h 1004"/>
              <a:gd name="T88" fmla="*/ 837 w 1441"/>
              <a:gd name="T89" fmla="*/ 951 h 1004"/>
              <a:gd name="T90" fmla="*/ 942 w 1441"/>
              <a:gd name="T91" fmla="*/ 1004 h 1004"/>
              <a:gd name="T92" fmla="*/ 1098 w 1441"/>
              <a:gd name="T93" fmla="*/ 941 h 1004"/>
              <a:gd name="T94" fmla="*/ 1201 w 1441"/>
              <a:gd name="T95" fmla="*/ 813 h 1004"/>
              <a:gd name="T96" fmla="*/ 1331 w 1441"/>
              <a:gd name="T97" fmla="*/ 695 h 1004"/>
              <a:gd name="T98" fmla="*/ 1400 w 1441"/>
              <a:gd name="T99" fmla="*/ 575 h 1004"/>
              <a:gd name="T100" fmla="*/ 1441 w 1441"/>
              <a:gd name="T101" fmla="*/ 506 h 10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41"/>
              <a:gd name="T154" fmla="*/ 0 h 1004"/>
              <a:gd name="T155" fmla="*/ 1441 w 1441"/>
              <a:gd name="T156" fmla="*/ 1004 h 100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41" h="1004">
                <a:moveTo>
                  <a:pt x="1437" y="478"/>
                </a:moveTo>
                <a:lnTo>
                  <a:pt x="1435" y="471"/>
                </a:lnTo>
                <a:lnTo>
                  <a:pt x="1430" y="463"/>
                </a:lnTo>
                <a:lnTo>
                  <a:pt x="1425" y="457"/>
                </a:lnTo>
                <a:lnTo>
                  <a:pt x="1420" y="451"/>
                </a:lnTo>
                <a:lnTo>
                  <a:pt x="1412" y="444"/>
                </a:lnTo>
                <a:lnTo>
                  <a:pt x="1405" y="439"/>
                </a:lnTo>
                <a:lnTo>
                  <a:pt x="1398" y="434"/>
                </a:lnTo>
                <a:lnTo>
                  <a:pt x="1389" y="429"/>
                </a:lnTo>
                <a:lnTo>
                  <a:pt x="1390" y="421"/>
                </a:lnTo>
                <a:lnTo>
                  <a:pt x="1389" y="412"/>
                </a:lnTo>
                <a:lnTo>
                  <a:pt x="1388" y="402"/>
                </a:lnTo>
                <a:lnTo>
                  <a:pt x="1385" y="393"/>
                </a:lnTo>
                <a:lnTo>
                  <a:pt x="1381" y="384"/>
                </a:lnTo>
                <a:lnTo>
                  <a:pt x="1378" y="376"/>
                </a:lnTo>
                <a:lnTo>
                  <a:pt x="1373" y="368"/>
                </a:lnTo>
                <a:lnTo>
                  <a:pt x="1368" y="359"/>
                </a:lnTo>
                <a:lnTo>
                  <a:pt x="1361" y="352"/>
                </a:lnTo>
                <a:lnTo>
                  <a:pt x="1354" y="344"/>
                </a:lnTo>
                <a:lnTo>
                  <a:pt x="1346" y="337"/>
                </a:lnTo>
                <a:lnTo>
                  <a:pt x="1338" y="331"/>
                </a:lnTo>
                <a:lnTo>
                  <a:pt x="1354" y="311"/>
                </a:lnTo>
                <a:lnTo>
                  <a:pt x="1364" y="290"/>
                </a:lnTo>
                <a:lnTo>
                  <a:pt x="1368" y="268"/>
                </a:lnTo>
                <a:lnTo>
                  <a:pt x="1363" y="246"/>
                </a:lnTo>
                <a:lnTo>
                  <a:pt x="1354" y="227"/>
                </a:lnTo>
                <a:lnTo>
                  <a:pt x="1341" y="211"/>
                </a:lnTo>
                <a:lnTo>
                  <a:pt x="1324" y="196"/>
                </a:lnTo>
                <a:lnTo>
                  <a:pt x="1304" y="183"/>
                </a:lnTo>
                <a:lnTo>
                  <a:pt x="1283" y="172"/>
                </a:lnTo>
                <a:lnTo>
                  <a:pt x="1258" y="163"/>
                </a:lnTo>
                <a:lnTo>
                  <a:pt x="1233" y="157"/>
                </a:lnTo>
                <a:lnTo>
                  <a:pt x="1208" y="152"/>
                </a:lnTo>
                <a:lnTo>
                  <a:pt x="1195" y="133"/>
                </a:lnTo>
                <a:lnTo>
                  <a:pt x="1181" y="116"/>
                </a:lnTo>
                <a:lnTo>
                  <a:pt x="1166" y="100"/>
                </a:lnTo>
                <a:lnTo>
                  <a:pt x="1149" y="83"/>
                </a:lnTo>
                <a:lnTo>
                  <a:pt x="1130" y="71"/>
                </a:lnTo>
                <a:lnTo>
                  <a:pt x="1112" y="61"/>
                </a:lnTo>
                <a:lnTo>
                  <a:pt x="1090" y="53"/>
                </a:lnTo>
                <a:lnTo>
                  <a:pt x="1069" y="50"/>
                </a:lnTo>
                <a:lnTo>
                  <a:pt x="1060" y="50"/>
                </a:lnTo>
                <a:lnTo>
                  <a:pt x="1053" y="50"/>
                </a:lnTo>
                <a:lnTo>
                  <a:pt x="1045" y="50"/>
                </a:lnTo>
                <a:lnTo>
                  <a:pt x="1037" y="51"/>
                </a:lnTo>
                <a:lnTo>
                  <a:pt x="1027" y="41"/>
                </a:lnTo>
                <a:lnTo>
                  <a:pt x="1017" y="32"/>
                </a:lnTo>
                <a:lnTo>
                  <a:pt x="1005" y="23"/>
                </a:lnTo>
                <a:lnTo>
                  <a:pt x="994" y="17"/>
                </a:lnTo>
                <a:lnTo>
                  <a:pt x="982" y="11"/>
                </a:lnTo>
                <a:lnTo>
                  <a:pt x="969" y="6"/>
                </a:lnTo>
                <a:lnTo>
                  <a:pt x="957" y="4"/>
                </a:lnTo>
                <a:lnTo>
                  <a:pt x="944" y="1"/>
                </a:lnTo>
                <a:lnTo>
                  <a:pt x="933" y="0"/>
                </a:lnTo>
                <a:lnTo>
                  <a:pt x="922" y="1"/>
                </a:lnTo>
                <a:lnTo>
                  <a:pt x="912" y="2"/>
                </a:lnTo>
                <a:lnTo>
                  <a:pt x="902" y="6"/>
                </a:lnTo>
                <a:lnTo>
                  <a:pt x="893" y="10"/>
                </a:lnTo>
                <a:lnTo>
                  <a:pt x="883" y="15"/>
                </a:lnTo>
                <a:lnTo>
                  <a:pt x="875" y="22"/>
                </a:lnTo>
                <a:lnTo>
                  <a:pt x="868" y="30"/>
                </a:lnTo>
                <a:lnTo>
                  <a:pt x="863" y="27"/>
                </a:lnTo>
                <a:lnTo>
                  <a:pt x="858" y="25"/>
                </a:lnTo>
                <a:lnTo>
                  <a:pt x="853" y="22"/>
                </a:lnTo>
                <a:lnTo>
                  <a:pt x="848" y="21"/>
                </a:lnTo>
                <a:lnTo>
                  <a:pt x="843" y="18"/>
                </a:lnTo>
                <a:lnTo>
                  <a:pt x="838" y="17"/>
                </a:lnTo>
                <a:lnTo>
                  <a:pt x="833" y="17"/>
                </a:lnTo>
                <a:lnTo>
                  <a:pt x="828" y="16"/>
                </a:lnTo>
                <a:lnTo>
                  <a:pt x="819" y="16"/>
                </a:lnTo>
                <a:lnTo>
                  <a:pt x="809" y="16"/>
                </a:lnTo>
                <a:lnTo>
                  <a:pt x="801" y="18"/>
                </a:lnTo>
                <a:lnTo>
                  <a:pt x="792" y="21"/>
                </a:lnTo>
                <a:lnTo>
                  <a:pt x="784" y="25"/>
                </a:lnTo>
                <a:lnTo>
                  <a:pt x="776" y="31"/>
                </a:lnTo>
                <a:lnTo>
                  <a:pt x="768" y="36"/>
                </a:lnTo>
                <a:lnTo>
                  <a:pt x="762" y="43"/>
                </a:lnTo>
                <a:lnTo>
                  <a:pt x="751" y="61"/>
                </a:lnTo>
                <a:lnTo>
                  <a:pt x="743" y="80"/>
                </a:lnTo>
                <a:lnTo>
                  <a:pt x="738" y="100"/>
                </a:lnTo>
                <a:lnTo>
                  <a:pt x="737" y="122"/>
                </a:lnTo>
                <a:lnTo>
                  <a:pt x="733" y="121"/>
                </a:lnTo>
                <a:lnTo>
                  <a:pt x="728" y="121"/>
                </a:lnTo>
                <a:lnTo>
                  <a:pt x="724" y="121"/>
                </a:lnTo>
                <a:lnTo>
                  <a:pt x="719" y="121"/>
                </a:lnTo>
                <a:lnTo>
                  <a:pt x="716" y="121"/>
                </a:lnTo>
                <a:lnTo>
                  <a:pt x="712" y="121"/>
                </a:lnTo>
                <a:lnTo>
                  <a:pt x="707" y="121"/>
                </a:lnTo>
                <a:lnTo>
                  <a:pt x="703" y="122"/>
                </a:lnTo>
                <a:lnTo>
                  <a:pt x="702" y="100"/>
                </a:lnTo>
                <a:lnTo>
                  <a:pt x="697" y="80"/>
                </a:lnTo>
                <a:lnTo>
                  <a:pt x="689" y="61"/>
                </a:lnTo>
                <a:lnTo>
                  <a:pt x="678" y="43"/>
                </a:lnTo>
                <a:lnTo>
                  <a:pt x="672" y="36"/>
                </a:lnTo>
                <a:lnTo>
                  <a:pt x="664" y="31"/>
                </a:lnTo>
                <a:lnTo>
                  <a:pt x="657" y="25"/>
                </a:lnTo>
                <a:lnTo>
                  <a:pt x="648" y="21"/>
                </a:lnTo>
                <a:lnTo>
                  <a:pt x="641" y="18"/>
                </a:lnTo>
                <a:lnTo>
                  <a:pt x="632" y="16"/>
                </a:lnTo>
                <a:lnTo>
                  <a:pt x="622" y="16"/>
                </a:lnTo>
                <a:lnTo>
                  <a:pt x="613" y="16"/>
                </a:lnTo>
                <a:lnTo>
                  <a:pt x="608" y="17"/>
                </a:lnTo>
                <a:lnTo>
                  <a:pt x="603" y="17"/>
                </a:lnTo>
                <a:lnTo>
                  <a:pt x="598" y="18"/>
                </a:lnTo>
                <a:lnTo>
                  <a:pt x="593" y="21"/>
                </a:lnTo>
                <a:lnTo>
                  <a:pt x="588" y="22"/>
                </a:lnTo>
                <a:lnTo>
                  <a:pt x="583" y="25"/>
                </a:lnTo>
                <a:lnTo>
                  <a:pt x="578" y="27"/>
                </a:lnTo>
                <a:lnTo>
                  <a:pt x="573" y="30"/>
                </a:lnTo>
                <a:lnTo>
                  <a:pt x="566" y="22"/>
                </a:lnTo>
                <a:lnTo>
                  <a:pt x="557" y="15"/>
                </a:lnTo>
                <a:lnTo>
                  <a:pt x="548" y="10"/>
                </a:lnTo>
                <a:lnTo>
                  <a:pt x="538" y="6"/>
                </a:lnTo>
                <a:lnTo>
                  <a:pt x="528" y="2"/>
                </a:lnTo>
                <a:lnTo>
                  <a:pt x="518" y="1"/>
                </a:lnTo>
                <a:lnTo>
                  <a:pt x="507" y="0"/>
                </a:lnTo>
                <a:lnTo>
                  <a:pt x="496" y="1"/>
                </a:lnTo>
                <a:lnTo>
                  <a:pt x="483" y="4"/>
                </a:lnTo>
                <a:lnTo>
                  <a:pt x="471" y="6"/>
                </a:lnTo>
                <a:lnTo>
                  <a:pt x="458" y="11"/>
                </a:lnTo>
                <a:lnTo>
                  <a:pt x="447" y="17"/>
                </a:lnTo>
                <a:lnTo>
                  <a:pt x="436" y="23"/>
                </a:lnTo>
                <a:lnTo>
                  <a:pt x="425" y="32"/>
                </a:lnTo>
                <a:lnTo>
                  <a:pt x="413" y="41"/>
                </a:lnTo>
                <a:lnTo>
                  <a:pt x="403" y="51"/>
                </a:lnTo>
                <a:lnTo>
                  <a:pt x="396" y="50"/>
                </a:lnTo>
                <a:lnTo>
                  <a:pt x="387" y="50"/>
                </a:lnTo>
                <a:lnTo>
                  <a:pt x="380" y="50"/>
                </a:lnTo>
                <a:lnTo>
                  <a:pt x="371" y="50"/>
                </a:lnTo>
                <a:lnTo>
                  <a:pt x="350" y="53"/>
                </a:lnTo>
                <a:lnTo>
                  <a:pt x="328" y="61"/>
                </a:lnTo>
                <a:lnTo>
                  <a:pt x="310" y="71"/>
                </a:lnTo>
                <a:lnTo>
                  <a:pt x="291" y="83"/>
                </a:lnTo>
                <a:lnTo>
                  <a:pt x="274" y="100"/>
                </a:lnTo>
                <a:lnTo>
                  <a:pt x="259" y="116"/>
                </a:lnTo>
                <a:lnTo>
                  <a:pt x="245" y="133"/>
                </a:lnTo>
                <a:lnTo>
                  <a:pt x="232" y="152"/>
                </a:lnTo>
                <a:lnTo>
                  <a:pt x="207" y="157"/>
                </a:lnTo>
                <a:lnTo>
                  <a:pt x="182" y="163"/>
                </a:lnTo>
                <a:lnTo>
                  <a:pt x="157" y="172"/>
                </a:lnTo>
                <a:lnTo>
                  <a:pt x="136" y="183"/>
                </a:lnTo>
                <a:lnTo>
                  <a:pt x="116" y="196"/>
                </a:lnTo>
                <a:lnTo>
                  <a:pt x="99" y="211"/>
                </a:lnTo>
                <a:lnTo>
                  <a:pt x="86" y="227"/>
                </a:lnTo>
                <a:lnTo>
                  <a:pt x="77" y="246"/>
                </a:lnTo>
                <a:lnTo>
                  <a:pt x="74" y="268"/>
                </a:lnTo>
                <a:lnTo>
                  <a:pt x="77" y="290"/>
                </a:lnTo>
                <a:lnTo>
                  <a:pt x="86" y="311"/>
                </a:lnTo>
                <a:lnTo>
                  <a:pt x="102" y="331"/>
                </a:lnTo>
                <a:lnTo>
                  <a:pt x="94" y="337"/>
                </a:lnTo>
                <a:lnTo>
                  <a:pt x="86" y="344"/>
                </a:lnTo>
                <a:lnTo>
                  <a:pt x="79" y="352"/>
                </a:lnTo>
                <a:lnTo>
                  <a:pt x="72" y="359"/>
                </a:lnTo>
                <a:lnTo>
                  <a:pt x="67" y="368"/>
                </a:lnTo>
                <a:lnTo>
                  <a:pt x="62" y="376"/>
                </a:lnTo>
                <a:lnTo>
                  <a:pt x="59" y="384"/>
                </a:lnTo>
                <a:lnTo>
                  <a:pt x="55" y="393"/>
                </a:lnTo>
                <a:lnTo>
                  <a:pt x="52" y="402"/>
                </a:lnTo>
                <a:lnTo>
                  <a:pt x="51" y="412"/>
                </a:lnTo>
                <a:lnTo>
                  <a:pt x="51" y="421"/>
                </a:lnTo>
                <a:lnTo>
                  <a:pt x="51" y="429"/>
                </a:lnTo>
                <a:lnTo>
                  <a:pt x="42" y="434"/>
                </a:lnTo>
                <a:lnTo>
                  <a:pt x="35" y="439"/>
                </a:lnTo>
                <a:lnTo>
                  <a:pt x="27" y="444"/>
                </a:lnTo>
                <a:lnTo>
                  <a:pt x="21" y="451"/>
                </a:lnTo>
                <a:lnTo>
                  <a:pt x="15" y="457"/>
                </a:lnTo>
                <a:lnTo>
                  <a:pt x="10" y="463"/>
                </a:lnTo>
                <a:lnTo>
                  <a:pt x="6" y="471"/>
                </a:lnTo>
                <a:lnTo>
                  <a:pt x="3" y="478"/>
                </a:lnTo>
                <a:lnTo>
                  <a:pt x="0" y="492"/>
                </a:lnTo>
                <a:lnTo>
                  <a:pt x="0" y="506"/>
                </a:lnTo>
                <a:lnTo>
                  <a:pt x="3" y="519"/>
                </a:lnTo>
                <a:lnTo>
                  <a:pt x="9" y="534"/>
                </a:lnTo>
                <a:lnTo>
                  <a:pt x="16" y="548"/>
                </a:lnTo>
                <a:lnTo>
                  <a:pt x="27" y="562"/>
                </a:lnTo>
                <a:lnTo>
                  <a:pt x="41" y="575"/>
                </a:lnTo>
                <a:lnTo>
                  <a:pt x="56" y="588"/>
                </a:lnTo>
                <a:lnTo>
                  <a:pt x="61" y="614"/>
                </a:lnTo>
                <a:lnTo>
                  <a:pt x="71" y="642"/>
                </a:lnTo>
                <a:lnTo>
                  <a:pt x="87" y="669"/>
                </a:lnTo>
                <a:lnTo>
                  <a:pt x="109" y="695"/>
                </a:lnTo>
                <a:lnTo>
                  <a:pt x="134" y="722"/>
                </a:lnTo>
                <a:lnTo>
                  <a:pt x="162" y="745"/>
                </a:lnTo>
                <a:lnTo>
                  <a:pt x="195" y="767"/>
                </a:lnTo>
                <a:lnTo>
                  <a:pt x="231" y="785"/>
                </a:lnTo>
                <a:lnTo>
                  <a:pt x="239" y="813"/>
                </a:lnTo>
                <a:lnTo>
                  <a:pt x="252" y="840"/>
                </a:lnTo>
                <a:lnTo>
                  <a:pt x="269" y="868"/>
                </a:lnTo>
                <a:lnTo>
                  <a:pt x="290" y="893"/>
                </a:lnTo>
                <a:lnTo>
                  <a:pt x="315" y="918"/>
                </a:lnTo>
                <a:lnTo>
                  <a:pt x="342" y="941"/>
                </a:lnTo>
                <a:lnTo>
                  <a:pt x="373" y="961"/>
                </a:lnTo>
                <a:lnTo>
                  <a:pt x="406" y="979"/>
                </a:lnTo>
                <a:lnTo>
                  <a:pt x="438" y="993"/>
                </a:lnTo>
                <a:lnTo>
                  <a:pt x="470" y="1001"/>
                </a:lnTo>
                <a:lnTo>
                  <a:pt x="498" y="1004"/>
                </a:lnTo>
                <a:lnTo>
                  <a:pt x="526" y="1003"/>
                </a:lnTo>
                <a:lnTo>
                  <a:pt x="551" y="998"/>
                </a:lnTo>
                <a:lnTo>
                  <a:pt x="572" y="986"/>
                </a:lnTo>
                <a:lnTo>
                  <a:pt x="591" y="971"/>
                </a:lnTo>
                <a:lnTo>
                  <a:pt x="604" y="951"/>
                </a:lnTo>
                <a:lnTo>
                  <a:pt x="621" y="953"/>
                </a:lnTo>
                <a:lnTo>
                  <a:pt x="636" y="953"/>
                </a:lnTo>
                <a:lnTo>
                  <a:pt x="649" y="950"/>
                </a:lnTo>
                <a:lnTo>
                  <a:pt x="662" y="946"/>
                </a:lnTo>
                <a:lnTo>
                  <a:pt x="674" y="940"/>
                </a:lnTo>
                <a:lnTo>
                  <a:pt x="684" y="933"/>
                </a:lnTo>
                <a:lnTo>
                  <a:pt x="693" y="924"/>
                </a:lnTo>
                <a:lnTo>
                  <a:pt x="701" y="913"/>
                </a:lnTo>
                <a:lnTo>
                  <a:pt x="706" y="914"/>
                </a:lnTo>
                <a:lnTo>
                  <a:pt x="711" y="914"/>
                </a:lnTo>
                <a:lnTo>
                  <a:pt x="714" y="915"/>
                </a:lnTo>
                <a:lnTo>
                  <a:pt x="719" y="915"/>
                </a:lnTo>
                <a:lnTo>
                  <a:pt x="724" y="915"/>
                </a:lnTo>
                <a:lnTo>
                  <a:pt x="729" y="914"/>
                </a:lnTo>
                <a:lnTo>
                  <a:pt x="734" y="914"/>
                </a:lnTo>
                <a:lnTo>
                  <a:pt x="739" y="913"/>
                </a:lnTo>
                <a:lnTo>
                  <a:pt x="747" y="924"/>
                </a:lnTo>
                <a:lnTo>
                  <a:pt x="757" y="933"/>
                </a:lnTo>
                <a:lnTo>
                  <a:pt x="767" y="940"/>
                </a:lnTo>
                <a:lnTo>
                  <a:pt x="779" y="946"/>
                </a:lnTo>
                <a:lnTo>
                  <a:pt x="792" y="950"/>
                </a:lnTo>
                <a:lnTo>
                  <a:pt x="806" y="953"/>
                </a:lnTo>
                <a:lnTo>
                  <a:pt x="821" y="953"/>
                </a:lnTo>
                <a:lnTo>
                  <a:pt x="837" y="951"/>
                </a:lnTo>
                <a:lnTo>
                  <a:pt x="851" y="971"/>
                </a:lnTo>
                <a:lnTo>
                  <a:pt x="869" y="986"/>
                </a:lnTo>
                <a:lnTo>
                  <a:pt x="890" y="998"/>
                </a:lnTo>
                <a:lnTo>
                  <a:pt x="915" y="1003"/>
                </a:lnTo>
                <a:lnTo>
                  <a:pt x="942" y="1004"/>
                </a:lnTo>
                <a:lnTo>
                  <a:pt x="970" y="1001"/>
                </a:lnTo>
                <a:lnTo>
                  <a:pt x="1002" y="993"/>
                </a:lnTo>
                <a:lnTo>
                  <a:pt x="1034" y="979"/>
                </a:lnTo>
                <a:lnTo>
                  <a:pt x="1068" y="961"/>
                </a:lnTo>
                <a:lnTo>
                  <a:pt x="1098" y="941"/>
                </a:lnTo>
                <a:lnTo>
                  <a:pt x="1125" y="918"/>
                </a:lnTo>
                <a:lnTo>
                  <a:pt x="1150" y="893"/>
                </a:lnTo>
                <a:lnTo>
                  <a:pt x="1171" y="868"/>
                </a:lnTo>
                <a:lnTo>
                  <a:pt x="1189" y="840"/>
                </a:lnTo>
                <a:lnTo>
                  <a:pt x="1201" y="813"/>
                </a:lnTo>
                <a:lnTo>
                  <a:pt x="1209" y="785"/>
                </a:lnTo>
                <a:lnTo>
                  <a:pt x="1245" y="767"/>
                </a:lnTo>
                <a:lnTo>
                  <a:pt x="1278" y="745"/>
                </a:lnTo>
                <a:lnTo>
                  <a:pt x="1306" y="722"/>
                </a:lnTo>
                <a:lnTo>
                  <a:pt x="1331" y="695"/>
                </a:lnTo>
                <a:lnTo>
                  <a:pt x="1353" y="669"/>
                </a:lnTo>
                <a:lnTo>
                  <a:pt x="1369" y="642"/>
                </a:lnTo>
                <a:lnTo>
                  <a:pt x="1379" y="614"/>
                </a:lnTo>
                <a:lnTo>
                  <a:pt x="1384" y="588"/>
                </a:lnTo>
                <a:lnTo>
                  <a:pt x="1400" y="575"/>
                </a:lnTo>
                <a:lnTo>
                  <a:pt x="1412" y="562"/>
                </a:lnTo>
                <a:lnTo>
                  <a:pt x="1424" y="548"/>
                </a:lnTo>
                <a:lnTo>
                  <a:pt x="1432" y="534"/>
                </a:lnTo>
                <a:lnTo>
                  <a:pt x="1437" y="519"/>
                </a:lnTo>
                <a:lnTo>
                  <a:pt x="1441" y="506"/>
                </a:lnTo>
                <a:lnTo>
                  <a:pt x="1441" y="492"/>
                </a:lnTo>
                <a:lnTo>
                  <a:pt x="1437" y="478"/>
                </a:lnTo>
                <a:close/>
              </a:path>
            </a:pathLst>
          </a:custGeom>
          <a:solidFill>
            <a:srgbClr val="000000"/>
          </a:solidFill>
          <a:ln w="9525">
            <a:noFill/>
            <a:round/>
            <a:headEnd/>
            <a:tailEnd/>
          </a:ln>
        </p:spPr>
        <p:txBody>
          <a:bodyPr/>
          <a:lstStyle/>
          <a:p>
            <a:endParaRPr lang="en-US"/>
          </a:p>
        </p:txBody>
      </p:sp>
      <p:sp>
        <p:nvSpPr>
          <p:cNvPr id="54349" name="Freeform 43"/>
          <p:cNvSpPr>
            <a:spLocks/>
          </p:cNvSpPr>
          <p:nvPr/>
        </p:nvSpPr>
        <p:spPr bwMode="auto">
          <a:xfrm>
            <a:off x="6149975" y="3073400"/>
            <a:ext cx="242888" cy="350838"/>
          </a:xfrm>
          <a:custGeom>
            <a:avLst/>
            <a:gdLst>
              <a:gd name="T0" fmla="*/ 595 w 612"/>
              <a:gd name="T1" fmla="*/ 538 h 882"/>
              <a:gd name="T2" fmla="*/ 612 w 612"/>
              <a:gd name="T3" fmla="*/ 439 h 882"/>
              <a:gd name="T4" fmla="*/ 568 w 612"/>
              <a:gd name="T5" fmla="*/ 361 h 882"/>
              <a:gd name="T6" fmla="*/ 509 w 612"/>
              <a:gd name="T7" fmla="*/ 366 h 882"/>
              <a:gd name="T8" fmla="*/ 439 w 612"/>
              <a:gd name="T9" fmla="*/ 324 h 882"/>
              <a:gd name="T10" fmla="*/ 487 w 612"/>
              <a:gd name="T11" fmla="*/ 331 h 882"/>
              <a:gd name="T12" fmla="*/ 563 w 612"/>
              <a:gd name="T13" fmla="*/ 316 h 882"/>
              <a:gd name="T14" fmla="*/ 568 w 612"/>
              <a:gd name="T15" fmla="*/ 183 h 882"/>
              <a:gd name="T16" fmla="*/ 504 w 612"/>
              <a:gd name="T17" fmla="*/ 188 h 882"/>
              <a:gd name="T18" fmla="*/ 431 w 612"/>
              <a:gd name="T19" fmla="*/ 255 h 882"/>
              <a:gd name="T20" fmla="*/ 478 w 612"/>
              <a:gd name="T21" fmla="*/ 159 h 882"/>
              <a:gd name="T22" fmla="*/ 569 w 612"/>
              <a:gd name="T23" fmla="*/ 118 h 882"/>
              <a:gd name="T24" fmla="*/ 585 w 612"/>
              <a:gd name="T25" fmla="*/ 70 h 882"/>
              <a:gd name="T26" fmla="*/ 554 w 612"/>
              <a:gd name="T27" fmla="*/ 21 h 882"/>
              <a:gd name="T28" fmla="*/ 478 w 612"/>
              <a:gd name="T29" fmla="*/ 29 h 882"/>
              <a:gd name="T30" fmla="*/ 434 w 612"/>
              <a:gd name="T31" fmla="*/ 0 h 882"/>
              <a:gd name="T32" fmla="*/ 378 w 612"/>
              <a:gd name="T33" fmla="*/ 21 h 882"/>
              <a:gd name="T34" fmla="*/ 372 w 612"/>
              <a:gd name="T35" fmla="*/ 120 h 882"/>
              <a:gd name="T36" fmla="*/ 268 w 612"/>
              <a:gd name="T37" fmla="*/ 166 h 882"/>
              <a:gd name="T38" fmla="*/ 247 w 612"/>
              <a:gd name="T39" fmla="*/ 151 h 882"/>
              <a:gd name="T40" fmla="*/ 353 w 612"/>
              <a:gd name="T41" fmla="*/ 90 h 882"/>
              <a:gd name="T42" fmla="*/ 307 w 612"/>
              <a:gd name="T43" fmla="*/ 44 h 882"/>
              <a:gd name="T44" fmla="*/ 218 w 612"/>
              <a:gd name="T45" fmla="*/ 85 h 882"/>
              <a:gd name="T46" fmla="*/ 122 w 612"/>
              <a:gd name="T47" fmla="*/ 140 h 882"/>
              <a:gd name="T48" fmla="*/ 67 w 612"/>
              <a:gd name="T49" fmla="*/ 211 h 882"/>
              <a:gd name="T50" fmla="*/ 101 w 612"/>
              <a:gd name="T51" fmla="*/ 257 h 882"/>
              <a:gd name="T52" fmla="*/ 155 w 612"/>
              <a:gd name="T53" fmla="*/ 270 h 882"/>
              <a:gd name="T54" fmla="*/ 294 w 612"/>
              <a:gd name="T55" fmla="*/ 220 h 882"/>
              <a:gd name="T56" fmla="*/ 369 w 612"/>
              <a:gd name="T57" fmla="*/ 257 h 882"/>
              <a:gd name="T58" fmla="*/ 366 w 612"/>
              <a:gd name="T59" fmla="*/ 256 h 882"/>
              <a:gd name="T60" fmla="*/ 278 w 612"/>
              <a:gd name="T61" fmla="*/ 267 h 882"/>
              <a:gd name="T62" fmla="*/ 125 w 612"/>
              <a:gd name="T63" fmla="*/ 315 h 882"/>
              <a:gd name="T64" fmla="*/ 76 w 612"/>
              <a:gd name="T65" fmla="*/ 310 h 882"/>
              <a:gd name="T66" fmla="*/ 51 w 612"/>
              <a:gd name="T67" fmla="*/ 385 h 882"/>
              <a:gd name="T68" fmla="*/ 0 w 612"/>
              <a:gd name="T69" fmla="*/ 449 h 882"/>
              <a:gd name="T70" fmla="*/ 41 w 612"/>
              <a:gd name="T71" fmla="*/ 507 h 882"/>
              <a:gd name="T72" fmla="*/ 105 w 612"/>
              <a:gd name="T73" fmla="*/ 531 h 882"/>
              <a:gd name="T74" fmla="*/ 207 w 612"/>
              <a:gd name="T75" fmla="*/ 501 h 882"/>
              <a:gd name="T76" fmla="*/ 217 w 612"/>
              <a:gd name="T77" fmla="*/ 513 h 882"/>
              <a:gd name="T78" fmla="*/ 93 w 612"/>
              <a:gd name="T79" fmla="*/ 555 h 882"/>
              <a:gd name="T80" fmla="*/ 62 w 612"/>
              <a:gd name="T81" fmla="*/ 565 h 882"/>
              <a:gd name="T82" fmla="*/ 180 w 612"/>
              <a:gd name="T83" fmla="*/ 680 h 882"/>
              <a:gd name="T84" fmla="*/ 252 w 612"/>
              <a:gd name="T85" fmla="*/ 646 h 882"/>
              <a:gd name="T86" fmla="*/ 372 w 612"/>
              <a:gd name="T87" fmla="*/ 732 h 882"/>
              <a:gd name="T88" fmla="*/ 323 w 612"/>
              <a:gd name="T89" fmla="*/ 705 h 882"/>
              <a:gd name="T90" fmla="*/ 232 w 612"/>
              <a:gd name="T91" fmla="*/ 725 h 882"/>
              <a:gd name="T92" fmla="*/ 324 w 612"/>
              <a:gd name="T93" fmla="*/ 854 h 882"/>
              <a:gd name="T94" fmla="*/ 456 w 612"/>
              <a:gd name="T95" fmla="*/ 869 h 882"/>
              <a:gd name="T96" fmla="*/ 424 w 612"/>
              <a:gd name="T97" fmla="*/ 802 h 882"/>
              <a:gd name="T98" fmla="*/ 456 w 612"/>
              <a:gd name="T99" fmla="*/ 702 h 882"/>
              <a:gd name="T100" fmla="*/ 488 w 612"/>
              <a:gd name="T101" fmla="*/ 716 h 882"/>
              <a:gd name="T102" fmla="*/ 458 w 612"/>
              <a:gd name="T103" fmla="*/ 783 h 882"/>
              <a:gd name="T104" fmla="*/ 548 w 612"/>
              <a:gd name="T105" fmla="*/ 827 h 882"/>
              <a:gd name="T106" fmla="*/ 583 w 612"/>
              <a:gd name="T107" fmla="*/ 785 h 882"/>
              <a:gd name="T108" fmla="*/ 582 w 612"/>
              <a:gd name="T109" fmla="*/ 707 h 882"/>
              <a:gd name="T110" fmla="*/ 600 w 612"/>
              <a:gd name="T111" fmla="*/ 613 h 8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12"/>
              <a:gd name="T169" fmla="*/ 0 h 882"/>
              <a:gd name="T170" fmla="*/ 612 w 612"/>
              <a:gd name="T171" fmla="*/ 882 h 88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12" h="882">
                <a:moveTo>
                  <a:pt x="588" y="597"/>
                </a:moveTo>
                <a:lnTo>
                  <a:pt x="590" y="597"/>
                </a:lnTo>
                <a:lnTo>
                  <a:pt x="597" y="593"/>
                </a:lnTo>
                <a:lnTo>
                  <a:pt x="602" y="583"/>
                </a:lnTo>
                <a:lnTo>
                  <a:pt x="604" y="566"/>
                </a:lnTo>
                <a:lnTo>
                  <a:pt x="602" y="551"/>
                </a:lnTo>
                <a:lnTo>
                  <a:pt x="595" y="538"/>
                </a:lnTo>
                <a:lnTo>
                  <a:pt x="587" y="528"/>
                </a:lnTo>
                <a:lnTo>
                  <a:pt x="578" y="522"/>
                </a:lnTo>
                <a:lnTo>
                  <a:pt x="578" y="515"/>
                </a:lnTo>
                <a:lnTo>
                  <a:pt x="587" y="507"/>
                </a:lnTo>
                <a:lnTo>
                  <a:pt x="597" y="494"/>
                </a:lnTo>
                <a:lnTo>
                  <a:pt x="605" y="471"/>
                </a:lnTo>
                <a:lnTo>
                  <a:pt x="612" y="439"/>
                </a:lnTo>
                <a:lnTo>
                  <a:pt x="612" y="396"/>
                </a:lnTo>
                <a:lnTo>
                  <a:pt x="602" y="372"/>
                </a:lnTo>
                <a:lnTo>
                  <a:pt x="589" y="361"/>
                </a:lnTo>
                <a:lnTo>
                  <a:pt x="584" y="359"/>
                </a:lnTo>
                <a:lnTo>
                  <a:pt x="577" y="357"/>
                </a:lnTo>
                <a:lnTo>
                  <a:pt x="573" y="360"/>
                </a:lnTo>
                <a:lnTo>
                  <a:pt x="568" y="361"/>
                </a:lnTo>
                <a:lnTo>
                  <a:pt x="564" y="364"/>
                </a:lnTo>
                <a:lnTo>
                  <a:pt x="558" y="365"/>
                </a:lnTo>
                <a:lnTo>
                  <a:pt x="553" y="366"/>
                </a:lnTo>
                <a:lnTo>
                  <a:pt x="547" y="367"/>
                </a:lnTo>
                <a:lnTo>
                  <a:pt x="539" y="369"/>
                </a:lnTo>
                <a:lnTo>
                  <a:pt x="532" y="369"/>
                </a:lnTo>
                <a:lnTo>
                  <a:pt x="509" y="366"/>
                </a:lnTo>
                <a:lnTo>
                  <a:pt x="491" y="361"/>
                </a:lnTo>
                <a:lnTo>
                  <a:pt x="474" y="354"/>
                </a:lnTo>
                <a:lnTo>
                  <a:pt x="462" y="346"/>
                </a:lnTo>
                <a:lnTo>
                  <a:pt x="452" y="337"/>
                </a:lnTo>
                <a:lnTo>
                  <a:pt x="444" y="330"/>
                </a:lnTo>
                <a:lnTo>
                  <a:pt x="441" y="326"/>
                </a:lnTo>
                <a:lnTo>
                  <a:pt x="439" y="324"/>
                </a:lnTo>
                <a:lnTo>
                  <a:pt x="442" y="325"/>
                </a:lnTo>
                <a:lnTo>
                  <a:pt x="446" y="325"/>
                </a:lnTo>
                <a:lnTo>
                  <a:pt x="452" y="326"/>
                </a:lnTo>
                <a:lnTo>
                  <a:pt x="461" y="327"/>
                </a:lnTo>
                <a:lnTo>
                  <a:pt x="472" y="330"/>
                </a:lnTo>
                <a:lnTo>
                  <a:pt x="487" y="331"/>
                </a:lnTo>
                <a:lnTo>
                  <a:pt x="507" y="334"/>
                </a:lnTo>
                <a:lnTo>
                  <a:pt x="518" y="335"/>
                </a:lnTo>
                <a:lnTo>
                  <a:pt x="529" y="334"/>
                </a:lnTo>
                <a:lnTo>
                  <a:pt x="538" y="331"/>
                </a:lnTo>
                <a:lnTo>
                  <a:pt x="547" y="327"/>
                </a:lnTo>
                <a:lnTo>
                  <a:pt x="555" y="322"/>
                </a:lnTo>
                <a:lnTo>
                  <a:pt x="563" y="316"/>
                </a:lnTo>
                <a:lnTo>
                  <a:pt x="569" y="307"/>
                </a:lnTo>
                <a:lnTo>
                  <a:pt x="575" y="296"/>
                </a:lnTo>
                <a:lnTo>
                  <a:pt x="582" y="265"/>
                </a:lnTo>
                <a:lnTo>
                  <a:pt x="580" y="226"/>
                </a:lnTo>
                <a:lnTo>
                  <a:pt x="577" y="195"/>
                </a:lnTo>
                <a:lnTo>
                  <a:pt x="574" y="181"/>
                </a:lnTo>
                <a:lnTo>
                  <a:pt x="568" y="183"/>
                </a:lnTo>
                <a:lnTo>
                  <a:pt x="560" y="183"/>
                </a:lnTo>
                <a:lnTo>
                  <a:pt x="553" y="184"/>
                </a:lnTo>
                <a:lnTo>
                  <a:pt x="545" y="184"/>
                </a:lnTo>
                <a:lnTo>
                  <a:pt x="535" y="185"/>
                </a:lnTo>
                <a:lnTo>
                  <a:pt x="527" y="185"/>
                </a:lnTo>
                <a:lnTo>
                  <a:pt x="515" y="186"/>
                </a:lnTo>
                <a:lnTo>
                  <a:pt x="504" y="188"/>
                </a:lnTo>
                <a:lnTo>
                  <a:pt x="486" y="191"/>
                </a:lnTo>
                <a:lnTo>
                  <a:pt x="471" y="200"/>
                </a:lnTo>
                <a:lnTo>
                  <a:pt x="458" y="211"/>
                </a:lnTo>
                <a:lnTo>
                  <a:pt x="447" y="224"/>
                </a:lnTo>
                <a:lnTo>
                  <a:pt x="439" y="236"/>
                </a:lnTo>
                <a:lnTo>
                  <a:pt x="433" y="247"/>
                </a:lnTo>
                <a:lnTo>
                  <a:pt x="431" y="255"/>
                </a:lnTo>
                <a:lnTo>
                  <a:pt x="429" y="257"/>
                </a:lnTo>
                <a:lnTo>
                  <a:pt x="431" y="252"/>
                </a:lnTo>
                <a:lnTo>
                  <a:pt x="434" y="240"/>
                </a:lnTo>
                <a:lnTo>
                  <a:pt x="441" y="221"/>
                </a:lnTo>
                <a:lnTo>
                  <a:pt x="449" y="200"/>
                </a:lnTo>
                <a:lnTo>
                  <a:pt x="462" y="179"/>
                </a:lnTo>
                <a:lnTo>
                  <a:pt x="478" y="159"/>
                </a:lnTo>
                <a:lnTo>
                  <a:pt x="497" y="145"/>
                </a:lnTo>
                <a:lnTo>
                  <a:pt x="520" y="138"/>
                </a:lnTo>
                <a:lnTo>
                  <a:pt x="533" y="136"/>
                </a:lnTo>
                <a:lnTo>
                  <a:pt x="543" y="133"/>
                </a:lnTo>
                <a:lnTo>
                  <a:pt x="553" y="129"/>
                </a:lnTo>
                <a:lnTo>
                  <a:pt x="562" y="124"/>
                </a:lnTo>
                <a:lnTo>
                  <a:pt x="569" y="118"/>
                </a:lnTo>
                <a:lnTo>
                  <a:pt x="577" y="111"/>
                </a:lnTo>
                <a:lnTo>
                  <a:pt x="582" y="105"/>
                </a:lnTo>
                <a:lnTo>
                  <a:pt x="587" y="99"/>
                </a:lnTo>
                <a:lnTo>
                  <a:pt x="585" y="91"/>
                </a:lnTo>
                <a:lnTo>
                  <a:pt x="585" y="84"/>
                </a:lnTo>
                <a:lnTo>
                  <a:pt x="585" y="76"/>
                </a:lnTo>
                <a:lnTo>
                  <a:pt x="585" y="70"/>
                </a:lnTo>
                <a:lnTo>
                  <a:pt x="585" y="60"/>
                </a:lnTo>
                <a:lnTo>
                  <a:pt x="583" y="50"/>
                </a:lnTo>
                <a:lnTo>
                  <a:pt x="579" y="41"/>
                </a:lnTo>
                <a:lnTo>
                  <a:pt x="574" y="34"/>
                </a:lnTo>
                <a:lnTo>
                  <a:pt x="568" y="28"/>
                </a:lnTo>
                <a:lnTo>
                  <a:pt x="562" y="24"/>
                </a:lnTo>
                <a:lnTo>
                  <a:pt x="554" y="21"/>
                </a:lnTo>
                <a:lnTo>
                  <a:pt x="545" y="20"/>
                </a:lnTo>
                <a:lnTo>
                  <a:pt x="535" y="21"/>
                </a:lnTo>
                <a:lnTo>
                  <a:pt x="528" y="25"/>
                </a:lnTo>
                <a:lnTo>
                  <a:pt x="522" y="29"/>
                </a:lnTo>
                <a:lnTo>
                  <a:pt x="517" y="34"/>
                </a:lnTo>
                <a:lnTo>
                  <a:pt x="492" y="56"/>
                </a:lnTo>
                <a:lnTo>
                  <a:pt x="478" y="29"/>
                </a:lnTo>
                <a:lnTo>
                  <a:pt x="473" y="21"/>
                </a:lnTo>
                <a:lnTo>
                  <a:pt x="468" y="16"/>
                </a:lnTo>
                <a:lnTo>
                  <a:pt x="463" y="10"/>
                </a:lnTo>
                <a:lnTo>
                  <a:pt x="456" y="6"/>
                </a:lnTo>
                <a:lnTo>
                  <a:pt x="449" y="4"/>
                </a:lnTo>
                <a:lnTo>
                  <a:pt x="442" y="1"/>
                </a:lnTo>
                <a:lnTo>
                  <a:pt x="434" y="0"/>
                </a:lnTo>
                <a:lnTo>
                  <a:pt x="426" y="0"/>
                </a:lnTo>
                <a:lnTo>
                  <a:pt x="417" y="1"/>
                </a:lnTo>
                <a:lnTo>
                  <a:pt x="409" y="4"/>
                </a:lnTo>
                <a:lnTo>
                  <a:pt x="401" y="6"/>
                </a:lnTo>
                <a:lnTo>
                  <a:pt x="393" y="10"/>
                </a:lnTo>
                <a:lnTo>
                  <a:pt x="386" y="15"/>
                </a:lnTo>
                <a:lnTo>
                  <a:pt x="378" y="21"/>
                </a:lnTo>
                <a:lnTo>
                  <a:pt x="372" y="28"/>
                </a:lnTo>
                <a:lnTo>
                  <a:pt x="366" y="35"/>
                </a:lnTo>
                <a:lnTo>
                  <a:pt x="373" y="49"/>
                </a:lnTo>
                <a:lnTo>
                  <a:pt x="377" y="65"/>
                </a:lnTo>
                <a:lnTo>
                  <a:pt x="378" y="83"/>
                </a:lnTo>
                <a:lnTo>
                  <a:pt x="377" y="101"/>
                </a:lnTo>
                <a:lnTo>
                  <a:pt x="372" y="120"/>
                </a:lnTo>
                <a:lnTo>
                  <a:pt x="364" y="136"/>
                </a:lnTo>
                <a:lnTo>
                  <a:pt x="354" y="150"/>
                </a:lnTo>
                <a:lnTo>
                  <a:pt x="342" y="160"/>
                </a:lnTo>
                <a:lnTo>
                  <a:pt x="322" y="169"/>
                </a:lnTo>
                <a:lnTo>
                  <a:pt x="302" y="171"/>
                </a:lnTo>
                <a:lnTo>
                  <a:pt x="283" y="170"/>
                </a:lnTo>
                <a:lnTo>
                  <a:pt x="268" y="166"/>
                </a:lnTo>
                <a:lnTo>
                  <a:pt x="254" y="163"/>
                </a:lnTo>
                <a:lnTo>
                  <a:pt x="243" y="156"/>
                </a:lnTo>
                <a:lnTo>
                  <a:pt x="237" y="153"/>
                </a:lnTo>
                <a:lnTo>
                  <a:pt x="235" y="151"/>
                </a:lnTo>
                <a:lnTo>
                  <a:pt x="236" y="151"/>
                </a:lnTo>
                <a:lnTo>
                  <a:pt x="239" y="151"/>
                </a:lnTo>
                <a:lnTo>
                  <a:pt x="247" y="151"/>
                </a:lnTo>
                <a:lnTo>
                  <a:pt x="256" y="150"/>
                </a:lnTo>
                <a:lnTo>
                  <a:pt x="268" y="146"/>
                </a:lnTo>
                <a:lnTo>
                  <a:pt x="283" y="141"/>
                </a:lnTo>
                <a:lnTo>
                  <a:pt x="302" y="134"/>
                </a:lnTo>
                <a:lnTo>
                  <a:pt x="323" y="123"/>
                </a:lnTo>
                <a:lnTo>
                  <a:pt x="343" y="106"/>
                </a:lnTo>
                <a:lnTo>
                  <a:pt x="353" y="90"/>
                </a:lnTo>
                <a:lnTo>
                  <a:pt x="354" y="74"/>
                </a:lnTo>
                <a:lnTo>
                  <a:pt x="351" y="58"/>
                </a:lnTo>
                <a:lnTo>
                  <a:pt x="331" y="49"/>
                </a:lnTo>
                <a:lnTo>
                  <a:pt x="323" y="46"/>
                </a:lnTo>
                <a:lnTo>
                  <a:pt x="314" y="45"/>
                </a:lnTo>
                <a:lnTo>
                  <a:pt x="307" y="44"/>
                </a:lnTo>
                <a:lnTo>
                  <a:pt x="298" y="44"/>
                </a:lnTo>
                <a:lnTo>
                  <a:pt x="283" y="45"/>
                </a:lnTo>
                <a:lnTo>
                  <a:pt x="268" y="50"/>
                </a:lnTo>
                <a:lnTo>
                  <a:pt x="254" y="56"/>
                </a:lnTo>
                <a:lnTo>
                  <a:pt x="241" y="64"/>
                </a:lnTo>
                <a:lnTo>
                  <a:pt x="228" y="74"/>
                </a:lnTo>
                <a:lnTo>
                  <a:pt x="218" y="85"/>
                </a:lnTo>
                <a:lnTo>
                  <a:pt x="208" y="96"/>
                </a:lnTo>
                <a:lnTo>
                  <a:pt x="202" y="110"/>
                </a:lnTo>
                <a:lnTo>
                  <a:pt x="195" y="130"/>
                </a:lnTo>
                <a:lnTo>
                  <a:pt x="171" y="129"/>
                </a:lnTo>
                <a:lnTo>
                  <a:pt x="155" y="130"/>
                </a:lnTo>
                <a:lnTo>
                  <a:pt x="137" y="134"/>
                </a:lnTo>
                <a:lnTo>
                  <a:pt x="122" y="140"/>
                </a:lnTo>
                <a:lnTo>
                  <a:pt x="107" y="148"/>
                </a:lnTo>
                <a:lnTo>
                  <a:pt x="95" y="158"/>
                </a:lnTo>
                <a:lnTo>
                  <a:pt x="83" y="168"/>
                </a:lnTo>
                <a:lnTo>
                  <a:pt x="75" y="180"/>
                </a:lnTo>
                <a:lnTo>
                  <a:pt x="70" y="193"/>
                </a:lnTo>
                <a:lnTo>
                  <a:pt x="67" y="201"/>
                </a:lnTo>
                <a:lnTo>
                  <a:pt x="67" y="211"/>
                </a:lnTo>
                <a:lnTo>
                  <a:pt x="70" y="220"/>
                </a:lnTo>
                <a:lnTo>
                  <a:pt x="72" y="229"/>
                </a:lnTo>
                <a:lnTo>
                  <a:pt x="77" y="236"/>
                </a:lnTo>
                <a:lnTo>
                  <a:pt x="83" y="244"/>
                </a:lnTo>
                <a:lnTo>
                  <a:pt x="91" y="251"/>
                </a:lnTo>
                <a:lnTo>
                  <a:pt x="100" y="257"/>
                </a:lnTo>
                <a:lnTo>
                  <a:pt x="101" y="257"/>
                </a:lnTo>
                <a:lnTo>
                  <a:pt x="107" y="260"/>
                </a:lnTo>
                <a:lnTo>
                  <a:pt x="113" y="262"/>
                </a:lnTo>
                <a:lnTo>
                  <a:pt x="120" y="265"/>
                </a:lnTo>
                <a:lnTo>
                  <a:pt x="127" y="266"/>
                </a:lnTo>
                <a:lnTo>
                  <a:pt x="136" y="267"/>
                </a:lnTo>
                <a:lnTo>
                  <a:pt x="145" y="269"/>
                </a:lnTo>
                <a:lnTo>
                  <a:pt x="155" y="270"/>
                </a:lnTo>
                <a:lnTo>
                  <a:pt x="165" y="270"/>
                </a:lnTo>
                <a:lnTo>
                  <a:pt x="195" y="266"/>
                </a:lnTo>
                <a:lnTo>
                  <a:pt x="220" y="259"/>
                </a:lnTo>
                <a:lnTo>
                  <a:pt x="242" y="249"/>
                </a:lnTo>
                <a:lnTo>
                  <a:pt x="262" y="239"/>
                </a:lnTo>
                <a:lnTo>
                  <a:pt x="279" y="228"/>
                </a:lnTo>
                <a:lnTo>
                  <a:pt x="294" y="220"/>
                </a:lnTo>
                <a:lnTo>
                  <a:pt x="311" y="215"/>
                </a:lnTo>
                <a:lnTo>
                  <a:pt x="326" y="215"/>
                </a:lnTo>
                <a:lnTo>
                  <a:pt x="339" y="220"/>
                </a:lnTo>
                <a:lnTo>
                  <a:pt x="351" y="228"/>
                </a:lnTo>
                <a:lnTo>
                  <a:pt x="359" y="237"/>
                </a:lnTo>
                <a:lnTo>
                  <a:pt x="364" y="247"/>
                </a:lnTo>
                <a:lnTo>
                  <a:pt x="369" y="257"/>
                </a:lnTo>
                <a:lnTo>
                  <a:pt x="372" y="266"/>
                </a:lnTo>
                <a:lnTo>
                  <a:pt x="373" y="271"/>
                </a:lnTo>
                <a:lnTo>
                  <a:pt x="373" y="274"/>
                </a:lnTo>
                <a:lnTo>
                  <a:pt x="373" y="272"/>
                </a:lnTo>
                <a:lnTo>
                  <a:pt x="372" y="267"/>
                </a:lnTo>
                <a:lnTo>
                  <a:pt x="369" y="262"/>
                </a:lnTo>
                <a:lnTo>
                  <a:pt x="366" y="256"/>
                </a:lnTo>
                <a:lnTo>
                  <a:pt x="359" y="249"/>
                </a:lnTo>
                <a:lnTo>
                  <a:pt x="352" y="244"/>
                </a:lnTo>
                <a:lnTo>
                  <a:pt x="342" y="240"/>
                </a:lnTo>
                <a:lnTo>
                  <a:pt x="329" y="239"/>
                </a:lnTo>
                <a:lnTo>
                  <a:pt x="314" y="242"/>
                </a:lnTo>
                <a:lnTo>
                  <a:pt x="297" y="252"/>
                </a:lnTo>
                <a:lnTo>
                  <a:pt x="278" y="267"/>
                </a:lnTo>
                <a:lnTo>
                  <a:pt x="256" y="282"/>
                </a:lnTo>
                <a:lnTo>
                  <a:pt x="232" y="297"/>
                </a:lnTo>
                <a:lnTo>
                  <a:pt x="205" y="310"/>
                </a:lnTo>
                <a:lnTo>
                  <a:pt x="175" y="317"/>
                </a:lnTo>
                <a:lnTo>
                  <a:pt x="142" y="317"/>
                </a:lnTo>
                <a:lnTo>
                  <a:pt x="132" y="316"/>
                </a:lnTo>
                <a:lnTo>
                  <a:pt x="125" y="315"/>
                </a:lnTo>
                <a:lnTo>
                  <a:pt x="116" y="314"/>
                </a:lnTo>
                <a:lnTo>
                  <a:pt x="108" y="311"/>
                </a:lnTo>
                <a:lnTo>
                  <a:pt x="102" y="309"/>
                </a:lnTo>
                <a:lnTo>
                  <a:pt x="96" y="306"/>
                </a:lnTo>
                <a:lnTo>
                  <a:pt x="91" y="304"/>
                </a:lnTo>
                <a:lnTo>
                  <a:pt x="86" y="301"/>
                </a:lnTo>
                <a:lnTo>
                  <a:pt x="76" y="310"/>
                </a:lnTo>
                <a:lnTo>
                  <a:pt x="67" y="319"/>
                </a:lnTo>
                <a:lnTo>
                  <a:pt x="60" y="329"/>
                </a:lnTo>
                <a:lnTo>
                  <a:pt x="53" y="339"/>
                </a:lnTo>
                <a:lnTo>
                  <a:pt x="50" y="350"/>
                </a:lnTo>
                <a:lnTo>
                  <a:pt x="48" y="361"/>
                </a:lnTo>
                <a:lnTo>
                  <a:pt x="48" y="374"/>
                </a:lnTo>
                <a:lnTo>
                  <a:pt x="51" y="385"/>
                </a:lnTo>
                <a:lnTo>
                  <a:pt x="55" y="400"/>
                </a:lnTo>
                <a:lnTo>
                  <a:pt x="37" y="406"/>
                </a:lnTo>
                <a:lnTo>
                  <a:pt x="25" y="412"/>
                </a:lnTo>
                <a:lnTo>
                  <a:pt x="13" y="420"/>
                </a:lnTo>
                <a:lnTo>
                  <a:pt x="6" y="430"/>
                </a:lnTo>
                <a:lnTo>
                  <a:pt x="1" y="440"/>
                </a:lnTo>
                <a:lnTo>
                  <a:pt x="0" y="449"/>
                </a:lnTo>
                <a:lnTo>
                  <a:pt x="0" y="457"/>
                </a:lnTo>
                <a:lnTo>
                  <a:pt x="2" y="466"/>
                </a:lnTo>
                <a:lnTo>
                  <a:pt x="7" y="475"/>
                </a:lnTo>
                <a:lnTo>
                  <a:pt x="13" y="485"/>
                </a:lnTo>
                <a:lnTo>
                  <a:pt x="21" y="492"/>
                </a:lnTo>
                <a:lnTo>
                  <a:pt x="30" y="500"/>
                </a:lnTo>
                <a:lnTo>
                  <a:pt x="41" y="507"/>
                </a:lnTo>
                <a:lnTo>
                  <a:pt x="58" y="517"/>
                </a:lnTo>
                <a:lnTo>
                  <a:pt x="58" y="518"/>
                </a:lnTo>
                <a:lnTo>
                  <a:pt x="67" y="522"/>
                </a:lnTo>
                <a:lnTo>
                  <a:pt x="76" y="525"/>
                </a:lnTo>
                <a:lnTo>
                  <a:pt x="86" y="527"/>
                </a:lnTo>
                <a:lnTo>
                  <a:pt x="95" y="528"/>
                </a:lnTo>
                <a:lnTo>
                  <a:pt x="105" y="531"/>
                </a:lnTo>
                <a:lnTo>
                  <a:pt x="115" y="531"/>
                </a:lnTo>
                <a:lnTo>
                  <a:pt x="123" y="530"/>
                </a:lnTo>
                <a:lnTo>
                  <a:pt x="133" y="528"/>
                </a:lnTo>
                <a:lnTo>
                  <a:pt x="156" y="522"/>
                </a:lnTo>
                <a:lnTo>
                  <a:pt x="176" y="515"/>
                </a:lnTo>
                <a:lnTo>
                  <a:pt x="192" y="509"/>
                </a:lnTo>
                <a:lnTo>
                  <a:pt x="207" y="501"/>
                </a:lnTo>
                <a:lnTo>
                  <a:pt x="218" y="495"/>
                </a:lnTo>
                <a:lnTo>
                  <a:pt x="227" y="490"/>
                </a:lnTo>
                <a:lnTo>
                  <a:pt x="232" y="487"/>
                </a:lnTo>
                <a:lnTo>
                  <a:pt x="233" y="486"/>
                </a:lnTo>
                <a:lnTo>
                  <a:pt x="232" y="490"/>
                </a:lnTo>
                <a:lnTo>
                  <a:pt x="226" y="500"/>
                </a:lnTo>
                <a:lnTo>
                  <a:pt x="217" y="513"/>
                </a:lnTo>
                <a:lnTo>
                  <a:pt x="203" y="528"/>
                </a:lnTo>
                <a:lnTo>
                  <a:pt x="186" y="543"/>
                </a:lnTo>
                <a:lnTo>
                  <a:pt x="165" y="553"/>
                </a:lnTo>
                <a:lnTo>
                  <a:pt x="138" y="560"/>
                </a:lnTo>
                <a:lnTo>
                  <a:pt x="107" y="557"/>
                </a:lnTo>
                <a:lnTo>
                  <a:pt x="100" y="556"/>
                </a:lnTo>
                <a:lnTo>
                  <a:pt x="93" y="555"/>
                </a:lnTo>
                <a:lnTo>
                  <a:pt x="86" y="553"/>
                </a:lnTo>
                <a:lnTo>
                  <a:pt x="80" y="551"/>
                </a:lnTo>
                <a:lnTo>
                  <a:pt x="75" y="550"/>
                </a:lnTo>
                <a:lnTo>
                  <a:pt x="68" y="548"/>
                </a:lnTo>
                <a:lnTo>
                  <a:pt x="63" y="547"/>
                </a:lnTo>
                <a:lnTo>
                  <a:pt x="58" y="546"/>
                </a:lnTo>
                <a:lnTo>
                  <a:pt x="62" y="565"/>
                </a:lnTo>
                <a:lnTo>
                  <a:pt x="71" y="585"/>
                </a:lnTo>
                <a:lnTo>
                  <a:pt x="82" y="603"/>
                </a:lnTo>
                <a:lnTo>
                  <a:pt x="97" y="621"/>
                </a:lnTo>
                <a:lnTo>
                  <a:pt x="113" y="638"/>
                </a:lnTo>
                <a:lnTo>
                  <a:pt x="133" y="653"/>
                </a:lnTo>
                <a:lnTo>
                  <a:pt x="156" y="667"/>
                </a:lnTo>
                <a:lnTo>
                  <a:pt x="180" y="680"/>
                </a:lnTo>
                <a:lnTo>
                  <a:pt x="187" y="668"/>
                </a:lnTo>
                <a:lnTo>
                  <a:pt x="196" y="660"/>
                </a:lnTo>
                <a:lnTo>
                  <a:pt x="203" y="653"/>
                </a:lnTo>
                <a:lnTo>
                  <a:pt x="213" y="648"/>
                </a:lnTo>
                <a:lnTo>
                  <a:pt x="225" y="646"/>
                </a:lnTo>
                <a:lnTo>
                  <a:pt x="237" y="645"/>
                </a:lnTo>
                <a:lnTo>
                  <a:pt x="252" y="646"/>
                </a:lnTo>
                <a:lnTo>
                  <a:pt x="269" y="648"/>
                </a:lnTo>
                <a:lnTo>
                  <a:pt x="297" y="656"/>
                </a:lnTo>
                <a:lnTo>
                  <a:pt x="321" y="670"/>
                </a:lnTo>
                <a:lnTo>
                  <a:pt x="339" y="685"/>
                </a:lnTo>
                <a:lnTo>
                  <a:pt x="354" y="702"/>
                </a:lnTo>
                <a:lnTo>
                  <a:pt x="364" y="718"/>
                </a:lnTo>
                <a:lnTo>
                  <a:pt x="372" y="732"/>
                </a:lnTo>
                <a:lnTo>
                  <a:pt x="377" y="741"/>
                </a:lnTo>
                <a:lnTo>
                  <a:pt x="378" y="745"/>
                </a:lnTo>
                <a:lnTo>
                  <a:pt x="376" y="742"/>
                </a:lnTo>
                <a:lnTo>
                  <a:pt x="368" y="735"/>
                </a:lnTo>
                <a:lnTo>
                  <a:pt x="356" y="726"/>
                </a:lnTo>
                <a:lnTo>
                  <a:pt x="341" y="715"/>
                </a:lnTo>
                <a:lnTo>
                  <a:pt x="323" y="705"/>
                </a:lnTo>
                <a:lnTo>
                  <a:pt x="304" y="697"/>
                </a:lnTo>
                <a:lnTo>
                  <a:pt x="283" y="692"/>
                </a:lnTo>
                <a:lnTo>
                  <a:pt x="263" y="692"/>
                </a:lnTo>
                <a:lnTo>
                  <a:pt x="248" y="698"/>
                </a:lnTo>
                <a:lnTo>
                  <a:pt x="238" y="710"/>
                </a:lnTo>
                <a:lnTo>
                  <a:pt x="233" y="720"/>
                </a:lnTo>
                <a:lnTo>
                  <a:pt x="232" y="725"/>
                </a:lnTo>
                <a:lnTo>
                  <a:pt x="235" y="745"/>
                </a:lnTo>
                <a:lnTo>
                  <a:pt x="242" y="765"/>
                </a:lnTo>
                <a:lnTo>
                  <a:pt x="252" y="785"/>
                </a:lnTo>
                <a:lnTo>
                  <a:pt x="266" y="804"/>
                </a:lnTo>
                <a:lnTo>
                  <a:pt x="283" y="822"/>
                </a:lnTo>
                <a:lnTo>
                  <a:pt x="303" y="839"/>
                </a:lnTo>
                <a:lnTo>
                  <a:pt x="324" y="854"/>
                </a:lnTo>
                <a:lnTo>
                  <a:pt x="348" y="867"/>
                </a:lnTo>
                <a:lnTo>
                  <a:pt x="369" y="874"/>
                </a:lnTo>
                <a:lnTo>
                  <a:pt x="389" y="879"/>
                </a:lnTo>
                <a:lnTo>
                  <a:pt x="408" y="882"/>
                </a:lnTo>
                <a:lnTo>
                  <a:pt x="426" y="881"/>
                </a:lnTo>
                <a:lnTo>
                  <a:pt x="442" y="877"/>
                </a:lnTo>
                <a:lnTo>
                  <a:pt x="456" y="869"/>
                </a:lnTo>
                <a:lnTo>
                  <a:pt x="468" y="859"/>
                </a:lnTo>
                <a:lnTo>
                  <a:pt x="478" y="847"/>
                </a:lnTo>
                <a:lnTo>
                  <a:pt x="467" y="841"/>
                </a:lnTo>
                <a:lnTo>
                  <a:pt x="456" y="833"/>
                </a:lnTo>
                <a:lnTo>
                  <a:pt x="444" y="824"/>
                </a:lnTo>
                <a:lnTo>
                  <a:pt x="434" y="814"/>
                </a:lnTo>
                <a:lnTo>
                  <a:pt x="424" y="802"/>
                </a:lnTo>
                <a:lnTo>
                  <a:pt x="417" y="787"/>
                </a:lnTo>
                <a:lnTo>
                  <a:pt x="412" y="771"/>
                </a:lnTo>
                <a:lnTo>
                  <a:pt x="409" y="752"/>
                </a:lnTo>
                <a:lnTo>
                  <a:pt x="413" y="726"/>
                </a:lnTo>
                <a:lnTo>
                  <a:pt x="423" y="710"/>
                </a:lnTo>
                <a:lnTo>
                  <a:pt x="438" y="703"/>
                </a:lnTo>
                <a:lnTo>
                  <a:pt x="456" y="702"/>
                </a:lnTo>
                <a:lnTo>
                  <a:pt x="473" y="705"/>
                </a:lnTo>
                <a:lnTo>
                  <a:pt x="488" y="710"/>
                </a:lnTo>
                <a:lnTo>
                  <a:pt x="499" y="713"/>
                </a:lnTo>
                <a:lnTo>
                  <a:pt x="503" y="716"/>
                </a:lnTo>
                <a:lnTo>
                  <a:pt x="501" y="716"/>
                </a:lnTo>
                <a:lnTo>
                  <a:pt x="496" y="715"/>
                </a:lnTo>
                <a:lnTo>
                  <a:pt x="488" y="716"/>
                </a:lnTo>
                <a:lnTo>
                  <a:pt x="478" y="717"/>
                </a:lnTo>
                <a:lnTo>
                  <a:pt x="469" y="721"/>
                </a:lnTo>
                <a:lnTo>
                  <a:pt x="461" y="728"/>
                </a:lnTo>
                <a:lnTo>
                  <a:pt x="454" y="738"/>
                </a:lnTo>
                <a:lnTo>
                  <a:pt x="451" y="753"/>
                </a:lnTo>
                <a:lnTo>
                  <a:pt x="452" y="770"/>
                </a:lnTo>
                <a:lnTo>
                  <a:pt x="458" y="783"/>
                </a:lnTo>
                <a:lnTo>
                  <a:pt x="467" y="794"/>
                </a:lnTo>
                <a:lnTo>
                  <a:pt x="479" y="804"/>
                </a:lnTo>
                <a:lnTo>
                  <a:pt x="494" y="813"/>
                </a:lnTo>
                <a:lnTo>
                  <a:pt x="509" y="819"/>
                </a:lnTo>
                <a:lnTo>
                  <a:pt x="524" y="824"/>
                </a:lnTo>
                <a:lnTo>
                  <a:pt x="539" y="828"/>
                </a:lnTo>
                <a:lnTo>
                  <a:pt x="548" y="827"/>
                </a:lnTo>
                <a:lnTo>
                  <a:pt x="557" y="824"/>
                </a:lnTo>
                <a:lnTo>
                  <a:pt x="564" y="821"/>
                </a:lnTo>
                <a:lnTo>
                  <a:pt x="570" y="816"/>
                </a:lnTo>
                <a:lnTo>
                  <a:pt x="575" y="809"/>
                </a:lnTo>
                <a:lnTo>
                  <a:pt x="579" y="802"/>
                </a:lnTo>
                <a:lnTo>
                  <a:pt x="582" y="793"/>
                </a:lnTo>
                <a:lnTo>
                  <a:pt x="583" y="785"/>
                </a:lnTo>
                <a:lnTo>
                  <a:pt x="582" y="736"/>
                </a:lnTo>
                <a:lnTo>
                  <a:pt x="570" y="731"/>
                </a:lnTo>
                <a:lnTo>
                  <a:pt x="565" y="727"/>
                </a:lnTo>
                <a:lnTo>
                  <a:pt x="565" y="723"/>
                </a:lnTo>
                <a:lnTo>
                  <a:pt x="568" y="718"/>
                </a:lnTo>
                <a:lnTo>
                  <a:pt x="574" y="713"/>
                </a:lnTo>
                <a:lnTo>
                  <a:pt x="582" y="707"/>
                </a:lnTo>
                <a:lnTo>
                  <a:pt x="590" y="698"/>
                </a:lnTo>
                <a:lnTo>
                  <a:pt x="600" y="687"/>
                </a:lnTo>
                <a:lnTo>
                  <a:pt x="609" y="670"/>
                </a:lnTo>
                <a:lnTo>
                  <a:pt x="612" y="653"/>
                </a:lnTo>
                <a:lnTo>
                  <a:pt x="610" y="638"/>
                </a:lnTo>
                <a:lnTo>
                  <a:pt x="605" y="625"/>
                </a:lnTo>
                <a:lnTo>
                  <a:pt x="600" y="613"/>
                </a:lnTo>
                <a:lnTo>
                  <a:pt x="594" y="605"/>
                </a:lnTo>
                <a:lnTo>
                  <a:pt x="589" y="600"/>
                </a:lnTo>
                <a:lnTo>
                  <a:pt x="588" y="597"/>
                </a:lnTo>
                <a:close/>
              </a:path>
            </a:pathLst>
          </a:custGeom>
          <a:solidFill>
            <a:srgbClr val="B5D6AD"/>
          </a:solidFill>
          <a:ln w="9525">
            <a:noFill/>
            <a:round/>
            <a:headEnd/>
            <a:tailEnd/>
          </a:ln>
        </p:spPr>
        <p:txBody>
          <a:bodyPr/>
          <a:lstStyle/>
          <a:p>
            <a:endParaRPr lang="en-US"/>
          </a:p>
        </p:txBody>
      </p:sp>
      <p:sp>
        <p:nvSpPr>
          <p:cNvPr id="54350" name="Freeform 45"/>
          <p:cNvSpPr>
            <a:spLocks/>
          </p:cNvSpPr>
          <p:nvPr/>
        </p:nvSpPr>
        <p:spPr bwMode="auto">
          <a:xfrm>
            <a:off x="6172200" y="3257550"/>
            <a:ext cx="220663" cy="166688"/>
          </a:xfrm>
          <a:custGeom>
            <a:avLst/>
            <a:gdLst>
              <a:gd name="T0" fmla="*/ 400 w 554"/>
              <a:gd name="T1" fmla="*/ 319 h 418"/>
              <a:gd name="T2" fmla="*/ 436 w 554"/>
              <a:gd name="T3" fmla="*/ 349 h 418"/>
              <a:gd name="T4" fmla="*/ 481 w 554"/>
              <a:gd name="T5" fmla="*/ 364 h 418"/>
              <a:gd name="T6" fmla="*/ 506 w 554"/>
              <a:gd name="T7" fmla="*/ 357 h 418"/>
              <a:gd name="T8" fmla="*/ 521 w 554"/>
              <a:gd name="T9" fmla="*/ 338 h 418"/>
              <a:gd name="T10" fmla="*/ 524 w 554"/>
              <a:gd name="T11" fmla="*/ 272 h 418"/>
              <a:gd name="T12" fmla="*/ 507 w 554"/>
              <a:gd name="T13" fmla="*/ 259 h 418"/>
              <a:gd name="T14" fmla="*/ 524 w 554"/>
              <a:gd name="T15" fmla="*/ 243 h 418"/>
              <a:gd name="T16" fmla="*/ 551 w 554"/>
              <a:gd name="T17" fmla="*/ 206 h 418"/>
              <a:gd name="T18" fmla="*/ 547 w 554"/>
              <a:gd name="T19" fmla="*/ 161 h 418"/>
              <a:gd name="T20" fmla="*/ 531 w 554"/>
              <a:gd name="T21" fmla="*/ 136 h 418"/>
              <a:gd name="T22" fmla="*/ 539 w 554"/>
              <a:gd name="T23" fmla="*/ 129 h 418"/>
              <a:gd name="T24" fmla="*/ 544 w 554"/>
              <a:gd name="T25" fmla="*/ 87 h 418"/>
              <a:gd name="T26" fmla="*/ 520 w 554"/>
              <a:gd name="T27" fmla="*/ 58 h 418"/>
              <a:gd name="T28" fmla="*/ 534 w 554"/>
              <a:gd name="T29" fmla="*/ 37 h 418"/>
              <a:gd name="T30" fmla="*/ 545 w 554"/>
              <a:gd name="T31" fmla="*/ 7 h 418"/>
              <a:gd name="T32" fmla="*/ 532 w 554"/>
              <a:gd name="T33" fmla="*/ 16 h 418"/>
              <a:gd name="T34" fmla="*/ 497 w 554"/>
              <a:gd name="T35" fmla="*/ 38 h 418"/>
              <a:gd name="T36" fmla="*/ 491 w 554"/>
              <a:gd name="T37" fmla="*/ 36 h 418"/>
              <a:gd name="T38" fmla="*/ 491 w 554"/>
              <a:gd name="T39" fmla="*/ 37 h 418"/>
              <a:gd name="T40" fmla="*/ 467 w 554"/>
              <a:gd name="T41" fmla="*/ 77 h 418"/>
              <a:gd name="T42" fmla="*/ 421 w 554"/>
              <a:gd name="T43" fmla="*/ 114 h 418"/>
              <a:gd name="T44" fmla="*/ 375 w 554"/>
              <a:gd name="T45" fmla="*/ 101 h 418"/>
              <a:gd name="T46" fmla="*/ 366 w 554"/>
              <a:gd name="T47" fmla="*/ 58 h 418"/>
              <a:gd name="T48" fmla="*/ 370 w 554"/>
              <a:gd name="T49" fmla="*/ 33 h 418"/>
              <a:gd name="T50" fmla="*/ 356 w 554"/>
              <a:gd name="T51" fmla="*/ 47 h 418"/>
              <a:gd name="T52" fmla="*/ 315 w 554"/>
              <a:gd name="T53" fmla="*/ 69 h 418"/>
              <a:gd name="T54" fmla="*/ 248 w 554"/>
              <a:gd name="T55" fmla="*/ 68 h 418"/>
              <a:gd name="T56" fmla="*/ 218 w 554"/>
              <a:gd name="T57" fmla="*/ 33 h 418"/>
              <a:gd name="T58" fmla="*/ 218 w 554"/>
              <a:gd name="T59" fmla="*/ 2 h 418"/>
              <a:gd name="T60" fmla="*/ 216 w 554"/>
              <a:gd name="T61" fmla="*/ 3 h 418"/>
              <a:gd name="T62" fmla="*/ 203 w 554"/>
              <a:gd name="T63" fmla="*/ 16 h 418"/>
              <a:gd name="T64" fmla="*/ 170 w 554"/>
              <a:gd name="T65" fmla="*/ 32 h 418"/>
              <a:gd name="T66" fmla="*/ 145 w 554"/>
              <a:gd name="T67" fmla="*/ 66 h 418"/>
              <a:gd name="T68" fmla="*/ 95 w 554"/>
              <a:gd name="T69" fmla="*/ 93 h 418"/>
              <a:gd name="T70" fmla="*/ 42 w 554"/>
              <a:gd name="T71" fmla="*/ 92 h 418"/>
              <a:gd name="T72" fmla="*/ 22 w 554"/>
              <a:gd name="T73" fmla="*/ 87 h 418"/>
              <a:gd name="T74" fmla="*/ 5 w 554"/>
              <a:gd name="T75" fmla="*/ 83 h 418"/>
              <a:gd name="T76" fmla="*/ 13 w 554"/>
              <a:gd name="T77" fmla="*/ 121 h 418"/>
              <a:gd name="T78" fmla="*/ 55 w 554"/>
              <a:gd name="T79" fmla="*/ 174 h 418"/>
              <a:gd name="T80" fmla="*/ 122 w 554"/>
              <a:gd name="T81" fmla="*/ 216 h 418"/>
              <a:gd name="T82" fmla="*/ 145 w 554"/>
              <a:gd name="T83" fmla="*/ 189 h 418"/>
              <a:gd name="T84" fmla="*/ 179 w 554"/>
              <a:gd name="T85" fmla="*/ 181 h 418"/>
              <a:gd name="T86" fmla="*/ 239 w 554"/>
              <a:gd name="T87" fmla="*/ 192 h 418"/>
              <a:gd name="T88" fmla="*/ 296 w 554"/>
              <a:gd name="T89" fmla="*/ 238 h 418"/>
              <a:gd name="T90" fmla="*/ 319 w 554"/>
              <a:gd name="T91" fmla="*/ 277 h 418"/>
              <a:gd name="T92" fmla="*/ 310 w 554"/>
              <a:gd name="T93" fmla="*/ 271 h 418"/>
              <a:gd name="T94" fmla="*/ 265 w 554"/>
              <a:gd name="T95" fmla="*/ 241 h 418"/>
              <a:gd name="T96" fmla="*/ 205 w 554"/>
              <a:gd name="T97" fmla="*/ 228 h 418"/>
              <a:gd name="T98" fmla="*/ 175 w 554"/>
              <a:gd name="T99" fmla="*/ 256 h 418"/>
              <a:gd name="T100" fmla="*/ 184 w 554"/>
              <a:gd name="T101" fmla="*/ 301 h 418"/>
              <a:gd name="T102" fmla="*/ 225 w 554"/>
              <a:gd name="T103" fmla="*/ 358 h 418"/>
              <a:gd name="T104" fmla="*/ 290 w 554"/>
              <a:gd name="T105" fmla="*/ 403 h 418"/>
              <a:gd name="T106" fmla="*/ 350 w 554"/>
              <a:gd name="T107" fmla="*/ 418 h 418"/>
              <a:gd name="T108" fmla="*/ 398 w 554"/>
              <a:gd name="T109" fmla="*/ 405 h 418"/>
              <a:gd name="T110" fmla="*/ 409 w 554"/>
              <a:gd name="T111" fmla="*/ 377 h 418"/>
              <a:gd name="T112" fmla="*/ 376 w 554"/>
              <a:gd name="T113" fmla="*/ 350 h 418"/>
              <a:gd name="T114" fmla="*/ 354 w 554"/>
              <a:gd name="T115" fmla="*/ 307 h 418"/>
              <a:gd name="T116" fmla="*/ 365 w 554"/>
              <a:gd name="T117" fmla="*/ 246 h 418"/>
              <a:gd name="T118" fmla="*/ 415 w 554"/>
              <a:gd name="T119" fmla="*/ 241 h 418"/>
              <a:gd name="T120" fmla="*/ 445 w 554"/>
              <a:gd name="T121" fmla="*/ 252 h 418"/>
              <a:gd name="T122" fmla="*/ 430 w 554"/>
              <a:gd name="T123" fmla="*/ 252 h 418"/>
              <a:gd name="T124" fmla="*/ 403 w 554"/>
              <a:gd name="T125" fmla="*/ 264 h 4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4"/>
              <a:gd name="T190" fmla="*/ 0 h 418"/>
              <a:gd name="T191" fmla="*/ 554 w 554"/>
              <a:gd name="T192" fmla="*/ 418 h 41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4" h="418">
                <a:moveTo>
                  <a:pt x="393" y="289"/>
                </a:moveTo>
                <a:lnTo>
                  <a:pt x="394" y="306"/>
                </a:lnTo>
                <a:lnTo>
                  <a:pt x="400" y="319"/>
                </a:lnTo>
                <a:lnTo>
                  <a:pt x="409" y="330"/>
                </a:lnTo>
                <a:lnTo>
                  <a:pt x="421" y="340"/>
                </a:lnTo>
                <a:lnTo>
                  <a:pt x="436" y="349"/>
                </a:lnTo>
                <a:lnTo>
                  <a:pt x="451" y="355"/>
                </a:lnTo>
                <a:lnTo>
                  <a:pt x="466" y="360"/>
                </a:lnTo>
                <a:lnTo>
                  <a:pt x="481" y="364"/>
                </a:lnTo>
                <a:lnTo>
                  <a:pt x="490" y="363"/>
                </a:lnTo>
                <a:lnTo>
                  <a:pt x="499" y="360"/>
                </a:lnTo>
                <a:lnTo>
                  <a:pt x="506" y="357"/>
                </a:lnTo>
                <a:lnTo>
                  <a:pt x="512" y="352"/>
                </a:lnTo>
                <a:lnTo>
                  <a:pt x="517" y="345"/>
                </a:lnTo>
                <a:lnTo>
                  <a:pt x="521" y="338"/>
                </a:lnTo>
                <a:lnTo>
                  <a:pt x="524" y="329"/>
                </a:lnTo>
                <a:lnTo>
                  <a:pt x="525" y="321"/>
                </a:lnTo>
                <a:lnTo>
                  <a:pt x="524" y="272"/>
                </a:lnTo>
                <a:lnTo>
                  <a:pt x="512" y="267"/>
                </a:lnTo>
                <a:lnTo>
                  <a:pt x="507" y="263"/>
                </a:lnTo>
                <a:lnTo>
                  <a:pt x="507" y="259"/>
                </a:lnTo>
                <a:lnTo>
                  <a:pt x="510" y="254"/>
                </a:lnTo>
                <a:lnTo>
                  <a:pt x="516" y="249"/>
                </a:lnTo>
                <a:lnTo>
                  <a:pt x="524" y="243"/>
                </a:lnTo>
                <a:lnTo>
                  <a:pt x="532" y="234"/>
                </a:lnTo>
                <a:lnTo>
                  <a:pt x="542" y="223"/>
                </a:lnTo>
                <a:lnTo>
                  <a:pt x="551" y="206"/>
                </a:lnTo>
                <a:lnTo>
                  <a:pt x="554" y="189"/>
                </a:lnTo>
                <a:lnTo>
                  <a:pt x="552" y="174"/>
                </a:lnTo>
                <a:lnTo>
                  <a:pt x="547" y="161"/>
                </a:lnTo>
                <a:lnTo>
                  <a:pt x="542" y="149"/>
                </a:lnTo>
                <a:lnTo>
                  <a:pt x="536" y="141"/>
                </a:lnTo>
                <a:lnTo>
                  <a:pt x="531" y="136"/>
                </a:lnTo>
                <a:lnTo>
                  <a:pt x="530" y="133"/>
                </a:lnTo>
                <a:lnTo>
                  <a:pt x="532" y="133"/>
                </a:lnTo>
                <a:lnTo>
                  <a:pt x="539" y="129"/>
                </a:lnTo>
                <a:lnTo>
                  <a:pt x="544" y="119"/>
                </a:lnTo>
                <a:lnTo>
                  <a:pt x="546" y="102"/>
                </a:lnTo>
                <a:lnTo>
                  <a:pt x="544" y="87"/>
                </a:lnTo>
                <a:lnTo>
                  <a:pt x="537" y="74"/>
                </a:lnTo>
                <a:lnTo>
                  <a:pt x="529" y="64"/>
                </a:lnTo>
                <a:lnTo>
                  <a:pt x="520" y="58"/>
                </a:lnTo>
                <a:lnTo>
                  <a:pt x="520" y="51"/>
                </a:lnTo>
                <a:lnTo>
                  <a:pt x="526" y="46"/>
                </a:lnTo>
                <a:lnTo>
                  <a:pt x="534" y="37"/>
                </a:lnTo>
                <a:lnTo>
                  <a:pt x="541" y="23"/>
                </a:lnTo>
                <a:lnTo>
                  <a:pt x="547" y="5"/>
                </a:lnTo>
                <a:lnTo>
                  <a:pt x="545" y="7"/>
                </a:lnTo>
                <a:lnTo>
                  <a:pt x="541" y="10"/>
                </a:lnTo>
                <a:lnTo>
                  <a:pt x="537" y="13"/>
                </a:lnTo>
                <a:lnTo>
                  <a:pt x="532" y="16"/>
                </a:lnTo>
                <a:lnTo>
                  <a:pt x="516" y="27"/>
                </a:lnTo>
                <a:lnTo>
                  <a:pt x="505" y="35"/>
                </a:lnTo>
                <a:lnTo>
                  <a:pt x="497" y="38"/>
                </a:lnTo>
                <a:lnTo>
                  <a:pt x="494" y="38"/>
                </a:lnTo>
                <a:lnTo>
                  <a:pt x="492" y="37"/>
                </a:lnTo>
                <a:lnTo>
                  <a:pt x="491" y="36"/>
                </a:lnTo>
                <a:lnTo>
                  <a:pt x="492" y="35"/>
                </a:lnTo>
                <a:lnTo>
                  <a:pt x="492" y="33"/>
                </a:lnTo>
                <a:lnTo>
                  <a:pt x="491" y="37"/>
                </a:lnTo>
                <a:lnTo>
                  <a:pt x="486" y="47"/>
                </a:lnTo>
                <a:lnTo>
                  <a:pt x="479" y="61"/>
                </a:lnTo>
                <a:lnTo>
                  <a:pt x="467" y="77"/>
                </a:lnTo>
                <a:lnTo>
                  <a:pt x="455" y="92"/>
                </a:lnTo>
                <a:lnTo>
                  <a:pt x="439" y="106"/>
                </a:lnTo>
                <a:lnTo>
                  <a:pt x="421" y="114"/>
                </a:lnTo>
                <a:lnTo>
                  <a:pt x="403" y="116"/>
                </a:lnTo>
                <a:lnTo>
                  <a:pt x="386" y="111"/>
                </a:lnTo>
                <a:lnTo>
                  <a:pt x="375" y="101"/>
                </a:lnTo>
                <a:lnTo>
                  <a:pt x="369" y="87"/>
                </a:lnTo>
                <a:lnTo>
                  <a:pt x="366" y="72"/>
                </a:lnTo>
                <a:lnTo>
                  <a:pt x="366" y="58"/>
                </a:lnTo>
                <a:lnTo>
                  <a:pt x="368" y="46"/>
                </a:lnTo>
                <a:lnTo>
                  <a:pt x="369" y="37"/>
                </a:lnTo>
                <a:lnTo>
                  <a:pt x="370" y="33"/>
                </a:lnTo>
                <a:lnTo>
                  <a:pt x="369" y="36"/>
                </a:lnTo>
                <a:lnTo>
                  <a:pt x="364" y="41"/>
                </a:lnTo>
                <a:lnTo>
                  <a:pt x="356" y="47"/>
                </a:lnTo>
                <a:lnTo>
                  <a:pt x="346" y="56"/>
                </a:lnTo>
                <a:lnTo>
                  <a:pt x="333" y="63"/>
                </a:lnTo>
                <a:lnTo>
                  <a:pt x="315" y="69"/>
                </a:lnTo>
                <a:lnTo>
                  <a:pt x="295" y="73"/>
                </a:lnTo>
                <a:lnTo>
                  <a:pt x="270" y="73"/>
                </a:lnTo>
                <a:lnTo>
                  <a:pt x="248" y="68"/>
                </a:lnTo>
                <a:lnTo>
                  <a:pt x="233" y="58"/>
                </a:lnTo>
                <a:lnTo>
                  <a:pt x="223" y="47"/>
                </a:lnTo>
                <a:lnTo>
                  <a:pt x="218" y="33"/>
                </a:lnTo>
                <a:lnTo>
                  <a:pt x="216" y="21"/>
                </a:lnTo>
                <a:lnTo>
                  <a:pt x="216" y="10"/>
                </a:lnTo>
                <a:lnTo>
                  <a:pt x="218" y="2"/>
                </a:lnTo>
                <a:lnTo>
                  <a:pt x="218" y="0"/>
                </a:lnTo>
                <a:lnTo>
                  <a:pt x="218" y="1"/>
                </a:lnTo>
                <a:lnTo>
                  <a:pt x="216" y="3"/>
                </a:lnTo>
                <a:lnTo>
                  <a:pt x="213" y="6"/>
                </a:lnTo>
                <a:lnTo>
                  <a:pt x="209" y="11"/>
                </a:lnTo>
                <a:lnTo>
                  <a:pt x="203" y="16"/>
                </a:lnTo>
                <a:lnTo>
                  <a:pt x="194" y="21"/>
                </a:lnTo>
                <a:lnTo>
                  <a:pt x="184" y="27"/>
                </a:lnTo>
                <a:lnTo>
                  <a:pt x="170" y="32"/>
                </a:lnTo>
                <a:lnTo>
                  <a:pt x="164" y="42"/>
                </a:lnTo>
                <a:lnTo>
                  <a:pt x="157" y="53"/>
                </a:lnTo>
                <a:lnTo>
                  <a:pt x="145" y="66"/>
                </a:lnTo>
                <a:lnTo>
                  <a:pt x="132" y="77"/>
                </a:lnTo>
                <a:lnTo>
                  <a:pt x="115" y="86"/>
                </a:lnTo>
                <a:lnTo>
                  <a:pt x="95" y="93"/>
                </a:lnTo>
                <a:lnTo>
                  <a:pt x="74" y="96"/>
                </a:lnTo>
                <a:lnTo>
                  <a:pt x="49" y="93"/>
                </a:lnTo>
                <a:lnTo>
                  <a:pt x="42" y="92"/>
                </a:lnTo>
                <a:lnTo>
                  <a:pt x="35" y="91"/>
                </a:lnTo>
                <a:lnTo>
                  <a:pt x="28" y="89"/>
                </a:lnTo>
                <a:lnTo>
                  <a:pt x="22" y="87"/>
                </a:lnTo>
                <a:lnTo>
                  <a:pt x="17" y="86"/>
                </a:lnTo>
                <a:lnTo>
                  <a:pt x="10" y="84"/>
                </a:lnTo>
                <a:lnTo>
                  <a:pt x="5" y="83"/>
                </a:lnTo>
                <a:lnTo>
                  <a:pt x="0" y="82"/>
                </a:lnTo>
                <a:lnTo>
                  <a:pt x="4" y="101"/>
                </a:lnTo>
                <a:lnTo>
                  <a:pt x="13" y="121"/>
                </a:lnTo>
                <a:lnTo>
                  <a:pt x="24" y="139"/>
                </a:lnTo>
                <a:lnTo>
                  <a:pt x="39" y="157"/>
                </a:lnTo>
                <a:lnTo>
                  <a:pt x="55" y="174"/>
                </a:lnTo>
                <a:lnTo>
                  <a:pt x="75" y="189"/>
                </a:lnTo>
                <a:lnTo>
                  <a:pt x="98" y="203"/>
                </a:lnTo>
                <a:lnTo>
                  <a:pt x="122" y="216"/>
                </a:lnTo>
                <a:lnTo>
                  <a:pt x="129" y="204"/>
                </a:lnTo>
                <a:lnTo>
                  <a:pt x="138" y="196"/>
                </a:lnTo>
                <a:lnTo>
                  <a:pt x="145" y="189"/>
                </a:lnTo>
                <a:lnTo>
                  <a:pt x="155" y="184"/>
                </a:lnTo>
                <a:lnTo>
                  <a:pt x="167" y="182"/>
                </a:lnTo>
                <a:lnTo>
                  <a:pt x="179" y="181"/>
                </a:lnTo>
                <a:lnTo>
                  <a:pt x="194" y="182"/>
                </a:lnTo>
                <a:lnTo>
                  <a:pt x="211" y="184"/>
                </a:lnTo>
                <a:lnTo>
                  <a:pt x="239" y="192"/>
                </a:lnTo>
                <a:lnTo>
                  <a:pt x="263" y="206"/>
                </a:lnTo>
                <a:lnTo>
                  <a:pt x="281" y="221"/>
                </a:lnTo>
                <a:lnTo>
                  <a:pt x="296" y="238"/>
                </a:lnTo>
                <a:lnTo>
                  <a:pt x="306" y="254"/>
                </a:lnTo>
                <a:lnTo>
                  <a:pt x="314" y="268"/>
                </a:lnTo>
                <a:lnTo>
                  <a:pt x="319" y="277"/>
                </a:lnTo>
                <a:lnTo>
                  <a:pt x="320" y="281"/>
                </a:lnTo>
                <a:lnTo>
                  <a:pt x="318" y="278"/>
                </a:lnTo>
                <a:lnTo>
                  <a:pt x="310" y="271"/>
                </a:lnTo>
                <a:lnTo>
                  <a:pt x="298" y="262"/>
                </a:lnTo>
                <a:lnTo>
                  <a:pt x="283" y="251"/>
                </a:lnTo>
                <a:lnTo>
                  <a:pt x="265" y="241"/>
                </a:lnTo>
                <a:lnTo>
                  <a:pt x="246" y="233"/>
                </a:lnTo>
                <a:lnTo>
                  <a:pt x="225" y="228"/>
                </a:lnTo>
                <a:lnTo>
                  <a:pt x="205" y="228"/>
                </a:lnTo>
                <a:lnTo>
                  <a:pt x="190" y="234"/>
                </a:lnTo>
                <a:lnTo>
                  <a:pt x="180" y="246"/>
                </a:lnTo>
                <a:lnTo>
                  <a:pt x="175" y="256"/>
                </a:lnTo>
                <a:lnTo>
                  <a:pt x="174" y="261"/>
                </a:lnTo>
                <a:lnTo>
                  <a:pt x="177" y="281"/>
                </a:lnTo>
                <a:lnTo>
                  <a:pt x="184" y="301"/>
                </a:lnTo>
                <a:lnTo>
                  <a:pt x="194" y="321"/>
                </a:lnTo>
                <a:lnTo>
                  <a:pt x="208" y="340"/>
                </a:lnTo>
                <a:lnTo>
                  <a:pt x="225" y="358"/>
                </a:lnTo>
                <a:lnTo>
                  <a:pt x="245" y="375"/>
                </a:lnTo>
                <a:lnTo>
                  <a:pt x="266" y="390"/>
                </a:lnTo>
                <a:lnTo>
                  <a:pt x="290" y="403"/>
                </a:lnTo>
                <a:lnTo>
                  <a:pt x="311" y="410"/>
                </a:lnTo>
                <a:lnTo>
                  <a:pt x="331" y="415"/>
                </a:lnTo>
                <a:lnTo>
                  <a:pt x="350" y="418"/>
                </a:lnTo>
                <a:lnTo>
                  <a:pt x="368" y="417"/>
                </a:lnTo>
                <a:lnTo>
                  <a:pt x="384" y="413"/>
                </a:lnTo>
                <a:lnTo>
                  <a:pt x="398" y="405"/>
                </a:lnTo>
                <a:lnTo>
                  <a:pt x="410" y="395"/>
                </a:lnTo>
                <a:lnTo>
                  <a:pt x="420" y="383"/>
                </a:lnTo>
                <a:lnTo>
                  <a:pt x="409" y="377"/>
                </a:lnTo>
                <a:lnTo>
                  <a:pt x="398" y="369"/>
                </a:lnTo>
                <a:lnTo>
                  <a:pt x="386" y="360"/>
                </a:lnTo>
                <a:lnTo>
                  <a:pt x="376" y="350"/>
                </a:lnTo>
                <a:lnTo>
                  <a:pt x="366" y="338"/>
                </a:lnTo>
                <a:lnTo>
                  <a:pt x="359" y="323"/>
                </a:lnTo>
                <a:lnTo>
                  <a:pt x="354" y="307"/>
                </a:lnTo>
                <a:lnTo>
                  <a:pt x="351" y="288"/>
                </a:lnTo>
                <a:lnTo>
                  <a:pt x="355" y="262"/>
                </a:lnTo>
                <a:lnTo>
                  <a:pt x="365" y="246"/>
                </a:lnTo>
                <a:lnTo>
                  <a:pt x="380" y="239"/>
                </a:lnTo>
                <a:lnTo>
                  <a:pt x="398" y="238"/>
                </a:lnTo>
                <a:lnTo>
                  <a:pt x="415" y="241"/>
                </a:lnTo>
                <a:lnTo>
                  <a:pt x="430" y="246"/>
                </a:lnTo>
                <a:lnTo>
                  <a:pt x="441" y="249"/>
                </a:lnTo>
                <a:lnTo>
                  <a:pt x="445" y="252"/>
                </a:lnTo>
                <a:lnTo>
                  <a:pt x="443" y="252"/>
                </a:lnTo>
                <a:lnTo>
                  <a:pt x="438" y="251"/>
                </a:lnTo>
                <a:lnTo>
                  <a:pt x="430" y="252"/>
                </a:lnTo>
                <a:lnTo>
                  <a:pt x="420" y="253"/>
                </a:lnTo>
                <a:lnTo>
                  <a:pt x="411" y="257"/>
                </a:lnTo>
                <a:lnTo>
                  <a:pt x="403" y="264"/>
                </a:lnTo>
                <a:lnTo>
                  <a:pt x="396" y="274"/>
                </a:lnTo>
                <a:lnTo>
                  <a:pt x="393" y="289"/>
                </a:lnTo>
                <a:close/>
              </a:path>
            </a:pathLst>
          </a:custGeom>
          <a:solidFill>
            <a:srgbClr val="6B9660"/>
          </a:solidFill>
          <a:ln w="9525">
            <a:noFill/>
            <a:round/>
            <a:headEnd/>
            <a:tailEnd/>
          </a:ln>
        </p:spPr>
        <p:txBody>
          <a:bodyPr/>
          <a:lstStyle/>
          <a:p>
            <a:endParaRPr lang="en-US"/>
          </a:p>
        </p:txBody>
      </p:sp>
      <p:sp>
        <p:nvSpPr>
          <p:cNvPr id="54351" name="Freeform 47"/>
          <p:cNvSpPr>
            <a:spLocks/>
          </p:cNvSpPr>
          <p:nvPr/>
        </p:nvSpPr>
        <p:spPr bwMode="auto">
          <a:xfrm>
            <a:off x="6208713" y="3200400"/>
            <a:ext cx="133350" cy="73025"/>
          </a:xfrm>
          <a:custGeom>
            <a:avLst/>
            <a:gdLst>
              <a:gd name="T0" fmla="*/ 336 w 336"/>
              <a:gd name="T1" fmla="*/ 183 h 188"/>
              <a:gd name="T2" fmla="*/ 335 w 336"/>
              <a:gd name="T3" fmla="*/ 152 h 188"/>
              <a:gd name="T4" fmla="*/ 325 w 336"/>
              <a:gd name="T5" fmla="*/ 107 h 188"/>
              <a:gd name="T6" fmla="*/ 301 w 336"/>
              <a:gd name="T7" fmla="*/ 68 h 188"/>
              <a:gd name="T8" fmla="*/ 259 w 336"/>
              <a:gd name="T9" fmla="*/ 55 h 188"/>
              <a:gd name="T10" fmla="*/ 219 w 336"/>
              <a:gd name="T11" fmla="*/ 68 h 188"/>
              <a:gd name="T12" fmla="*/ 180 w 336"/>
              <a:gd name="T13" fmla="*/ 87 h 188"/>
              <a:gd name="T14" fmla="*/ 142 w 336"/>
              <a:gd name="T15" fmla="*/ 98 h 188"/>
              <a:gd name="T16" fmla="*/ 112 w 336"/>
              <a:gd name="T17" fmla="*/ 90 h 188"/>
              <a:gd name="T18" fmla="*/ 94 w 336"/>
              <a:gd name="T19" fmla="*/ 83 h 188"/>
              <a:gd name="T20" fmla="*/ 107 w 336"/>
              <a:gd name="T21" fmla="*/ 74 h 188"/>
              <a:gd name="T22" fmla="*/ 132 w 336"/>
              <a:gd name="T23" fmla="*/ 52 h 188"/>
              <a:gd name="T24" fmla="*/ 141 w 336"/>
              <a:gd name="T25" fmla="*/ 24 h 188"/>
              <a:gd name="T26" fmla="*/ 141 w 336"/>
              <a:gd name="T27" fmla="*/ 4 h 188"/>
              <a:gd name="T28" fmla="*/ 140 w 336"/>
              <a:gd name="T29" fmla="*/ 3 h 188"/>
              <a:gd name="T30" fmla="*/ 134 w 336"/>
              <a:gd name="T31" fmla="*/ 17 h 188"/>
              <a:gd name="T32" fmla="*/ 119 w 336"/>
              <a:gd name="T33" fmla="*/ 34 h 188"/>
              <a:gd name="T34" fmla="*/ 94 w 336"/>
              <a:gd name="T35" fmla="*/ 47 h 188"/>
              <a:gd name="T36" fmla="*/ 59 w 336"/>
              <a:gd name="T37" fmla="*/ 44 h 188"/>
              <a:gd name="T38" fmla="*/ 30 w 336"/>
              <a:gd name="T39" fmla="*/ 37 h 188"/>
              <a:gd name="T40" fmla="*/ 11 w 336"/>
              <a:gd name="T41" fmla="*/ 30 h 188"/>
              <a:gd name="T42" fmla="*/ 1 w 336"/>
              <a:gd name="T43" fmla="*/ 27 h 188"/>
              <a:gd name="T44" fmla="*/ 0 w 336"/>
              <a:gd name="T45" fmla="*/ 28 h 188"/>
              <a:gd name="T46" fmla="*/ 5 w 336"/>
              <a:gd name="T47" fmla="*/ 39 h 188"/>
              <a:gd name="T48" fmla="*/ 16 w 336"/>
              <a:gd name="T49" fmla="*/ 55 h 188"/>
              <a:gd name="T50" fmla="*/ 39 w 336"/>
              <a:gd name="T51" fmla="*/ 72 h 188"/>
              <a:gd name="T52" fmla="*/ 58 w 336"/>
              <a:gd name="T53" fmla="*/ 83 h 188"/>
              <a:gd name="T54" fmla="*/ 66 w 336"/>
              <a:gd name="T55" fmla="*/ 95 h 188"/>
              <a:gd name="T56" fmla="*/ 83 w 336"/>
              <a:gd name="T57" fmla="*/ 108 h 188"/>
              <a:gd name="T58" fmla="*/ 109 w 336"/>
              <a:gd name="T59" fmla="*/ 120 h 188"/>
              <a:gd name="T60" fmla="*/ 154 w 336"/>
              <a:gd name="T61" fmla="*/ 129 h 188"/>
              <a:gd name="T62" fmla="*/ 196 w 336"/>
              <a:gd name="T63" fmla="*/ 122 h 188"/>
              <a:gd name="T64" fmla="*/ 227 w 336"/>
              <a:gd name="T65" fmla="*/ 104 h 188"/>
              <a:gd name="T66" fmla="*/ 255 w 336"/>
              <a:gd name="T67" fmla="*/ 93 h 188"/>
              <a:gd name="T68" fmla="*/ 285 w 336"/>
              <a:gd name="T69" fmla="*/ 99 h 188"/>
              <a:gd name="T70" fmla="*/ 309 w 336"/>
              <a:gd name="T71" fmla="*/ 127 h 188"/>
              <a:gd name="T72" fmla="*/ 326 w 336"/>
              <a:gd name="T73" fmla="*/ 160 h 188"/>
              <a:gd name="T74" fmla="*/ 335 w 336"/>
              <a:gd name="T75" fmla="*/ 184 h 1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6"/>
              <a:gd name="T115" fmla="*/ 0 h 188"/>
              <a:gd name="T116" fmla="*/ 336 w 336"/>
              <a:gd name="T117" fmla="*/ 188 h 1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6" h="188">
                <a:moveTo>
                  <a:pt x="336" y="188"/>
                </a:moveTo>
                <a:lnTo>
                  <a:pt x="336" y="183"/>
                </a:lnTo>
                <a:lnTo>
                  <a:pt x="336" y="170"/>
                </a:lnTo>
                <a:lnTo>
                  <a:pt x="335" y="152"/>
                </a:lnTo>
                <a:lnTo>
                  <a:pt x="331" y="129"/>
                </a:lnTo>
                <a:lnTo>
                  <a:pt x="325" y="107"/>
                </a:lnTo>
                <a:lnTo>
                  <a:pt x="315" y="85"/>
                </a:lnTo>
                <a:lnTo>
                  <a:pt x="301" y="68"/>
                </a:lnTo>
                <a:lnTo>
                  <a:pt x="281" y="58"/>
                </a:lnTo>
                <a:lnTo>
                  <a:pt x="259" y="55"/>
                </a:lnTo>
                <a:lnTo>
                  <a:pt x="239" y="59"/>
                </a:lnTo>
                <a:lnTo>
                  <a:pt x="219" y="68"/>
                </a:lnTo>
                <a:lnTo>
                  <a:pt x="199" y="78"/>
                </a:lnTo>
                <a:lnTo>
                  <a:pt x="180" y="87"/>
                </a:lnTo>
                <a:lnTo>
                  <a:pt x="161" y="94"/>
                </a:lnTo>
                <a:lnTo>
                  <a:pt x="142" y="98"/>
                </a:lnTo>
                <a:lnTo>
                  <a:pt x="122" y="94"/>
                </a:lnTo>
                <a:lnTo>
                  <a:pt x="112" y="90"/>
                </a:lnTo>
                <a:lnTo>
                  <a:pt x="102" y="87"/>
                </a:lnTo>
                <a:lnTo>
                  <a:pt x="94" y="83"/>
                </a:lnTo>
                <a:lnTo>
                  <a:pt x="86" y="79"/>
                </a:lnTo>
                <a:lnTo>
                  <a:pt x="107" y="74"/>
                </a:lnTo>
                <a:lnTo>
                  <a:pt x="122" y="64"/>
                </a:lnTo>
                <a:lnTo>
                  <a:pt x="132" y="52"/>
                </a:lnTo>
                <a:lnTo>
                  <a:pt x="139" y="38"/>
                </a:lnTo>
                <a:lnTo>
                  <a:pt x="141" y="24"/>
                </a:lnTo>
                <a:lnTo>
                  <a:pt x="142" y="12"/>
                </a:lnTo>
                <a:lnTo>
                  <a:pt x="141" y="4"/>
                </a:lnTo>
                <a:lnTo>
                  <a:pt x="141" y="0"/>
                </a:lnTo>
                <a:lnTo>
                  <a:pt x="140" y="3"/>
                </a:lnTo>
                <a:lnTo>
                  <a:pt x="139" y="8"/>
                </a:lnTo>
                <a:lnTo>
                  <a:pt x="134" y="17"/>
                </a:lnTo>
                <a:lnTo>
                  <a:pt x="127" y="25"/>
                </a:lnTo>
                <a:lnTo>
                  <a:pt x="119" y="34"/>
                </a:lnTo>
                <a:lnTo>
                  <a:pt x="107" y="42"/>
                </a:lnTo>
                <a:lnTo>
                  <a:pt x="94" y="47"/>
                </a:lnTo>
                <a:lnTo>
                  <a:pt x="76" y="47"/>
                </a:lnTo>
                <a:lnTo>
                  <a:pt x="59" y="44"/>
                </a:lnTo>
                <a:lnTo>
                  <a:pt x="44" y="40"/>
                </a:lnTo>
                <a:lnTo>
                  <a:pt x="30" y="37"/>
                </a:lnTo>
                <a:lnTo>
                  <a:pt x="20" y="34"/>
                </a:lnTo>
                <a:lnTo>
                  <a:pt x="11" y="30"/>
                </a:lnTo>
                <a:lnTo>
                  <a:pt x="5" y="29"/>
                </a:lnTo>
                <a:lnTo>
                  <a:pt x="1" y="27"/>
                </a:lnTo>
                <a:lnTo>
                  <a:pt x="0" y="27"/>
                </a:lnTo>
                <a:lnTo>
                  <a:pt x="0" y="28"/>
                </a:lnTo>
                <a:lnTo>
                  <a:pt x="1" y="33"/>
                </a:lnTo>
                <a:lnTo>
                  <a:pt x="5" y="39"/>
                </a:lnTo>
                <a:lnTo>
                  <a:pt x="9" y="48"/>
                </a:lnTo>
                <a:lnTo>
                  <a:pt x="16" y="55"/>
                </a:lnTo>
                <a:lnTo>
                  <a:pt x="26" y="64"/>
                </a:lnTo>
                <a:lnTo>
                  <a:pt x="39" y="72"/>
                </a:lnTo>
                <a:lnTo>
                  <a:pt x="55" y="77"/>
                </a:lnTo>
                <a:lnTo>
                  <a:pt x="58" y="83"/>
                </a:lnTo>
                <a:lnTo>
                  <a:pt x="61" y="89"/>
                </a:lnTo>
                <a:lnTo>
                  <a:pt x="66" y="95"/>
                </a:lnTo>
                <a:lnTo>
                  <a:pt x="74" y="102"/>
                </a:lnTo>
                <a:lnTo>
                  <a:pt x="83" y="108"/>
                </a:lnTo>
                <a:lnTo>
                  <a:pt x="95" y="114"/>
                </a:lnTo>
                <a:lnTo>
                  <a:pt x="109" y="120"/>
                </a:lnTo>
                <a:lnTo>
                  <a:pt x="126" y="125"/>
                </a:lnTo>
                <a:lnTo>
                  <a:pt x="154" y="129"/>
                </a:lnTo>
                <a:lnTo>
                  <a:pt x="177" y="128"/>
                </a:lnTo>
                <a:lnTo>
                  <a:pt x="196" y="122"/>
                </a:lnTo>
                <a:lnTo>
                  <a:pt x="214" y="113"/>
                </a:lnTo>
                <a:lnTo>
                  <a:pt x="227" y="104"/>
                </a:lnTo>
                <a:lnTo>
                  <a:pt x="241" y="97"/>
                </a:lnTo>
                <a:lnTo>
                  <a:pt x="255" y="93"/>
                </a:lnTo>
                <a:lnTo>
                  <a:pt x="270" y="93"/>
                </a:lnTo>
                <a:lnTo>
                  <a:pt x="285" y="99"/>
                </a:lnTo>
                <a:lnTo>
                  <a:pt x="297" y="112"/>
                </a:lnTo>
                <a:lnTo>
                  <a:pt x="309" y="127"/>
                </a:lnTo>
                <a:lnTo>
                  <a:pt x="319" y="144"/>
                </a:lnTo>
                <a:lnTo>
                  <a:pt x="326" y="160"/>
                </a:lnTo>
                <a:lnTo>
                  <a:pt x="331" y="174"/>
                </a:lnTo>
                <a:lnTo>
                  <a:pt x="335" y="184"/>
                </a:lnTo>
                <a:lnTo>
                  <a:pt x="336" y="188"/>
                </a:lnTo>
                <a:close/>
              </a:path>
            </a:pathLst>
          </a:custGeom>
          <a:solidFill>
            <a:srgbClr val="000000"/>
          </a:solidFill>
          <a:ln w="9525">
            <a:noFill/>
            <a:round/>
            <a:headEnd/>
            <a:tailEnd/>
          </a:ln>
        </p:spPr>
        <p:txBody>
          <a:bodyPr/>
          <a:lstStyle/>
          <a:p>
            <a:endParaRPr lang="en-US"/>
          </a:p>
        </p:txBody>
      </p:sp>
      <p:sp>
        <p:nvSpPr>
          <p:cNvPr id="54352" name="Freeform 48"/>
          <p:cNvSpPr>
            <a:spLocks/>
          </p:cNvSpPr>
          <p:nvPr/>
        </p:nvSpPr>
        <p:spPr bwMode="auto">
          <a:xfrm>
            <a:off x="6251575" y="3289300"/>
            <a:ext cx="103188" cy="57150"/>
          </a:xfrm>
          <a:custGeom>
            <a:avLst/>
            <a:gdLst>
              <a:gd name="T0" fmla="*/ 183 w 259"/>
              <a:gd name="T1" fmla="*/ 96 h 142"/>
              <a:gd name="T2" fmla="*/ 166 w 259"/>
              <a:gd name="T3" fmla="*/ 87 h 142"/>
              <a:gd name="T4" fmla="*/ 155 w 259"/>
              <a:gd name="T5" fmla="*/ 78 h 142"/>
              <a:gd name="T6" fmla="*/ 145 w 259"/>
              <a:gd name="T7" fmla="*/ 70 h 142"/>
              <a:gd name="T8" fmla="*/ 154 w 259"/>
              <a:gd name="T9" fmla="*/ 47 h 142"/>
              <a:gd name="T10" fmla="*/ 150 w 259"/>
              <a:gd name="T11" fmla="*/ 7 h 142"/>
              <a:gd name="T12" fmla="*/ 146 w 259"/>
              <a:gd name="T13" fmla="*/ 2 h 142"/>
              <a:gd name="T14" fmla="*/ 141 w 259"/>
              <a:gd name="T15" fmla="*/ 17 h 142"/>
              <a:gd name="T16" fmla="*/ 126 w 259"/>
              <a:gd name="T17" fmla="*/ 36 h 142"/>
              <a:gd name="T18" fmla="*/ 100 w 259"/>
              <a:gd name="T19" fmla="*/ 47 h 142"/>
              <a:gd name="T20" fmla="*/ 64 w 259"/>
              <a:gd name="T21" fmla="*/ 38 h 142"/>
              <a:gd name="T22" fmla="*/ 33 w 259"/>
              <a:gd name="T23" fmla="*/ 28 h 142"/>
              <a:gd name="T24" fmla="*/ 13 w 259"/>
              <a:gd name="T25" fmla="*/ 20 h 142"/>
              <a:gd name="T26" fmla="*/ 1 w 259"/>
              <a:gd name="T27" fmla="*/ 15 h 142"/>
              <a:gd name="T28" fmla="*/ 1 w 259"/>
              <a:gd name="T29" fmla="*/ 16 h 142"/>
              <a:gd name="T30" fmla="*/ 8 w 259"/>
              <a:gd name="T31" fmla="*/ 33 h 142"/>
              <a:gd name="T32" fmla="*/ 28 w 259"/>
              <a:gd name="T33" fmla="*/ 58 h 142"/>
              <a:gd name="T34" fmla="*/ 63 w 259"/>
              <a:gd name="T35" fmla="*/ 78 h 142"/>
              <a:gd name="T36" fmla="*/ 96 w 259"/>
              <a:gd name="T37" fmla="*/ 83 h 142"/>
              <a:gd name="T38" fmla="*/ 110 w 259"/>
              <a:gd name="T39" fmla="*/ 83 h 142"/>
              <a:gd name="T40" fmla="*/ 119 w 259"/>
              <a:gd name="T41" fmla="*/ 90 h 142"/>
              <a:gd name="T42" fmla="*/ 133 w 259"/>
              <a:gd name="T43" fmla="*/ 108 h 142"/>
              <a:gd name="T44" fmla="*/ 153 w 259"/>
              <a:gd name="T45" fmla="*/ 126 h 142"/>
              <a:gd name="T46" fmla="*/ 183 w 259"/>
              <a:gd name="T47" fmla="*/ 138 h 142"/>
              <a:gd name="T48" fmla="*/ 225 w 259"/>
              <a:gd name="T49" fmla="*/ 140 h 142"/>
              <a:gd name="T50" fmla="*/ 253 w 259"/>
              <a:gd name="T51" fmla="*/ 116 h 142"/>
              <a:gd name="T52" fmla="*/ 259 w 259"/>
              <a:gd name="T53" fmla="*/ 81 h 142"/>
              <a:gd name="T54" fmla="*/ 257 w 259"/>
              <a:gd name="T55" fmla="*/ 55 h 142"/>
              <a:gd name="T56" fmla="*/ 256 w 259"/>
              <a:gd name="T57" fmla="*/ 53 h 142"/>
              <a:gd name="T58" fmla="*/ 250 w 259"/>
              <a:gd name="T59" fmla="*/ 71 h 142"/>
              <a:gd name="T60" fmla="*/ 236 w 259"/>
              <a:gd name="T61" fmla="*/ 91 h 142"/>
              <a:gd name="T62" fmla="*/ 211 w 259"/>
              <a:gd name="T63" fmla="*/ 102 h 1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9"/>
              <a:gd name="T97" fmla="*/ 0 h 142"/>
              <a:gd name="T98" fmla="*/ 259 w 259"/>
              <a:gd name="T99" fmla="*/ 142 h 14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9" h="142">
                <a:moveTo>
                  <a:pt x="193" y="100"/>
                </a:moveTo>
                <a:lnTo>
                  <a:pt x="183" y="96"/>
                </a:lnTo>
                <a:lnTo>
                  <a:pt x="174" y="92"/>
                </a:lnTo>
                <a:lnTo>
                  <a:pt x="166" y="87"/>
                </a:lnTo>
                <a:lnTo>
                  <a:pt x="160" y="82"/>
                </a:lnTo>
                <a:lnTo>
                  <a:pt x="155" y="78"/>
                </a:lnTo>
                <a:lnTo>
                  <a:pt x="150" y="73"/>
                </a:lnTo>
                <a:lnTo>
                  <a:pt x="145" y="70"/>
                </a:lnTo>
                <a:lnTo>
                  <a:pt x="140" y="67"/>
                </a:lnTo>
                <a:lnTo>
                  <a:pt x="154" y="47"/>
                </a:lnTo>
                <a:lnTo>
                  <a:pt x="155" y="25"/>
                </a:lnTo>
                <a:lnTo>
                  <a:pt x="150" y="7"/>
                </a:lnTo>
                <a:lnTo>
                  <a:pt x="148" y="0"/>
                </a:lnTo>
                <a:lnTo>
                  <a:pt x="146" y="2"/>
                </a:lnTo>
                <a:lnTo>
                  <a:pt x="145" y="8"/>
                </a:lnTo>
                <a:lnTo>
                  <a:pt x="141" y="17"/>
                </a:lnTo>
                <a:lnTo>
                  <a:pt x="135" y="27"/>
                </a:lnTo>
                <a:lnTo>
                  <a:pt x="126" y="36"/>
                </a:lnTo>
                <a:lnTo>
                  <a:pt x="115" y="43"/>
                </a:lnTo>
                <a:lnTo>
                  <a:pt x="100" y="47"/>
                </a:lnTo>
                <a:lnTo>
                  <a:pt x="83" y="45"/>
                </a:lnTo>
                <a:lnTo>
                  <a:pt x="64" y="38"/>
                </a:lnTo>
                <a:lnTo>
                  <a:pt x="48" y="33"/>
                </a:lnTo>
                <a:lnTo>
                  <a:pt x="33" y="28"/>
                </a:lnTo>
                <a:lnTo>
                  <a:pt x="21" y="23"/>
                </a:lnTo>
                <a:lnTo>
                  <a:pt x="13" y="20"/>
                </a:lnTo>
                <a:lnTo>
                  <a:pt x="5" y="16"/>
                </a:lnTo>
                <a:lnTo>
                  <a:pt x="1" y="15"/>
                </a:lnTo>
                <a:lnTo>
                  <a:pt x="0" y="13"/>
                </a:lnTo>
                <a:lnTo>
                  <a:pt x="1" y="16"/>
                </a:lnTo>
                <a:lnTo>
                  <a:pt x="4" y="23"/>
                </a:lnTo>
                <a:lnTo>
                  <a:pt x="8" y="33"/>
                </a:lnTo>
                <a:lnTo>
                  <a:pt x="16" y="46"/>
                </a:lnTo>
                <a:lnTo>
                  <a:pt x="28" y="58"/>
                </a:lnTo>
                <a:lnTo>
                  <a:pt x="43" y="70"/>
                </a:lnTo>
                <a:lnTo>
                  <a:pt x="63" y="78"/>
                </a:lnTo>
                <a:lnTo>
                  <a:pt x="89" y="83"/>
                </a:lnTo>
                <a:lnTo>
                  <a:pt x="96" y="83"/>
                </a:lnTo>
                <a:lnTo>
                  <a:pt x="104" y="83"/>
                </a:lnTo>
                <a:lnTo>
                  <a:pt x="110" y="83"/>
                </a:lnTo>
                <a:lnTo>
                  <a:pt x="115" y="82"/>
                </a:lnTo>
                <a:lnTo>
                  <a:pt x="119" y="90"/>
                </a:lnTo>
                <a:lnTo>
                  <a:pt x="125" y="100"/>
                </a:lnTo>
                <a:lnTo>
                  <a:pt x="133" y="108"/>
                </a:lnTo>
                <a:lnTo>
                  <a:pt x="141" y="117"/>
                </a:lnTo>
                <a:lnTo>
                  <a:pt x="153" y="126"/>
                </a:lnTo>
                <a:lnTo>
                  <a:pt x="166" y="133"/>
                </a:lnTo>
                <a:lnTo>
                  <a:pt x="183" y="138"/>
                </a:lnTo>
                <a:lnTo>
                  <a:pt x="201" y="142"/>
                </a:lnTo>
                <a:lnTo>
                  <a:pt x="225" y="140"/>
                </a:lnTo>
                <a:lnTo>
                  <a:pt x="243" y="131"/>
                </a:lnTo>
                <a:lnTo>
                  <a:pt x="253" y="116"/>
                </a:lnTo>
                <a:lnTo>
                  <a:pt x="257" y="98"/>
                </a:lnTo>
                <a:lnTo>
                  <a:pt x="259" y="81"/>
                </a:lnTo>
                <a:lnTo>
                  <a:pt x="259" y="66"/>
                </a:lnTo>
                <a:lnTo>
                  <a:pt x="257" y="55"/>
                </a:lnTo>
                <a:lnTo>
                  <a:pt x="256" y="51"/>
                </a:lnTo>
                <a:lnTo>
                  <a:pt x="256" y="53"/>
                </a:lnTo>
                <a:lnTo>
                  <a:pt x="254" y="61"/>
                </a:lnTo>
                <a:lnTo>
                  <a:pt x="250" y="71"/>
                </a:lnTo>
                <a:lnTo>
                  <a:pt x="245" y="81"/>
                </a:lnTo>
                <a:lnTo>
                  <a:pt x="236" y="91"/>
                </a:lnTo>
                <a:lnTo>
                  <a:pt x="225" y="98"/>
                </a:lnTo>
                <a:lnTo>
                  <a:pt x="211" y="102"/>
                </a:lnTo>
                <a:lnTo>
                  <a:pt x="193" y="100"/>
                </a:lnTo>
                <a:close/>
              </a:path>
            </a:pathLst>
          </a:custGeom>
          <a:solidFill>
            <a:srgbClr val="000000"/>
          </a:solidFill>
          <a:ln w="9525">
            <a:noFill/>
            <a:round/>
            <a:headEnd/>
            <a:tailEnd/>
          </a:ln>
        </p:spPr>
        <p:txBody>
          <a:bodyPr/>
          <a:lstStyle/>
          <a:p>
            <a:endParaRPr lang="en-US"/>
          </a:p>
        </p:txBody>
      </p:sp>
      <p:sp>
        <p:nvSpPr>
          <p:cNvPr id="54353" name="Freeform 51"/>
          <p:cNvSpPr>
            <a:spLocks/>
          </p:cNvSpPr>
          <p:nvPr/>
        </p:nvSpPr>
        <p:spPr bwMode="auto">
          <a:xfrm>
            <a:off x="6102350" y="2855913"/>
            <a:ext cx="134938" cy="195262"/>
          </a:xfrm>
          <a:custGeom>
            <a:avLst/>
            <a:gdLst>
              <a:gd name="T0" fmla="*/ 0 w 339"/>
              <a:gd name="T1" fmla="*/ 0 h 492"/>
              <a:gd name="T2" fmla="*/ 120 w 339"/>
              <a:gd name="T3" fmla="*/ 184 h 492"/>
              <a:gd name="T4" fmla="*/ 60 w 339"/>
              <a:gd name="T5" fmla="*/ 169 h 492"/>
              <a:gd name="T6" fmla="*/ 205 w 339"/>
              <a:gd name="T7" fmla="*/ 333 h 492"/>
              <a:gd name="T8" fmla="*/ 160 w 339"/>
              <a:gd name="T9" fmla="*/ 333 h 492"/>
              <a:gd name="T10" fmla="*/ 339 w 339"/>
              <a:gd name="T11" fmla="*/ 492 h 492"/>
              <a:gd name="T12" fmla="*/ 255 w 339"/>
              <a:gd name="T13" fmla="*/ 377 h 492"/>
              <a:gd name="T14" fmla="*/ 309 w 339"/>
              <a:gd name="T15" fmla="*/ 362 h 492"/>
              <a:gd name="T16" fmla="*/ 185 w 339"/>
              <a:gd name="T17" fmla="*/ 243 h 492"/>
              <a:gd name="T18" fmla="*/ 230 w 339"/>
              <a:gd name="T19" fmla="*/ 229 h 492"/>
              <a:gd name="T20" fmla="*/ 0 w 339"/>
              <a:gd name="T21" fmla="*/ 0 h 4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9"/>
              <a:gd name="T34" fmla="*/ 0 h 492"/>
              <a:gd name="T35" fmla="*/ 339 w 339"/>
              <a:gd name="T36" fmla="*/ 492 h 4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9" h="492">
                <a:moveTo>
                  <a:pt x="0" y="0"/>
                </a:moveTo>
                <a:lnTo>
                  <a:pt x="120" y="184"/>
                </a:lnTo>
                <a:lnTo>
                  <a:pt x="60" y="169"/>
                </a:lnTo>
                <a:lnTo>
                  <a:pt x="205" y="333"/>
                </a:lnTo>
                <a:lnTo>
                  <a:pt x="160" y="333"/>
                </a:lnTo>
                <a:lnTo>
                  <a:pt x="339" y="492"/>
                </a:lnTo>
                <a:lnTo>
                  <a:pt x="255" y="377"/>
                </a:lnTo>
                <a:lnTo>
                  <a:pt x="309" y="362"/>
                </a:lnTo>
                <a:lnTo>
                  <a:pt x="185" y="243"/>
                </a:lnTo>
                <a:lnTo>
                  <a:pt x="230" y="229"/>
                </a:lnTo>
                <a:lnTo>
                  <a:pt x="0" y="0"/>
                </a:lnTo>
                <a:close/>
              </a:path>
            </a:pathLst>
          </a:custGeom>
          <a:solidFill>
            <a:srgbClr val="FF0000"/>
          </a:solidFill>
          <a:ln w="9525">
            <a:noFill/>
            <a:round/>
            <a:headEnd/>
            <a:tailEnd/>
          </a:ln>
        </p:spPr>
        <p:txBody>
          <a:bodyPr/>
          <a:lstStyle/>
          <a:p>
            <a:endParaRPr lang="en-US"/>
          </a:p>
        </p:txBody>
      </p:sp>
      <p:sp>
        <p:nvSpPr>
          <p:cNvPr id="54354" name="Freeform 52"/>
          <p:cNvSpPr>
            <a:spLocks/>
          </p:cNvSpPr>
          <p:nvPr/>
        </p:nvSpPr>
        <p:spPr bwMode="auto">
          <a:xfrm>
            <a:off x="6043613" y="3041650"/>
            <a:ext cx="149225" cy="57150"/>
          </a:xfrm>
          <a:custGeom>
            <a:avLst/>
            <a:gdLst>
              <a:gd name="T0" fmla="*/ 0 w 373"/>
              <a:gd name="T1" fmla="*/ 0 h 145"/>
              <a:gd name="T2" fmla="*/ 258 w 373"/>
              <a:gd name="T3" fmla="*/ 65 h 145"/>
              <a:gd name="T4" fmla="*/ 214 w 373"/>
              <a:gd name="T5" fmla="*/ 100 h 145"/>
              <a:gd name="T6" fmla="*/ 373 w 373"/>
              <a:gd name="T7" fmla="*/ 145 h 145"/>
              <a:gd name="T8" fmla="*/ 105 w 373"/>
              <a:gd name="T9" fmla="*/ 135 h 145"/>
              <a:gd name="T10" fmla="*/ 169 w 373"/>
              <a:gd name="T11" fmla="*/ 85 h 145"/>
              <a:gd name="T12" fmla="*/ 0 w 373"/>
              <a:gd name="T13" fmla="*/ 0 h 145"/>
              <a:gd name="T14" fmla="*/ 0 60000 65536"/>
              <a:gd name="T15" fmla="*/ 0 60000 65536"/>
              <a:gd name="T16" fmla="*/ 0 60000 65536"/>
              <a:gd name="T17" fmla="*/ 0 60000 65536"/>
              <a:gd name="T18" fmla="*/ 0 60000 65536"/>
              <a:gd name="T19" fmla="*/ 0 60000 65536"/>
              <a:gd name="T20" fmla="*/ 0 60000 65536"/>
              <a:gd name="T21" fmla="*/ 0 w 373"/>
              <a:gd name="T22" fmla="*/ 0 h 145"/>
              <a:gd name="T23" fmla="*/ 373 w 373"/>
              <a:gd name="T24" fmla="*/ 145 h 1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3" h="145">
                <a:moveTo>
                  <a:pt x="0" y="0"/>
                </a:moveTo>
                <a:lnTo>
                  <a:pt x="258" y="65"/>
                </a:lnTo>
                <a:lnTo>
                  <a:pt x="214" y="100"/>
                </a:lnTo>
                <a:lnTo>
                  <a:pt x="373" y="145"/>
                </a:lnTo>
                <a:lnTo>
                  <a:pt x="105" y="135"/>
                </a:lnTo>
                <a:lnTo>
                  <a:pt x="169" y="85"/>
                </a:lnTo>
                <a:lnTo>
                  <a:pt x="0" y="0"/>
                </a:lnTo>
                <a:close/>
              </a:path>
            </a:pathLst>
          </a:custGeom>
          <a:solidFill>
            <a:srgbClr val="FF0000"/>
          </a:solidFill>
          <a:ln w="9525">
            <a:noFill/>
            <a:round/>
            <a:headEnd/>
            <a:tailEnd/>
          </a:ln>
        </p:spPr>
        <p:txBody>
          <a:bodyPr/>
          <a:lstStyle/>
          <a:p>
            <a:endParaRPr lang="en-US"/>
          </a:p>
        </p:txBody>
      </p:sp>
      <p:sp>
        <p:nvSpPr>
          <p:cNvPr id="83" name="Rectangular Callout 82"/>
          <p:cNvSpPr/>
          <p:nvPr/>
        </p:nvSpPr>
        <p:spPr>
          <a:xfrm>
            <a:off x="6172200" y="1828800"/>
            <a:ext cx="2667000" cy="838200"/>
          </a:xfrm>
          <a:prstGeom prst="wedgeRectCallout">
            <a:avLst>
              <a:gd name="adj1" fmla="val -38160"/>
              <a:gd name="adj2" fmla="val 8719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Safe for US227 to land on Ithaca’s NW runway</a:t>
            </a:r>
            <a:endParaRPr lang="en-US" dirty="0">
              <a:solidFill>
                <a:srgbClr val="FF0000"/>
              </a:solidFill>
            </a:endParaRPr>
          </a:p>
        </p:txBody>
      </p:sp>
      <p:sp>
        <p:nvSpPr>
          <p:cNvPr id="84" name="Rectangular Callout 83"/>
          <p:cNvSpPr/>
          <p:nvPr/>
        </p:nvSpPr>
        <p:spPr>
          <a:xfrm>
            <a:off x="6324600" y="3048000"/>
            <a:ext cx="2667000" cy="838200"/>
          </a:xfrm>
          <a:prstGeom prst="wedgeRectCallout">
            <a:avLst>
              <a:gd name="adj1" fmla="val -38160"/>
              <a:gd name="adj2" fmla="val 8719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Safe for NW111 to land on Ithaca’s NW runway</a:t>
            </a:r>
            <a:endParaRPr lang="en-US" dirty="0">
              <a:solidFill>
                <a:srgbClr val="FF000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Oh no!  But could this happen?</a:t>
            </a:r>
            <a:endParaRPr lang="en-US" dirty="0"/>
          </a:p>
        </p:txBody>
      </p:sp>
      <p:sp>
        <p:nvSpPr>
          <p:cNvPr id="3" name="Content Placeholder 2"/>
          <p:cNvSpPr>
            <a:spLocks noGrp="1"/>
          </p:cNvSpPr>
          <p:nvPr>
            <p:ph idx="1"/>
          </p:nvPr>
        </p:nvSpPr>
        <p:spPr/>
        <p:txBody>
          <a:bodyPr/>
          <a:lstStyle/>
          <a:p>
            <a:r>
              <a:rPr lang="en-US" dirty="0" smtClean="0"/>
              <a:t>How do web service systems detect failures?</a:t>
            </a:r>
          </a:p>
          <a:p>
            <a:pPr lvl="1"/>
            <a:r>
              <a:rPr lang="en-US" dirty="0" smtClean="0"/>
              <a:t>The specifications don’t really answer this question</a:t>
            </a:r>
          </a:p>
          <a:p>
            <a:pPr lvl="1"/>
            <a:r>
              <a:rPr lang="en-US" dirty="0" smtClean="0"/>
              <a:t>A web client senses a failure if it can’t connect to a server, or if the connection breaks</a:t>
            </a:r>
          </a:p>
          <a:p>
            <a:pPr lvl="1"/>
            <a:r>
              <a:rPr lang="en-US" dirty="0" smtClean="0"/>
              <a:t>And the connections are usually TCP</a:t>
            </a:r>
          </a:p>
          <a:p>
            <a:pPr lvl="1">
              <a:buNone/>
            </a:pPr>
            <a:endParaRPr lang="en-US" dirty="0" smtClean="0"/>
          </a:p>
          <a:p>
            <a:r>
              <a:rPr lang="en-US" dirty="0" smtClean="0"/>
              <a:t>So, how does TCP detect failures?</a:t>
            </a:r>
          </a:p>
          <a:p>
            <a:pPr lvl="1"/>
            <a:r>
              <a:rPr lang="en-US" dirty="0" smtClean="0"/>
              <a:t>Under the surface, TCP sends data in IP packets, and the receiver acknowledges receipt.  </a:t>
            </a:r>
          </a:p>
          <a:p>
            <a:pPr lvl="1"/>
            <a:r>
              <a:rPr lang="en-US" dirty="0" smtClean="0"/>
              <a:t>TCP channels break if a timeout occurs.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Provoking a transient fault</a:t>
            </a:r>
            <a:endParaRPr lang="en-US" dirty="0"/>
          </a:p>
        </p:txBody>
      </p:sp>
      <p:sp>
        <p:nvSpPr>
          <p:cNvPr id="3" name="Content Placeholder 2"/>
          <p:cNvSpPr>
            <a:spLocks noGrp="1"/>
          </p:cNvSpPr>
          <p:nvPr>
            <p:ph idx="1"/>
          </p:nvPr>
        </p:nvSpPr>
        <p:spPr/>
        <p:txBody>
          <a:bodyPr/>
          <a:lstStyle/>
          <a:p>
            <a:r>
              <a:rPr lang="en-US" dirty="0" smtClean="0"/>
              <a:t>Build a fairly complex network with some routers, multiple network segments, etc</a:t>
            </a:r>
          </a:p>
          <a:p>
            <a:endParaRPr lang="en-US" dirty="0" smtClean="0"/>
          </a:p>
          <a:p>
            <a:r>
              <a:rPr lang="en-US" dirty="0" smtClean="0"/>
              <a:t>Run TCP over it in the standard way</a:t>
            </a:r>
          </a:p>
          <a:p>
            <a:endParaRPr lang="en-US" dirty="0" smtClean="0"/>
          </a:p>
          <a:p>
            <a:r>
              <a:rPr lang="en-US" dirty="0" smtClean="0"/>
              <a:t>Now disrupt some core component</a:t>
            </a:r>
          </a:p>
          <a:p>
            <a:pPr lvl="1"/>
            <a:r>
              <a:rPr lang="en-US" dirty="0" smtClean="0"/>
              <a:t>TCP connections will break </a:t>
            </a:r>
            <a:r>
              <a:rPr lang="en-US" i="1" dirty="0" smtClean="0"/>
              <a:t>over a 90 second period</a:t>
            </a:r>
          </a:p>
          <a:p>
            <a:pPr lvl="1"/>
            <a:r>
              <a:rPr lang="en-US" dirty="0" smtClean="0"/>
              <a:t>So… restore service after perhaps 30 seconds.  Some break, but some don’t.</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mtClean="0"/>
              <a:t>Implication?</a:t>
            </a:r>
          </a:p>
        </p:txBody>
      </p:sp>
      <p:sp>
        <p:nvSpPr>
          <p:cNvPr id="55299" name="Rectangle 3"/>
          <p:cNvSpPr>
            <a:spLocks noGrp="1" noChangeArrowheads="1"/>
          </p:cNvSpPr>
          <p:nvPr>
            <p:ph type="body" idx="1"/>
          </p:nvPr>
        </p:nvSpPr>
        <p:spPr/>
        <p:txBody>
          <a:bodyPr/>
          <a:lstStyle/>
          <a:p>
            <a:pPr eaLnBrk="1" hangingPunct="1"/>
            <a:r>
              <a:rPr lang="en-US" dirty="0" smtClean="0"/>
              <a:t>We end up with multiple servers that might each think they are in charge of our ATC system!</a:t>
            </a:r>
          </a:p>
          <a:p>
            <a:pPr eaLnBrk="1" hangingPunct="1"/>
            <a:endParaRPr lang="en-US" dirty="0" smtClean="0"/>
          </a:p>
          <a:p>
            <a:pPr eaLnBrk="1" hangingPunct="1"/>
            <a:r>
              <a:rPr lang="en-US" dirty="0" smtClean="0"/>
              <a:t>An ATC System with a split brain could malfunction disastrously!</a:t>
            </a:r>
          </a:p>
          <a:p>
            <a:pPr lvl="1" eaLnBrk="1" hangingPunct="1"/>
            <a:r>
              <a:rPr lang="en-US" dirty="0" smtClean="0"/>
              <a:t>For example, suppose the service is used to answer the question “is anyone flying in such-and-such a sector of the sky”</a:t>
            </a:r>
          </a:p>
          <a:p>
            <a:pPr lvl="1" eaLnBrk="1" hangingPunct="1"/>
            <a:r>
              <a:rPr lang="en-US" dirty="0" smtClean="0"/>
              <a:t>With the split-brain version, each half might say “nope”… in response to different queries!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mtClean="0"/>
              <a:t>Can we fix this problem?</a:t>
            </a:r>
          </a:p>
        </p:txBody>
      </p:sp>
      <p:sp>
        <p:nvSpPr>
          <p:cNvPr id="56323" name="Rectangle 3"/>
          <p:cNvSpPr>
            <a:spLocks noGrp="1" noChangeArrowheads="1"/>
          </p:cNvSpPr>
          <p:nvPr>
            <p:ph type="body" idx="1"/>
          </p:nvPr>
        </p:nvSpPr>
        <p:spPr/>
        <p:txBody>
          <a:bodyPr/>
          <a:lstStyle/>
          <a:p>
            <a:pPr eaLnBrk="1" hangingPunct="1"/>
            <a:r>
              <a:rPr lang="en-US" sz="2800" dirty="0" smtClean="0"/>
              <a:t>Sure.  Just have the backup unplug the primary</a:t>
            </a:r>
          </a:p>
          <a:p>
            <a:pPr eaLnBrk="1" hangingPunct="1"/>
            <a:r>
              <a:rPr lang="en-US" sz="2800" dirty="0" smtClean="0"/>
              <a:t>But less draconian solutions are also possible</a:t>
            </a:r>
          </a:p>
          <a:p>
            <a:pPr lvl="1" eaLnBrk="1" hangingPunct="1"/>
            <a:r>
              <a:rPr lang="en-US" sz="2400" dirty="0" smtClean="0"/>
              <a:t>We’ll look at this issue later in the class</a:t>
            </a:r>
          </a:p>
          <a:p>
            <a:pPr lvl="1" eaLnBrk="1" hangingPunct="1"/>
            <a:r>
              <a:rPr lang="en-US" sz="2400" dirty="0" smtClean="0"/>
              <a:t>Need “agreement” on which machines are up and which have crashed</a:t>
            </a:r>
          </a:p>
          <a:p>
            <a:pPr lvl="1" eaLnBrk="1" hangingPunct="1"/>
            <a:r>
              <a:rPr lang="en-US" sz="2400" dirty="0" smtClean="0"/>
              <a:t>Can’t implement “agreement” on a purely 1-to-1 (also called “end-to-end”) basis.  </a:t>
            </a:r>
          </a:p>
          <a:p>
            <a:pPr lvl="2" eaLnBrk="1" hangingPunct="1"/>
            <a:r>
              <a:rPr lang="en-US" sz="2000" dirty="0" smtClean="0"/>
              <a:t>Separate decisions can always lead to inconsistency</a:t>
            </a:r>
          </a:p>
          <a:p>
            <a:pPr lvl="2" eaLnBrk="1" hangingPunct="1"/>
            <a:r>
              <a:rPr lang="en-US" sz="2000" dirty="0" smtClean="0"/>
              <a:t>So we need a “membership service”… and this is fundamentally not an end-to-end concept!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side-by-side revolutions</a:t>
            </a:r>
            <a:endParaRPr lang="en-US" dirty="0"/>
          </a:p>
        </p:txBody>
      </p:sp>
      <p:sp>
        <p:nvSpPr>
          <p:cNvPr id="3" name="Content Placeholder 2"/>
          <p:cNvSpPr>
            <a:spLocks noGrp="1"/>
          </p:cNvSpPr>
          <p:nvPr>
            <p:ph idx="1"/>
          </p:nvPr>
        </p:nvSpPr>
        <p:spPr/>
        <p:txBody>
          <a:bodyPr/>
          <a:lstStyle/>
          <a:p>
            <a:r>
              <a:rPr lang="en-US" i="1" dirty="0" smtClean="0"/>
              <a:t>Cloud computing</a:t>
            </a:r>
            <a:r>
              <a:rPr lang="en-US" dirty="0" smtClean="0"/>
              <a:t>: trend is to move more and more computing functions into large shared data centers</a:t>
            </a:r>
          </a:p>
          <a:p>
            <a:pPr lvl="1"/>
            <a:r>
              <a:rPr lang="en-US" dirty="0" smtClean="0"/>
              <a:t>Amazon EC2 “hosts” data centers for customers</a:t>
            </a:r>
          </a:p>
          <a:p>
            <a:pPr lvl="1"/>
            <a:r>
              <a:rPr lang="en-US" dirty="0" smtClean="0"/>
              <a:t>Google runs all sorts of office applications, email, etc on their systems</a:t>
            </a:r>
          </a:p>
          <a:p>
            <a:pPr lvl="1"/>
            <a:r>
              <a:rPr lang="en-US" dirty="0" smtClean="0"/>
              <a:t>Yahoo! wants to be a one-source computing solution</a:t>
            </a:r>
          </a:p>
          <a:p>
            <a:pPr lvl="1"/>
            <a:r>
              <a:rPr lang="en-US" dirty="0" smtClean="0"/>
              <a:t>IBM has a vision of computing “like electric power”</a:t>
            </a:r>
          </a:p>
          <a:p>
            <a:r>
              <a:rPr lang="en-US" i="1" dirty="0" smtClean="0"/>
              <a:t>Edge computing</a:t>
            </a:r>
            <a:r>
              <a:rPr lang="en-US" dirty="0" smtClean="0"/>
              <a:t>: direct interactions among computers (peers) out in the Internet</a:t>
            </a:r>
          </a:p>
          <a:p>
            <a:pPr lvl="1"/>
            <a:r>
              <a:rPr lang="en-US" dirty="0" smtClean="0"/>
              <a:t>For example, multi-user games, VR immersion</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End-to-End argument</a:t>
            </a:r>
          </a:p>
        </p:txBody>
      </p:sp>
      <p:sp>
        <p:nvSpPr>
          <p:cNvPr id="46083" name="Rectangle 3"/>
          <p:cNvSpPr>
            <a:spLocks noGrp="1" noChangeArrowheads="1"/>
          </p:cNvSpPr>
          <p:nvPr>
            <p:ph type="body" idx="1"/>
          </p:nvPr>
        </p:nvSpPr>
        <p:spPr/>
        <p:txBody>
          <a:bodyPr/>
          <a:lstStyle/>
          <a:p>
            <a:pPr eaLnBrk="1" hangingPunct="1">
              <a:lnSpc>
                <a:spcPct val="90000"/>
              </a:lnSpc>
            </a:pPr>
            <a:r>
              <a:rPr lang="en-US" sz="2800" smtClean="0"/>
              <a:t>Commonly cited as a justification for </a:t>
            </a:r>
            <a:r>
              <a:rPr lang="en-US" sz="2800" i="1" smtClean="0"/>
              <a:t>not </a:t>
            </a:r>
            <a:r>
              <a:rPr lang="en-US" sz="2800" smtClean="0"/>
              <a:t>tackling reliability in “low levels” of a platform</a:t>
            </a:r>
          </a:p>
          <a:p>
            <a:pPr eaLnBrk="1" hangingPunct="1">
              <a:lnSpc>
                <a:spcPct val="90000"/>
              </a:lnSpc>
            </a:pPr>
            <a:r>
              <a:rPr lang="en-US" sz="2800" smtClean="0"/>
              <a:t>Originally posed in the Internet:</a:t>
            </a:r>
          </a:p>
          <a:p>
            <a:pPr lvl="1" eaLnBrk="1" hangingPunct="1">
              <a:lnSpc>
                <a:spcPct val="90000"/>
              </a:lnSpc>
            </a:pPr>
            <a:r>
              <a:rPr lang="en-US" sz="2400" smtClean="0"/>
              <a:t>Suppose an IP packet will take n hops to its destination, and can be lost with probability p on each hop</a:t>
            </a:r>
          </a:p>
          <a:p>
            <a:pPr lvl="1" eaLnBrk="1" hangingPunct="1">
              <a:lnSpc>
                <a:spcPct val="90000"/>
              </a:lnSpc>
            </a:pPr>
            <a:r>
              <a:rPr lang="en-US" sz="2400" smtClean="0"/>
              <a:t>Now, say that we want to transfer a file of k records that each fit in one IP (or UDP) packet</a:t>
            </a:r>
          </a:p>
          <a:p>
            <a:pPr lvl="1" eaLnBrk="1" hangingPunct="1">
              <a:lnSpc>
                <a:spcPct val="90000"/>
              </a:lnSpc>
            </a:pPr>
            <a:r>
              <a:rPr lang="en-US" sz="2400" smtClean="0"/>
              <a:t>Should we use a retransmission  protocol running “end-to-end” or n TCP protocols in a chain?</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t>End-to-End argument</a:t>
            </a:r>
          </a:p>
        </p:txBody>
      </p:sp>
      <p:sp>
        <p:nvSpPr>
          <p:cNvPr id="47107" name="Rectangle 3"/>
          <p:cNvSpPr>
            <a:spLocks noChangeArrowheads="1"/>
          </p:cNvSpPr>
          <p:nvPr/>
        </p:nvSpPr>
        <p:spPr bwMode="auto">
          <a:xfrm>
            <a:off x="463550" y="2673350"/>
            <a:ext cx="1663700" cy="5207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47108" name="Rectangle 4"/>
          <p:cNvSpPr>
            <a:spLocks noChangeArrowheads="1"/>
          </p:cNvSpPr>
          <p:nvPr/>
        </p:nvSpPr>
        <p:spPr bwMode="auto">
          <a:xfrm>
            <a:off x="6788150" y="2673350"/>
            <a:ext cx="1663700" cy="5207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47109" name="Rectangle 5"/>
          <p:cNvSpPr>
            <a:spLocks noChangeArrowheads="1"/>
          </p:cNvSpPr>
          <p:nvPr/>
        </p:nvSpPr>
        <p:spPr bwMode="auto">
          <a:xfrm>
            <a:off x="747713" y="2728913"/>
            <a:ext cx="1027112" cy="454025"/>
          </a:xfrm>
          <a:prstGeom prst="rect">
            <a:avLst/>
          </a:prstGeom>
          <a:noFill/>
          <a:ln w="12700">
            <a:noFill/>
            <a:miter lim="800000"/>
            <a:headEnd/>
            <a:tailEnd/>
          </a:ln>
        </p:spPr>
        <p:txBody>
          <a:bodyPr lIns="90488" tIns="44450" rIns="90488" bIns="44450">
            <a:spAutoFit/>
          </a:bodyPr>
          <a:lstStyle/>
          <a:p>
            <a:r>
              <a:rPr lang="en-US" sz="2400" b="1">
                <a:solidFill>
                  <a:srgbClr val="FAFD00"/>
                </a:solidFill>
                <a:latin typeface="Times New Roman" pitchFamily="18" charset="0"/>
              </a:rPr>
              <a:t>source</a:t>
            </a:r>
          </a:p>
        </p:txBody>
      </p:sp>
      <p:sp>
        <p:nvSpPr>
          <p:cNvPr id="47110" name="Rectangle 6"/>
          <p:cNvSpPr>
            <a:spLocks noChangeArrowheads="1"/>
          </p:cNvSpPr>
          <p:nvPr/>
        </p:nvSpPr>
        <p:spPr bwMode="auto">
          <a:xfrm>
            <a:off x="7148513" y="2728913"/>
            <a:ext cx="1027112" cy="454025"/>
          </a:xfrm>
          <a:prstGeom prst="rect">
            <a:avLst/>
          </a:prstGeom>
          <a:noFill/>
          <a:ln w="12700">
            <a:noFill/>
            <a:miter lim="800000"/>
            <a:headEnd/>
            <a:tailEnd/>
          </a:ln>
        </p:spPr>
        <p:txBody>
          <a:bodyPr lIns="90488" tIns="44450" rIns="90488" bIns="44450">
            <a:spAutoFit/>
          </a:bodyPr>
          <a:lstStyle/>
          <a:p>
            <a:pPr algn="ctr"/>
            <a:r>
              <a:rPr lang="en-US" sz="2400" b="1">
                <a:solidFill>
                  <a:srgbClr val="FAFD00"/>
                </a:solidFill>
                <a:latin typeface="Times New Roman" pitchFamily="18" charset="0"/>
              </a:rPr>
              <a:t>dest</a:t>
            </a:r>
          </a:p>
        </p:txBody>
      </p:sp>
      <p:sp>
        <p:nvSpPr>
          <p:cNvPr id="47111" name="Oval 7"/>
          <p:cNvSpPr>
            <a:spLocks noChangeArrowheads="1"/>
          </p:cNvSpPr>
          <p:nvPr/>
        </p:nvSpPr>
        <p:spPr bwMode="auto">
          <a:xfrm>
            <a:off x="1835150" y="3816350"/>
            <a:ext cx="1054100" cy="596900"/>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47112" name="Oval 8"/>
          <p:cNvSpPr>
            <a:spLocks noChangeArrowheads="1"/>
          </p:cNvSpPr>
          <p:nvPr/>
        </p:nvSpPr>
        <p:spPr bwMode="auto">
          <a:xfrm>
            <a:off x="3282950" y="3816350"/>
            <a:ext cx="1054100" cy="596900"/>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47113" name="Oval 9"/>
          <p:cNvSpPr>
            <a:spLocks noChangeArrowheads="1"/>
          </p:cNvSpPr>
          <p:nvPr/>
        </p:nvSpPr>
        <p:spPr bwMode="auto">
          <a:xfrm>
            <a:off x="4730750" y="3816350"/>
            <a:ext cx="1054100" cy="596900"/>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47114" name="Oval 10"/>
          <p:cNvSpPr>
            <a:spLocks noChangeArrowheads="1"/>
          </p:cNvSpPr>
          <p:nvPr/>
        </p:nvSpPr>
        <p:spPr bwMode="auto">
          <a:xfrm>
            <a:off x="6102350" y="3740150"/>
            <a:ext cx="1054100" cy="596900"/>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47115" name="Line 11"/>
          <p:cNvSpPr>
            <a:spLocks noChangeShapeType="1"/>
          </p:cNvSpPr>
          <p:nvPr/>
        </p:nvSpPr>
        <p:spPr bwMode="auto">
          <a:xfrm>
            <a:off x="1295400" y="3276600"/>
            <a:ext cx="914400" cy="457200"/>
          </a:xfrm>
          <a:prstGeom prst="line">
            <a:avLst/>
          </a:prstGeom>
          <a:noFill/>
          <a:ln w="50800">
            <a:solidFill>
              <a:schemeClr val="tx1"/>
            </a:solidFill>
            <a:round/>
            <a:headEnd/>
            <a:tailEnd type="triangle" w="med" len="med"/>
          </a:ln>
        </p:spPr>
        <p:txBody>
          <a:bodyPr/>
          <a:lstStyle/>
          <a:p>
            <a:endParaRPr lang="en-US"/>
          </a:p>
        </p:txBody>
      </p:sp>
      <p:sp>
        <p:nvSpPr>
          <p:cNvPr id="47116" name="Line 12"/>
          <p:cNvSpPr>
            <a:spLocks noChangeShapeType="1"/>
          </p:cNvSpPr>
          <p:nvPr/>
        </p:nvSpPr>
        <p:spPr bwMode="auto">
          <a:xfrm flipV="1">
            <a:off x="7010400" y="3276600"/>
            <a:ext cx="762000" cy="457200"/>
          </a:xfrm>
          <a:prstGeom prst="line">
            <a:avLst/>
          </a:prstGeom>
          <a:noFill/>
          <a:ln w="50800">
            <a:solidFill>
              <a:schemeClr val="tx1"/>
            </a:solidFill>
            <a:round/>
            <a:headEnd/>
            <a:tailEnd type="triangle" w="med" len="med"/>
          </a:ln>
        </p:spPr>
        <p:txBody>
          <a:bodyPr/>
          <a:lstStyle/>
          <a:p>
            <a:endParaRPr lang="en-US"/>
          </a:p>
        </p:txBody>
      </p:sp>
      <p:sp>
        <p:nvSpPr>
          <p:cNvPr id="47117" name="Arc 13"/>
          <p:cNvSpPr>
            <a:spLocks/>
          </p:cNvSpPr>
          <p:nvPr/>
        </p:nvSpPr>
        <p:spPr bwMode="auto">
          <a:xfrm rot="8400000">
            <a:off x="2714625" y="3487738"/>
            <a:ext cx="687388" cy="609600"/>
          </a:xfrm>
          <a:custGeom>
            <a:avLst/>
            <a:gdLst>
              <a:gd name="T0" fmla="*/ 687388 w 21600"/>
              <a:gd name="T1" fmla="*/ 609600 h 21600"/>
              <a:gd name="T2" fmla="*/ 0 w 21600"/>
              <a:gd name="T3" fmla="*/ 0 h 21600"/>
              <a:gd name="T4" fmla="*/ 687388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50800" cap="rnd">
            <a:solidFill>
              <a:schemeClr val="tx1"/>
            </a:solidFill>
            <a:round/>
            <a:headEnd/>
            <a:tailEnd type="triangle" w="med" len="med"/>
          </a:ln>
        </p:spPr>
        <p:txBody>
          <a:bodyPr/>
          <a:lstStyle/>
          <a:p>
            <a:endParaRPr lang="en-US"/>
          </a:p>
        </p:txBody>
      </p:sp>
      <p:sp>
        <p:nvSpPr>
          <p:cNvPr id="47118" name="Arc 14"/>
          <p:cNvSpPr>
            <a:spLocks/>
          </p:cNvSpPr>
          <p:nvPr/>
        </p:nvSpPr>
        <p:spPr bwMode="auto">
          <a:xfrm rot="8400000">
            <a:off x="4116388" y="3429000"/>
            <a:ext cx="685800" cy="762000"/>
          </a:xfrm>
          <a:custGeom>
            <a:avLst/>
            <a:gdLst>
              <a:gd name="T0" fmla="*/ 685800 w 21600"/>
              <a:gd name="T1" fmla="*/ 762000 h 21600"/>
              <a:gd name="T2" fmla="*/ 0 w 21600"/>
              <a:gd name="T3" fmla="*/ 0 h 21600"/>
              <a:gd name="T4" fmla="*/ 68580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50800" cap="rnd">
            <a:solidFill>
              <a:schemeClr val="tx1"/>
            </a:solidFill>
            <a:round/>
            <a:headEnd/>
            <a:tailEnd type="triangle" w="med" len="med"/>
          </a:ln>
        </p:spPr>
        <p:txBody>
          <a:bodyPr/>
          <a:lstStyle/>
          <a:p>
            <a:endParaRPr lang="en-US"/>
          </a:p>
        </p:txBody>
      </p:sp>
      <p:sp>
        <p:nvSpPr>
          <p:cNvPr id="47119" name="Arc 15"/>
          <p:cNvSpPr>
            <a:spLocks/>
          </p:cNvSpPr>
          <p:nvPr/>
        </p:nvSpPr>
        <p:spPr bwMode="auto">
          <a:xfrm rot="8400000">
            <a:off x="5367338" y="3444875"/>
            <a:ext cx="763587" cy="685800"/>
          </a:xfrm>
          <a:custGeom>
            <a:avLst/>
            <a:gdLst>
              <a:gd name="T0" fmla="*/ 761996 w 21600"/>
              <a:gd name="T1" fmla="*/ 685800 h 21600"/>
              <a:gd name="T2" fmla="*/ 0 w 21600"/>
              <a:gd name="T3" fmla="*/ 0 h 21600"/>
              <a:gd name="T4" fmla="*/ 76358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555" y="21599"/>
                </a:moveTo>
                <a:cubicBezTo>
                  <a:pt x="9643" y="21575"/>
                  <a:pt x="0" y="11911"/>
                  <a:pt x="0" y="0"/>
                </a:cubicBezTo>
              </a:path>
              <a:path w="21600" h="21600" stroke="0" extrusionOk="0">
                <a:moveTo>
                  <a:pt x="21555" y="21599"/>
                </a:moveTo>
                <a:cubicBezTo>
                  <a:pt x="9643" y="21575"/>
                  <a:pt x="0" y="11911"/>
                  <a:pt x="0" y="0"/>
                </a:cubicBezTo>
                <a:lnTo>
                  <a:pt x="21600" y="0"/>
                </a:lnTo>
                <a:close/>
              </a:path>
            </a:pathLst>
          </a:custGeom>
          <a:noFill/>
          <a:ln w="50800" cap="rnd">
            <a:solidFill>
              <a:schemeClr val="tx1"/>
            </a:solidFill>
            <a:round/>
            <a:headEnd/>
            <a:tailEnd type="triangle" w="med" len="med"/>
          </a:ln>
        </p:spPr>
        <p:txBody>
          <a:bodyPr/>
          <a:lstStyle/>
          <a:p>
            <a:endParaRPr lang="en-US"/>
          </a:p>
        </p:txBody>
      </p:sp>
      <p:sp>
        <p:nvSpPr>
          <p:cNvPr id="47120" name="Rectangle 16"/>
          <p:cNvSpPr>
            <a:spLocks noChangeArrowheads="1"/>
          </p:cNvSpPr>
          <p:nvPr/>
        </p:nvSpPr>
        <p:spPr bwMode="auto">
          <a:xfrm>
            <a:off x="1433513" y="4772025"/>
            <a:ext cx="6578600" cy="1063625"/>
          </a:xfrm>
          <a:prstGeom prst="rect">
            <a:avLst/>
          </a:prstGeom>
          <a:noFill/>
          <a:ln w="12700">
            <a:noFill/>
            <a:miter lim="800000"/>
            <a:headEnd/>
            <a:tailEnd/>
          </a:ln>
        </p:spPr>
        <p:txBody>
          <a:bodyPr wrap="none" lIns="90488" tIns="44450" rIns="90488" bIns="44450">
            <a:spAutoFit/>
          </a:bodyPr>
          <a:lstStyle/>
          <a:p>
            <a:r>
              <a:rPr lang="en-US" sz="3200">
                <a:latin typeface="Times New Roman" pitchFamily="18" charset="0"/>
              </a:rPr>
              <a:t>Probability of successful transit: (1-p)</a:t>
            </a:r>
            <a:r>
              <a:rPr lang="en-US" sz="3200" baseline="30000">
                <a:latin typeface="Times New Roman" pitchFamily="18" charset="0"/>
              </a:rPr>
              <a:t>n</a:t>
            </a:r>
            <a:r>
              <a:rPr lang="en-US" sz="3200">
                <a:latin typeface="Times New Roman" pitchFamily="18" charset="0"/>
              </a:rPr>
              <a:t>,</a:t>
            </a:r>
          </a:p>
          <a:p>
            <a:r>
              <a:rPr lang="en-US" sz="3200">
                <a:latin typeface="Times New Roman" pitchFamily="18" charset="0"/>
              </a:rPr>
              <a:t>Expected packets lost: k-k*(1-p)</a:t>
            </a:r>
            <a:r>
              <a:rPr lang="en-US" sz="3200" baseline="30000">
                <a:latin typeface="Times New Roman" pitchFamily="18" charset="0"/>
              </a:rPr>
              <a:t>n</a:t>
            </a:r>
          </a:p>
        </p:txBody>
      </p:sp>
      <p:sp>
        <p:nvSpPr>
          <p:cNvPr id="47121" name="Text Box 17"/>
          <p:cNvSpPr txBox="1">
            <a:spLocks noChangeArrowheads="1"/>
          </p:cNvSpPr>
          <p:nvPr/>
        </p:nvSpPr>
        <p:spPr bwMode="auto">
          <a:xfrm>
            <a:off x="2743200" y="2971800"/>
            <a:ext cx="2057400" cy="366713"/>
          </a:xfrm>
          <a:prstGeom prst="rect">
            <a:avLst/>
          </a:prstGeom>
          <a:noFill/>
          <a:ln w="9525">
            <a:noFill/>
            <a:miter lim="800000"/>
            <a:headEnd/>
            <a:tailEnd/>
          </a:ln>
        </p:spPr>
        <p:txBody>
          <a:bodyPr>
            <a:spAutoFit/>
          </a:bodyPr>
          <a:lstStyle/>
          <a:p>
            <a:pPr>
              <a:spcBef>
                <a:spcPct val="50000"/>
              </a:spcBef>
            </a:pPr>
            <a:r>
              <a:rPr lang="en-US" i="1"/>
              <a:t>Loss rate: p%</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t>Saltzer et. al. analysis</a:t>
            </a:r>
          </a:p>
        </p:txBody>
      </p:sp>
      <p:sp>
        <p:nvSpPr>
          <p:cNvPr id="48131" name="Rectangle 3"/>
          <p:cNvSpPr>
            <a:spLocks noGrp="1" noChangeArrowheads="1"/>
          </p:cNvSpPr>
          <p:nvPr>
            <p:ph type="body" idx="1"/>
          </p:nvPr>
        </p:nvSpPr>
        <p:spPr/>
        <p:txBody>
          <a:bodyPr/>
          <a:lstStyle/>
          <a:p>
            <a:pPr eaLnBrk="1" hangingPunct="1"/>
            <a:r>
              <a:rPr lang="en-US" sz="2800" smtClean="0"/>
              <a:t>If p is </a:t>
            </a:r>
            <a:r>
              <a:rPr lang="en-US" sz="2800" u="sng" smtClean="0"/>
              <a:t>very</a:t>
            </a:r>
            <a:r>
              <a:rPr lang="en-US" sz="2800" smtClean="0"/>
              <a:t> small, then even with many hops most packets will get through</a:t>
            </a:r>
          </a:p>
          <a:p>
            <a:pPr lvl="1" eaLnBrk="1" hangingPunct="1"/>
            <a:r>
              <a:rPr lang="en-US" sz="2400" smtClean="0"/>
              <a:t>The overhead of using TCP protocols in the links will slow things down and won’t often benefit us</a:t>
            </a:r>
          </a:p>
          <a:p>
            <a:pPr lvl="1" eaLnBrk="1" hangingPunct="1"/>
            <a:r>
              <a:rPr lang="en-US" sz="2400" smtClean="0"/>
              <a:t>And we’ll need an end-to-end recovery mechanism “no matter what” since routers can fail, too.</a:t>
            </a:r>
          </a:p>
          <a:p>
            <a:pPr eaLnBrk="1" hangingPunct="1"/>
            <a:r>
              <a:rPr lang="en-US" sz="2800" smtClean="0"/>
              <a:t>Conclusion: let the end-to-end mechanism worry about reliability</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t>Generalized End-to-End view?</a:t>
            </a:r>
          </a:p>
        </p:txBody>
      </p:sp>
      <p:sp>
        <p:nvSpPr>
          <p:cNvPr id="49155" name="Rectangle 3"/>
          <p:cNvSpPr>
            <a:spLocks noGrp="1" noChangeArrowheads="1"/>
          </p:cNvSpPr>
          <p:nvPr>
            <p:ph type="body" idx="1"/>
          </p:nvPr>
        </p:nvSpPr>
        <p:spPr/>
        <p:txBody>
          <a:bodyPr/>
          <a:lstStyle/>
          <a:p>
            <a:pPr eaLnBrk="1" hangingPunct="1"/>
            <a:r>
              <a:rPr lang="en-US" smtClean="0"/>
              <a:t>Low-level mechanisms should focus on speed, not reliability</a:t>
            </a:r>
          </a:p>
          <a:p>
            <a:pPr eaLnBrk="1" hangingPunct="1"/>
            <a:r>
              <a:rPr lang="en-US" smtClean="0"/>
              <a:t>The application should worry about “properties” it needs</a:t>
            </a:r>
          </a:p>
          <a:p>
            <a:pPr eaLnBrk="1" hangingPunct="1"/>
            <a:endParaRPr lang="en-US" smtClean="0"/>
          </a:p>
          <a:p>
            <a:pPr eaLnBrk="1" hangingPunct="1"/>
            <a:r>
              <a:rPr lang="en-US" smtClean="0"/>
              <a:t>OK to violate the E2E philosophy if E2E mechanism would be much slower</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t>E2E is visible in J2EE and .NET</a:t>
            </a:r>
          </a:p>
        </p:txBody>
      </p:sp>
      <p:sp>
        <p:nvSpPr>
          <p:cNvPr id="50179" name="Rectangle 3"/>
          <p:cNvSpPr>
            <a:spLocks noGrp="1" noChangeArrowheads="1"/>
          </p:cNvSpPr>
          <p:nvPr>
            <p:ph type="body" idx="1"/>
          </p:nvPr>
        </p:nvSpPr>
        <p:spPr/>
        <p:txBody>
          <a:bodyPr/>
          <a:lstStyle/>
          <a:p>
            <a:pPr eaLnBrk="1" hangingPunct="1"/>
            <a:r>
              <a:rPr lang="en-US" dirty="0" smtClean="0"/>
              <a:t>If something fails, these technologies report timeouts</a:t>
            </a:r>
          </a:p>
          <a:p>
            <a:pPr lvl="1" eaLnBrk="1" hangingPunct="1"/>
            <a:r>
              <a:rPr lang="en-US" dirty="0" smtClean="0"/>
              <a:t>But they also report timeouts when nothing has failed</a:t>
            </a:r>
          </a:p>
          <a:p>
            <a:pPr lvl="1" eaLnBrk="1" hangingPunct="1"/>
            <a:r>
              <a:rPr lang="en-US" dirty="0" smtClean="0"/>
              <a:t>And when they report timeouts, they don’t tell you what failed</a:t>
            </a:r>
          </a:p>
          <a:p>
            <a:pPr lvl="1" eaLnBrk="1" hangingPunct="1"/>
            <a:r>
              <a:rPr lang="en-US" dirty="0" smtClean="0"/>
              <a:t>And they don’t offer much help to fix things up after the failure, either</a:t>
            </a:r>
          </a:p>
          <a:p>
            <a:pPr lvl="1" eaLnBrk="1" hangingPunct="1"/>
            <a:endParaRPr lang="en-US" dirty="0" smtClean="0"/>
          </a:p>
          <a:p>
            <a:pPr eaLnBrk="1" hangingPunct="1"/>
            <a:r>
              <a:rPr lang="en-US" dirty="0" smtClean="0"/>
              <a:t>Timeouts and transient faults can’t be distinguished</a:t>
            </a:r>
          </a:p>
          <a:p>
            <a:pPr lvl="1" eaLnBrk="1" hangingPunct="1"/>
            <a:r>
              <a:rPr lang="en-US" dirty="0" smtClean="0"/>
              <a:t>Thus we can always detect failures.  </a:t>
            </a:r>
          </a:p>
          <a:p>
            <a:pPr lvl="1" eaLnBrk="1" hangingPunct="1"/>
            <a:r>
              <a:rPr lang="en-US" dirty="0" smtClean="0"/>
              <a:t>But we’ll sometimes make mistakes.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dirty="0" smtClean="0"/>
              <a:t>But why do cloud systems use end-to-end failure detection?</a:t>
            </a:r>
          </a:p>
        </p:txBody>
      </p:sp>
      <p:sp>
        <p:nvSpPr>
          <p:cNvPr id="45059" name="Rectangle 3"/>
          <p:cNvSpPr>
            <a:spLocks noGrp="1" noChangeArrowheads="1"/>
          </p:cNvSpPr>
          <p:nvPr>
            <p:ph type="body" idx="1"/>
          </p:nvPr>
        </p:nvSpPr>
        <p:spPr/>
        <p:txBody>
          <a:bodyPr/>
          <a:lstStyle/>
          <a:p>
            <a:pPr eaLnBrk="1" hangingPunct="1">
              <a:lnSpc>
                <a:spcPct val="90000"/>
              </a:lnSpc>
            </a:pPr>
            <a:r>
              <a:rPr lang="en-US" sz="2800" dirty="0" smtClean="0"/>
              <a:t>ATC example illustrated a core issue</a:t>
            </a:r>
          </a:p>
          <a:p>
            <a:pPr eaLnBrk="1" hangingPunct="1">
              <a:lnSpc>
                <a:spcPct val="90000"/>
              </a:lnSpc>
            </a:pPr>
            <a:r>
              <a:rPr lang="en-US" sz="2800" dirty="0" smtClean="0"/>
              <a:t>Existing platforms</a:t>
            </a:r>
          </a:p>
          <a:p>
            <a:pPr lvl="1" eaLnBrk="1" hangingPunct="1">
              <a:lnSpc>
                <a:spcPct val="90000"/>
              </a:lnSpc>
            </a:pPr>
            <a:r>
              <a:rPr lang="en-US" sz="2400" dirty="0" smtClean="0"/>
              <a:t>Lack automated management features</a:t>
            </a:r>
          </a:p>
          <a:p>
            <a:pPr lvl="1" eaLnBrk="1" hangingPunct="1">
              <a:lnSpc>
                <a:spcPct val="90000"/>
              </a:lnSpc>
            </a:pPr>
            <a:r>
              <a:rPr lang="en-US" dirty="0" smtClean="0"/>
              <a:t>Inherit features of the Internet… even ones that embody inappropriate behavior</a:t>
            </a:r>
          </a:p>
          <a:p>
            <a:pPr lvl="1" eaLnBrk="1" hangingPunct="1">
              <a:lnSpc>
                <a:spcPct val="90000"/>
              </a:lnSpc>
            </a:pPr>
            <a:r>
              <a:rPr lang="en-US" sz="2400" dirty="0" smtClean="0"/>
              <a:t>In this example, we saw that TCP handles errors in ad-hoc, inconsistent ways</a:t>
            </a:r>
          </a:p>
          <a:p>
            <a:pPr eaLnBrk="1" hangingPunct="1">
              <a:lnSpc>
                <a:spcPct val="90000"/>
              </a:lnSpc>
            </a:pPr>
            <a:r>
              <a:rPr lang="en-US" sz="2800" dirty="0" smtClean="0"/>
              <a:t>Developers often forced to step outside of the box… and may succeed, but might stumble. </a:t>
            </a:r>
          </a:p>
          <a:p>
            <a:pPr eaLnBrk="1" hangingPunct="1">
              <a:lnSpc>
                <a:spcPct val="90000"/>
              </a:lnSpc>
            </a:pPr>
            <a:r>
              <a:rPr lang="en-US" sz="2800" dirty="0" smtClean="0"/>
              <a:t>In CS5140 we’ll try and tackle some of these questions in a more principled way</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dirty="0" smtClean="0"/>
              <a:t>Even this case illustrates choice	</a:t>
            </a:r>
          </a:p>
        </p:txBody>
      </p:sp>
      <p:sp>
        <p:nvSpPr>
          <p:cNvPr id="57347" name="Rectangle 3"/>
          <p:cNvSpPr>
            <a:spLocks noGrp="1" noChangeArrowheads="1"/>
          </p:cNvSpPr>
          <p:nvPr>
            <p:ph type="body" idx="1"/>
          </p:nvPr>
        </p:nvSpPr>
        <p:spPr/>
        <p:txBody>
          <a:bodyPr/>
          <a:lstStyle/>
          <a:p>
            <a:pPr eaLnBrk="1" hangingPunct="1">
              <a:lnSpc>
                <a:spcPct val="90000"/>
              </a:lnSpc>
            </a:pPr>
            <a:r>
              <a:rPr lang="en-US" sz="2800" dirty="0" smtClean="0"/>
              <a:t>We have many options, if we are willing to change the failure semantics of our platform</a:t>
            </a:r>
          </a:p>
          <a:p>
            <a:pPr lvl="1" eaLnBrk="1" hangingPunct="1">
              <a:lnSpc>
                <a:spcPct val="90000"/>
              </a:lnSpc>
            </a:pPr>
            <a:r>
              <a:rPr lang="en-US" sz="2400" dirty="0" smtClean="0"/>
              <a:t>Just use a single server and wait for it to restart</a:t>
            </a:r>
          </a:p>
          <a:p>
            <a:pPr lvl="2" eaLnBrk="1" hangingPunct="1">
              <a:lnSpc>
                <a:spcPct val="90000"/>
              </a:lnSpc>
            </a:pPr>
            <a:r>
              <a:rPr lang="en-US" sz="2000" dirty="0" smtClean="0"/>
              <a:t>This common today, but too slow for ATC</a:t>
            </a:r>
          </a:p>
          <a:p>
            <a:pPr lvl="2" eaLnBrk="1" hangingPunct="1">
              <a:lnSpc>
                <a:spcPct val="90000"/>
              </a:lnSpc>
            </a:pPr>
            <a:r>
              <a:rPr lang="en-US" sz="2000" dirty="0" smtClean="0"/>
              <a:t>Cloud computing systems usually need </a:t>
            </a:r>
            <a:r>
              <a:rPr lang="en-US" sz="2000" i="1" dirty="0" smtClean="0"/>
              <a:t>at least </a:t>
            </a:r>
            <a:r>
              <a:rPr lang="en-US" sz="2000" dirty="0" smtClean="0"/>
              <a:t>a few seconds</a:t>
            </a:r>
          </a:p>
          <a:p>
            <a:pPr lvl="1" eaLnBrk="1" hangingPunct="1">
              <a:lnSpc>
                <a:spcPct val="90000"/>
              </a:lnSpc>
            </a:pPr>
            <a:r>
              <a:rPr lang="en-US" sz="2400" dirty="0" smtClean="0"/>
              <a:t>Give backup a way to physically “kill” the primary, e.g. unplug it</a:t>
            </a:r>
          </a:p>
          <a:p>
            <a:pPr lvl="2" eaLnBrk="1" hangingPunct="1">
              <a:lnSpc>
                <a:spcPct val="90000"/>
              </a:lnSpc>
            </a:pPr>
            <a:r>
              <a:rPr lang="en-US" sz="2000" dirty="0" smtClean="0"/>
              <a:t>If backup takes over… primary shuts down</a:t>
            </a:r>
          </a:p>
          <a:p>
            <a:pPr lvl="1" eaLnBrk="1" hangingPunct="1">
              <a:lnSpc>
                <a:spcPct val="90000"/>
              </a:lnSpc>
            </a:pPr>
            <a:r>
              <a:rPr lang="en-US" sz="2400" dirty="0" smtClean="0"/>
              <a:t>Or require some form of “majority vote” and implement this in the cloud computing platfor</a:t>
            </a:r>
            <a:r>
              <a:rPr lang="en-US" dirty="0" smtClean="0"/>
              <a:t>m itself</a:t>
            </a:r>
            <a:endParaRPr lang="en-US" sz="2400" dirty="0" smtClean="0"/>
          </a:p>
          <a:p>
            <a:pPr lvl="2" eaLnBrk="1" hangingPunct="1">
              <a:lnSpc>
                <a:spcPct val="90000"/>
              </a:lnSpc>
            </a:pPr>
            <a:r>
              <a:rPr lang="en-US" sz="2000" dirty="0" smtClean="0"/>
              <a:t>System maintains agreement on its own structure</a:t>
            </a:r>
          </a:p>
          <a:p>
            <a:pPr eaLnBrk="1" hangingPunct="1">
              <a:lnSpc>
                <a:spcPct val="90000"/>
              </a:lnSpc>
            </a:pPr>
            <a:r>
              <a:rPr lang="en-US" sz="2500" dirty="0" smtClean="0"/>
              <a:t>Later we’ll see what the last of these options entails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cloud computing</a:t>
            </a:r>
            <a:endParaRPr lang="en-US" dirty="0"/>
          </a:p>
        </p:txBody>
      </p:sp>
      <p:sp>
        <p:nvSpPr>
          <p:cNvPr id="3" name="Content Placeholder 2"/>
          <p:cNvSpPr>
            <a:spLocks noGrp="1"/>
          </p:cNvSpPr>
          <p:nvPr>
            <p:ph idx="1"/>
          </p:nvPr>
        </p:nvSpPr>
        <p:spPr/>
        <p:txBody>
          <a:bodyPr/>
          <a:lstStyle/>
          <a:p>
            <a:r>
              <a:rPr lang="en-US" sz="2400" dirty="0" smtClean="0"/>
              <a:t>One perspective:  the laundry list of tools and technologies we saw earlier</a:t>
            </a:r>
          </a:p>
          <a:p>
            <a:endParaRPr lang="en-US" sz="2400" dirty="0" smtClean="0"/>
          </a:p>
          <a:p>
            <a:r>
              <a:rPr lang="en-US" sz="2400" dirty="0" smtClean="0"/>
              <a:t>A second perspective: a collection of abstractions and assumptions that the cloud needs to implement, and that the developer can then “trust”</a:t>
            </a:r>
          </a:p>
          <a:p>
            <a:pPr lvl="1"/>
            <a:r>
              <a:rPr lang="en-US" sz="2200" dirty="0" smtClean="0"/>
              <a:t>For example, if the cloud were to implement a failure detection mechanism, the developer could trust it, and split brain problems would be avoided</a:t>
            </a:r>
          </a:p>
          <a:p>
            <a:pPr lvl="1"/>
            <a:r>
              <a:rPr lang="en-US" sz="2200" dirty="0" smtClean="0"/>
              <a:t>We’ll generalize this way of thinking. </a:t>
            </a:r>
            <a:r>
              <a:rPr lang="en-US" sz="2200" i="1" dirty="0" smtClean="0"/>
              <a:t>The cloud is a provider of abstractions.  </a:t>
            </a:r>
            <a:r>
              <a:rPr lang="en-US" sz="2200" dirty="0" smtClean="0"/>
              <a:t>Specific tools implement those abstractions</a:t>
            </a:r>
            <a:endParaRPr lang="en-US" sz="2200" i="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ATC example illustrates…</a:t>
            </a:r>
            <a:endParaRPr lang="en-US" dirty="0"/>
          </a:p>
        </p:txBody>
      </p:sp>
      <p:sp>
        <p:nvSpPr>
          <p:cNvPr id="3" name="Content Placeholder 2"/>
          <p:cNvSpPr>
            <a:spLocks noGrp="1"/>
          </p:cNvSpPr>
          <p:nvPr>
            <p:ph idx="1"/>
          </p:nvPr>
        </p:nvSpPr>
        <p:spPr/>
        <p:txBody>
          <a:bodyPr/>
          <a:lstStyle/>
          <a:p>
            <a:r>
              <a:rPr lang="en-US" dirty="0" smtClean="0"/>
              <a:t>A form of replication (one form among many)</a:t>
            </a:r>
          </a:p>
          <a:p>
            <a:r>
              <a:rPr lang="en-US" dirty="0" smtClean="0"/>
              <a:t>An example of a consistency need (one kind of consistency but not the only kind)</a:t>
            </a:r>
          </a:p>
          <a:p>
            <a:r>
              <a:rPr lang="en-US" dirty="0" smtClean="0"/>
              <a:t>A type of management “implication” associated with that consistency need</a:t>
            </a:r>
          </a:p>
          <a:p>
            <a:r>
              <a:rPr lang="en-US" dirty="0" smtClean="0"/>
              <a:t>A deeper question of what it means for a system to agree on the state of its own members</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How can a system track its own membership?</a:t>
            </a:r>
            <a:endParaRPr lang="en-US" sz="4400" dirty="0"/>
          </a:p>
        </p:txBody>
      </p:sp>
      <p:sp>
        <p:nvSpPr>
          <p:cNvPr id="3" name="Content Placeholder 2"/>
          <p:cNvSpPr>
            <a:spLocks noGrp="1"/>
          </p:cNvSpPr>
          <p:nvPr>
            <p:ph idx="1"/>
          </p:nvPr>
        </p:nvSpPr>
        <p:spPr>
          <a:xfrm>
            <a:off x="457200" y="2209800"/>
            <a:ext cx="8229600" cy="4114800"/>
          </a:xfrm>
        </p:spPr>
        <p:txBody>
          <a:bodyPr/>
          <a:lstStyle/>
          <a:p>
            <a:r>
              <a:rPr lang="en-US" dirty="0" smtClean="0"/>
              <a:t>We’ve discussed the idea that a cloud might offer users some form of VMM abstraction</a:t>
            </a:r>
          </a:p>
          <a:p>
            <a:pPr lvl="1"/>
            <a:r>
              <a:rPr lang="en-US" dirty="0" smtClean="0"/>
              <a:t>E.g. Amazon.com might tell Target.com “we’ll host your data center” but rather than dedicate one machine for each server Target thinks it needs, Amazon could </a:t>
            </a:r>
            <a:r>
              <a:rPr lang="en-US" dirty="0" err="1" smtClean="0"/>
              <a:t>virtualize</a:t>
            </a:r>
            <a:r>
              <a:rPr lang="en-US" dirty="0" smtClean="0"/>
              <a:t> the servers and schedule them efficiently</a:t>
            </a:r>
          </a:p>
          <a:p>
            <a:pPr lvl="1"/>
            <a:endParaRPr lang="en-US" dirty="0" smtClean="0"/>
          </a:p>
          <a:p>
            <a:r>
              <a:rPr lang="en-US" dirty="0" smtClean="0"/>
              <a:t>So… let’s </a:t>
            </a:r>
            <a:r>
              <a:rPr lang="en-US" dirty="0" err="1" smtClean="0"/>
              <a:t>virtualize</a:t>
            </a:r>
            <a:r>
              <a:rPr lang="en-US" dirty="0" smtClean="0"/>
              <a:t> the concept of failure handling</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Computing Concept</a:t>
            </a:r>
            <a:endParaRPr lang="en-US" dirty="0"/>
          </a:p>
        </p:txBody>
      </p:sp>
      <p:graphicFrame>
        <p:nvGraphicFramePr>
          <p:cNvPr id="8193" name="Object 19">
            <a:hlinkClick r:id="" action="ppaction://ole?verb=0"/>
          </p:cNvPr>
          <p:cNvGraphicFramePr>
            <a:graphicFrameLocks/>
          </p:cNvGraphicFramePr>
          <p:nvPr/>
        </p:nvGraphicFramePr>
        <p:xfrm>
          <a:off x="609600" y="3505200"/>
          <a:ext cx="1711325" cy="1462088"/>
        </p:xfrm>
        <a:graphic>
          <a:graphicData uri="http://schemas.openxmlformats.org/presentationml/2006/ole">
            <p:oleObj spid="_x0000_s8193" name="Microsoft ClipArt Gallery" r:id="rId3" imgW="5735520" imgH="4906800" progId="">
              <p:embed/>
            </p:oleObj>
          </a:graphicData>
        </a:graphic>
      </p:graphicFrame>
      <p:sp>
        <p:nvSpPr>
          <p:cNvPr id="5" name="TextBox 4"/>
          <p:cNvSpPr txBox="1"/>
          <p:nvPr/>
        </p:nvSpPr>
        <p:spPr>
          <a:xfrm>
            <a:off x="304800" y="5334000"/>
            <a:ext cx="2209800" cy="646331"/>
          </a:xfrm>
          <a:prstGeom prst="rect">
            <a:avLst/>
          </a:prstGeom>
          <a:noFill/>
        </p:spPr>
        <p:txBody>
          <a:bodyPr wrap="square" rtlCol="0">
            <a:spAutoFit/>
          </a:bodyPr>
          <a:lstStyle/>
          <a:p>
            <a:pPr algn="ctr"/>
            <a:r>
              <a:rPr lang="en-US" i="1" dirty="0" smtClean="0"/>
              <a:t>Client systems use web technologies</a:t>
            </a:r>
            <a:endParaRPr lang="en-US" i="1" dirty="0"/>
          </a:p>
        </p:txBody>
      </p:sp>
      <p:sp>
        <p:nvSpPr>
          <p:cNvPr id="6" name="Oval 5"/>
          <p:cNvSpPr/>
          <p:nvPr/>
        </p:nvSpPr>
        <p:spPr>
          <a:xfrm>
            <a:off x="3276600" y="2590800"/>
            <a:ext cx="5105400" cy="16764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572000" y="3352800"/>
            <a:ext cx="4572000" cy="16002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743200" y="3352800"/>
            <a:ext cx="4495800" cy="20574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657600" y="3810000"/>
            <a:ext cx="5105400" cy="22098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124200" y="2971800"/>
            <a:ext cx="5562600" cy="27432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743200" y="6019800"/>
            <a:ext cx="6172200" cy="369332"/>
          </a:xfrm>
          <a:prstGeom prst="rect">
            <a:avLst/>
          </a:prstGeom>
          <a:noFill/>
        </p:spPr>
        <p:txBody>
          <a:bodyPr wrap="square" rtlCol="0">
            <a:spAutoFit/>
          </a:bodyPr>
          <a:lstStyle/>
          <a:p>
            <a:pPr algn="ctr"/>
            <a:r>
              <a:rPr lang="en-US" i="1" dirty="0" smtClean="0"/>
              <a:t>Google/IBM/Amazon/Yahoo! host the services</a:t>
            </a:r>
            <a:endParaRPr lang="en-US" i="1" dirty="0"/>
          </a:p>
        </p:txBody>
      </p:sp>
      <p:sp>
        <p:nvSpPr>
          <p:cNvPr id="13" name="Flowchart: Multidocument 12"/>
          <p:cNvSpPr/>
          <p:nvPr/>
        </p:nvSpPr>
        <p:spPr>
          <a:xfrm>
            <a:off x="4114800" y="3124200"/>
            <a:ext cx="1060704" cy="758952"/>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429000" y="3962400"/>
            <a:ext cx="2209800" cy="646331"/>
          </a:xfrm>
          <a:prstGeom prst="rect">
            <a:avLst/>
          </a:prstGeom>
          <a:noFill/>
        </p:spPr>
        <p:txBody>
          <a:bodyPr wrap="square" rtlCol="0">
            <a:spAutoFit/>
          </a:bodyPr>
          <a:lstStyle/>
          <a:p>
            <a:pPr algn="ctr"/>
            <a:r>
              <a:rPr lang="en-US" i="1" dirty="0" smtClean="0"/>
              <a:t>Email, file storage, IM, search</a:t>
            </a:r>
            <a:endParaRPr lang="en-US" i="1" dirty="0"/>
          </a:p>
        </p:txBody>
      </p:sp>
      <p:sp>
        <p:nvSpPr>
          <p:cNvPr id="15" name="Can 14"/>
          <p:cNvSpPr/>
          <p:nvPr/>
        </p:nvSpPr>
        <p:spPr>
          <a:xfrm>
            <a:off x="6400800" y="3124200"/>
            <a:ext cx="1066800" cy="6858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638800" y="3886200"/>
            <a:ext cx="2895600" cy="646331"/>
          </a:xfrm>
          <a:prstGeom prst="rect">
            <a:avLst/>
          </a:prstGeom>
          <a:noFill/>
        </p:spPr>
        <p:txBody>
          <a:bodyPr wrap="square" rtlCol="0">
            <a:spAutoFit/>
          </a:bodyPr>
          <a:lstStyle/>
          <a:p>
            <a:pPr algn="ctr"/>
            <a:r>
              <a:rPr lang="en-US" i="1" dirty="0" smtClean="0"/>
              <a:t>Databases, spreadsheets, office apps</a:t>
            </a:r>
            <a:endParaRPr lang="en-US" i="1" dirty="0"/>
          </a:p>
        </p:txBody>
      </p:sp>
      <p:sp>
        <p:nvSpPr>
          <p:cNvPr id="17" name="Diamond 16"/>
          <p:cNvSpPr/>
          <p:nvPr/>
        </p:nvSpPr>
        <p:spPr>
          <a:xfrm>
            <a:off x="5105400" y="4800600"/>
            <a:ext cx="914400" cy="9144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iamond 17"/>
          <p:cNvSpPr/>
          <p:nvPr/>
        </p:nvSpPr>
        <p:spPr>
          <a:xfrm>
            <a:off x="5562600" y="4800600"/>
            <a:ext cx="914400" cy="9144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Diamond 18"/>
          <p:cNvSpPr/>
          <p:nvPr/>
        </p:nvSpPr>
        <p:spPr>
          <a:xfrm>
            <a:off x="6019800" y="4800600"/>
            <a:ext cx="914400" cy="9144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876800" y="5638800"/>
            <a:ext cx="2209800" cy="369332"/>
          </a:xfrm>
          <a:prstGeom prst="rect">
            <a:avLst/>
          </a:prstGeom>
          <a:noFill/>
        </p:spPr>
        <p:txBody>
          <a:bodyPr wrap="square" rtlCol="0">
            <a:spAutoFit/>
          </a:bodyPr>
          <a:lstStyle/>
          <a:p>
            <a:pPr algn="ctr"/>
            <a:r>
              <a:rPr lang="en-US" i="1" dirty="0" smtClean="0"/>
              <a:t>Web services</a:t>
            </a:r>
            <a:endParaRPr lang="en-US" i="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C:\Program Files\Microsoft Expression\MEDIA\CAGCAT10\j0292020.wmf"/>
          <p:cNvPicPr>
            <a:picLocks noChangeAspect="1" noChangeArrowheads="1"/>
          </p:cNvPicPr>
          <p:nvPr/>
        </p:nvPicPr>
        <p:blipFill>
          <a:blip r:embed="rId2"/>
          <a:srcRect/>
          <a:stretch>
            <a:fillRect/>
          </a:stretch>
        </p:blipFill>
        <p:spPr bwMode="auto">
          <a:xfrm>
            <a:off x="4267200" y="2514600"/>
            <a:ext cx="1163638" cy="1103313"/>
          </a:xfrm>
          <a:prstGeom prst="rect">
            <a:avLst/>
          </a:prstGeom>
          <a:noFill/>
          <a:ln w="9525">
            <a:noFill/>
            <a:miter lim="800000"/>
            <a:headEnd/>
            <a:tailEnd/>
          </a:ln>
        </p:spPr>
      </p:pic>
      <p:pic>
        <p:nvPicPr>
          <p:cNvPr id="34818" name="Picture 2" descr="C:\Program Files\Microsoft Expression\MEDIA\CAGCAT10\j0292020.wmf"/>
          <p:cNvPicPr>
            <a:picLocks noChangeAspect="1" noChangeArrowheads="1"/>
          </p:cNvPicPr>
          <p:nvPr/>
        </p:nvPicPr>
        <p:blipFill>
          <a:blip r:embed="rId2"/>
          <a:srcRect/>
          <a:stretch>
            <a:fillRect/>
          </a:stretch>
        </p:blipFill>
        <p:spPr bwMode="auto">
          <a:xfrm>
            <a:off x="4114800" y="4800600"/>
            <a:ext cx="1163638" cy="1103313"/>
          </a:xfrm>
          <a:prstGeom prst="rect">
            <a:avLst/>
          </a:prstGeom>
          <a:noFill/>
          <a:ln w="9525">
            <a:noFill/>
            <a:miter lim="800000"/>
            <a:headEnd/>
            <a:tailEnd/>
          </a:ln>
        </p:spPr>
      </p:pic>
      <p:pic>
        <p:nvPicPr>
          <p:cNvPr id="34819" name="Picture 3" descr="C:\Program Files\Microsoft Expression\MEDIA\CAGCAT10\j0195384.wmf"/>
          <p:cNvPicPr>
            <a:picLocks noChangeAspect="1" noChangeArrowheads="1"/>
          </p:cNvPicPr>
          <p:nvPr/>
        </p:nvPicPr>
        <p:blipFill>
          <a:blip r:embed="rId3"/>
          <a:srcRect/>
          <a:stretch>
            <a:fillRect/>
          </a:stretch>
        </p:blipFill>
        <p:spPr bwMode="auto">
          <a:xfrm flipH="1">
            <a:off x="3505200" y="3657600"/>
            <a:ext cx="974725" cy="993775"/>
          </a:xfrm>
          <a:prstGeom prst="rect">
            <a:avLst/>
          </a:prstGeom>
          <a:noFill/>
          <a:ln w="9525">
            <a:noFill/>
            <a:miter lim="800000"/>
            <a:headEnd/>
            <a:tailEnd/>
          </a:ln>
        </p:spPr>
      </p:pic>
      <p:sp>
        <p:nvSpPr>
          <p:cNvPr id="7" name="Can 6"/>
          <p:cNvSpPr/>
          <p:nvPr/>
        </p:nvSpPr>
        <p:spPr>
          <a:xfrm>
            <a:off x="6400800" y="3200400"/>
            <a:ext cx="1219200" cy="685800"/>
          </a:xfrm>
          <a:prstGeom prst="can">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chemeClr val="tx1"/>
                </a:solidFill>
                <a:cs typeface="Arial" charset="0"/>
              </a:rPr>
              <a:t>primary</a:t>
            </a:r>
          </a:p>
        </p:txBody>
      </p:sp>
      <p:sp>
        <p:nvSpPr>
          <p:cNvPr id="8" name="Can 7"/>
          <p:cNvSpPr/>
          <p:nvPr/>
        </p:nvSpPr>
        <p:spPr>
          <a:xfrm>
            <a:off x="6400800" y="4191000"/>
            <a:ext cx="1219200" cy="685800"/>
          </a:xfrm>
          <a:prstGeom prst="ca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chemeClr val="tx1"/>
                </a:solidFill>
                <a:cs typeface="Arial" charset="0"/>
              </a:rPr>
              <a:t>backup</a:t>
            </a:r>
          </a:p>
        </p:txBody>
      </p:sp>
      <p:cxnSp>
        <p:nvCxnSpPr>
          <p:cNvPr id="10" name="Straight Arrow Connector 9"/>
          <p:cNvCxnSpPr/>
          <p:nvPr/>
        </p:nvCxnSpPr>
        <p:spPr>
          <a:xfrm flipV="1">
            <a:off x="4572000" y="3657600"/>
            <a:ext cx="1752600" cy="4572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410200" y="3200400"/>
            <a:ext cx="914400" cy="381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flipH="1" flipV="1">
            <a:off x="5067300" y="3924300"/>
            <a:ext cx="1524000" cy="990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3"/>
            <a:endCxn id="8" idx="1"/>
          </p:cNvCxnSpPr>
          <p:nvPr/>
        </p:nvCxnSpPr>
        <p:spPr>
          <a:xfrm rot="5400000">
            <a:off x="6858001" y="4038600"/>
            <a:ext cx="304800" cy="317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4826" name="Text Placeholder 21"/>
          <p:cNvSpPr txBox="1">
            <a:spLocks/>
          </p:cNvSpPr>
          <p:nvPr/>
        </p:nvSpPr>
        <p:spPr bwMode="auto">
          <a:xfrm>
            <a:off x="152400" y="1905000"/>
            <a:ext cx="4040188" cy="658813"/>
          </a:xfrm>
          <a:prstGeom prst="rect">
            <a:avLst/>
          </a:prstGeom>
          <a:noFill/>
          <a:ln w="9525">
            <a:noFill/>
            <a:miter lim="800000"/>
            <a:headEnd/>
            <a:tailEnd/>
          </a:ln>
        </p:spPr>
        <p:txBody>
          <a:bodyPr/>
          <a:lstStyle/>
          <a:p>
            <a:pPr marL="273050" indent="-273050">
              <a:spcBef>
                <a:spcPct val="20000"/>
              </a:spcBef>
              <a:buClr>
                <a:srgbClr val="0BD0D9"/>
              </a:buClr>
              <a:buSzPct val="95000"/>
            </a:pPr>
            <a:r>
              <a:rPr lang="en-US" sz="2400" b="1">
                <a:solidFill>
                  <a:schemeClr val="tx2"/>
                </a:solidFill>
                <a:latin typeface="Constantia" pitchFamily="18" charset="0"/>
              </a:rPr>
              <a:t>TCP used for connections</a:t>
            </a:r>
          </a:p>
        </p:txBody>
      </p:sp>
      <p:sp>
        <p:nvSpPr>
          <p:cNvPr id="34827" name="Content Placeholder 22"/>
          <p:cNvSpPr txBox="1">
            <a:spLocks/>
          </p:cNvSpPr>
          <p:nvPr/>
        </p:nvSpPr>
        <p:spPr bwMode="auto">
          <a:xfrm>
            <a:off x="228600" y="2438400"/>
            <a:ext cx="4040188" cy="2017713"/>
          </a:xfrm>
          <a:prstGeom prst="rect">
            <a:avLst/>
          </a:prstGeom>
          <a:noFill/>
          <a:ln w="9525">
            <a:noFill/>
            <a:miter lim="800000"/>
            <a:headEnd/>
            <a:tailEnd/>
          </a:ln>
        </p:spPr>
        <p:txBody>
          <a:bodyPr/>
          <a:lstStyle/>
          <a:p>
            <a:pPr marL="273050" indent="-273050">
              <a:spcBef>
                <a:spcPct val="20000"/>
              </a:spcBef>
              <a:buClr>
                <a:srgbClr val="0BD0D9"/>
              </a:buClr>
              <a:buSzPct val="95000"/>
              <a:buFont typeface="Wingdings 2" pitchFamily="18" charset="2"/>
              <a:buChar char=""/>
            </a:pPr>
            <a:r>
              <a:rPr lang="en-US" sz="2600">
                <a:latin typeface="Constantia" pitchFamily="18" charset="0"/>
              </a:rPr>
              <a:t>Each channel has its</a:t>
            </a:r>
            <a:br>
              <a:rPr lang="en-US" sz="2600">
                <a:latin typeface="Constantia" pitchFamily="18" charset="0"/>
              </a:rPr>
            </a:br>
            <a:r>
              <a:rPr lang="en-US" sz="2600">
                <a:latin typeface="Constantia" pitchFamily="18" charset="0"/>
              </a:rPr>
              <a:t>own timers</a:t>
            </a:r>
          </a:p>
          <a:p>
            <a:pPr marL="273050" indent="-273050">
              <a:spcBef>
                <a:spcPct val="20000"/>
              </a:spcBef>
              <a:buClr>
                <a:srgbClr val="0BD0D9"/>
              </a:buClr>
              <a:buSzPct val="95000"/>
              <a:buFont typeface="Wingdings 2" pitchFamily="18" charset="2"/>
              <a:buChar char=""/>
            </a:pPr>
            <a:r>
              <a:rPr lang="en-US" sz="2600">
                <a:latin typeface="Constantia" pitchFamily="18" charset="0"/>
              </a:rPr>
              <a:t>If a timeout occurs,</a:t>
            </a:r>
            <a:br>
              <a:rPr lang="en-US" sz="2600">
                <a:latin typeface="Constantia" pitchFamily="18" charset="0"/>
              </a:rPr>
            </a:br>
            <a:r>
              <a:rPr lang="en-US" sz="2600">
                <a:latin typeface="Constantia" pitchFamily="18" charset="0"/>
              </a:rPr>
              <a:t>clients “fail-over” </a:t>
            </a:r>
            <a:br>
              <a:rPr lang="en-US" sz="2600">
                <a:latin typeface="Constantia" pitchFamily="18" charset="0"/>
              </a:rPr>
            </a:br>
            <a:r>
              <a:rPr lang="en-US" sz="2600">
                <a:latin typeface="Constantia" pitchFamily="18" charset="0"/>
              </a:rPr>
              <a:t>to the backup</a:t>
            </a:r>
          </a:p>
        </p:txBody>
      </p:sp>
      <p:sp>
        <p:nvSpPr>
          <p:cNvPr id="34828" name="Title 1"/>
          <p:cNvSpPr>
            <a:spLocks/>
          </p:cNvSpPr>
          <p:nvPr/>
        </p:nvSpPr>
        <p:spPr bwMode="auto">
          <a:xfrm>
            <a:off x="457200" y="704850"/>
            <a:ext cx="8229600" cy="1143000"/>
          </a:xfrm>
          <a:prstGeom prst="rect">
            <a:avLst/>
          </a:prstGeom>
          <a:noFill/>
          <a:ln w="9525">
            <a:noFill/>
            <a:miter lim="800000"/>
            <a:headEnd/>
            <a:tailEnd/>
          </a:ln>
        </p:spPr>
        <p:txBody>
          <a:bodyPr lIns="0" rIns="0" bIns="0" anchor="b"/>
          <a:lstStyle/>
          <a:p>
            <a:r>
              <a:rPr lang="en-US" sz="5000">
                <a:solidFill>
                  <a:schemeClr val="tx2"/>
                </a:solidFill>
                <a:latin typeface="Calibri" pitchFamily="34" charset="0"/>
              </a:rPr>
              <a:t>Typical client-server scenario</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457200" y="704850"/>
            <a:ext cx="8229600" cy="1143000"/>
          </a:xfrm>
        </p:spPr>
        <p:txBody>
          <a:bodyPr/>
          <a:lstStyle/>
          <a:p>
            <a:pPr eaLnBrk="1" hangingPunct="1"/>
            <a:r>
              <a:rPr lang="en-US" dirty="0" smtClean="0"/>
              <a:t>Split brain scenario</a:t>
            </a:r>
          </a:p>
        </p:txBody>
      </p:sp>
      <p:sp>
        <p:nvSpPr>
          <p:cNvPr id="35842" name="Text Placeholder 21"/>
          <p:cNvSpPr>
            <a:spLocks noGrp="1"/>
          </p:cNvSpPr>
          <p:nvPr>
            <p:ph type="body" idx="1"/>
          </p:nvPr>
        </p:nvSpPr>
        <p:spPr>
          <a:xfrm>
            <a:off x="457200" y="1855788"/>
            <a:ext cx="4040188" cy="658812"/>
          </a:xfrm>
        </p:spPr>
        <p:txBody>
          <a:bodyPr/>
          <a:lstStyle/>
          <a:p>
            <a:pPr eaLnBrk="1" hangingPunct="1"/>
            <a:r>
              <a:rPr lang="en-US" smtClean="0"/>
              <a:t>Potential for inconsistency</a:t>
            </a:r>
          </a:p>
        </p:txBody>
      </p:sp>
      <p:sp>
        <p:nvSpPr>
          <p:cNvPr id="35843" name="Content Placeholder 22"/>
          <p:cNvSpPr>
            <a:spLocks noGrp="1"/>
          </p:cNvSpPr>
          <p:nvPr>
            <p:ph sz="quarter" idx="2"/>
          </p:nvPr>
        </p:nvSpPr>
        <p:spPr>
          <a:xfrm>
            <a:off x="457200" y="2514600"/>
            <a:ext cx="4040188" cy="3846513"/>
          </a:xfrm>
        </p:spPr>
        <p:txBody>
          <a:bodyPr/>
          <a:lstStyle/>
          <a:p>
            <a:pPr eaLnBrk="1" hangingPunct="1"/>
            <a:r>
              <a:rPr lang="en-US" smtClean="0"/>
              <a:t>Each client makes </a:t>
            </a:r>
            <a:r>
              <a:rPr lang="en-US" i="1" u="sng" smtClean="0"/>
              <a:t>its own</a:t>
            </a:r>
            <a:r>
              <a:rPr lang="en-US" smtClean="0"/>
              <a:t/>
            </a:r>
            <a:br>
              <a:rPr lang="en-US" smtClean="0"/>
            </a:br>
            <a:r>
              <a:rPr lang="en-US" smtClean="0"/>
              <a:t>decisions</a:t>
            </a:r>
          </a:p>
          <a:p>
            <a:pPr eaLnBrk="1" hangingPunct="1"/>
            <a:r>
              <a:rPr lang="en-US" smtClean="0"/>
              <a:t>Outcome can be</a:t>
            </a:r>
            <a:br>
              <a:rPr lang="en-US" smtClean="0"/>
            </a:br>
            <a:r>
              <a:rPr lang="en-US" smtClean="0"/>
              <a:t>inconsistent</a:t>
            </a:r>
          </a:p>
          <a:p>
            <a:pPr eaLnBrk="1" hangingPunct="1"/>
            <a:r>
              <a:rPr lang="en-US" smtClean="0"/>
              <a:t>Concern: </a:t>
            </a:r>
            <a:br>
              <a:rPr lang="en-US" smtClean="0"/>
            </a:br>
            <a:r>
              <a:rPr lang="en-US" smtClean="0"/>
              <a:t>“split brain” behavior</a:t>
            </a:r>
          </a:p>
        </p:txBody>
      </p:sp>
      <p:pic>
        <p:nvPicPr>
          <p:cNvPr id="35844" name="Picture 2" descr="C:\Program Files\Microsoft Expression\MEDIA\CAGCAT10\j0292020.wmf"/>
          <p:cNvPicPr>
            <a:picLocks noChangeAspect="1" noChangeArrowheads="1"/>
          </p:cNvPicPr>
          <p:nvPr/>
        </p:nvPicPr>
        <p:blipFill>
          <a:blip r:embed="rId2"/>
          <a:srcRect/>
          <a:stretch>
            <a:fillRect/>
          </a:stretch>
        </p:blipFill>
        <p:spPr bwMode="auto">
          <a:xfrm>
            <a:off x="4267200" y="2514600"/>
            <a:ext cx="1163638" cy="1103313"/>
          </a:xfrm>
          <a:prstGeom prst="rect">
            <a:avLst/>
          </a:prstGeom>
          <a:noFill/>
          <a:ln w="9525">
            <a:noFill/>
            <a:miter lim="800000"/>
            <a:headEnd/>
            <a:tailEnd/>
          </a:ln>
        </p:spPr>
      </p:pic>
      <p:pic>
        <p:nvPicPr>
          <p:cNvPr id="35845" name="Picture 2" descr="C:\Program Files\Microsoft Expression\MEDIA\CAGCAT10\j0292020.wmf"/>
          <p:cNvPicPr>
            <a:picLocks noChangeAspect="1" noChangeArrowheads="1"/>
          </p:cNvPicPr>
          <p:nvPr/>
        </p:nvPicPr>
        <p:blipFill>
          <a:blip r:embed="rId2"/>
          <a:srcRect/>
          <a:stretch>
            <a:fillRect/>
          </a:stretch>
        </p:blipFill>
        <p:spPr bwMode="auto">
          <a:xfrm>
            <a:off x="4114800" y="4800600"/>
            <a:ext cx="1163638" cy="1103313"/>
          </a:xfrm>
          <a:prstGeom prst="rect">
            <a:avLst/>
          </a:prstGeom>
          <a:noFill/>
          <a:ln w="9525">
            <a:noFill/>
            <a:miter lim="800000"/>
            <a:headEnd/>
            <a:tailEnd/>
          </a:ln>
        </p:spPr>
      </p:pic>
      <p:pic>
        <p:nvPicPr>
          <p:cNvPr id="35846" name="Picture 3" descr="C:\Program Files\Microsoft Expression\MEDIA\CAGCAT10\j0195384.wmf"/>
          <p:cNvPicPr>
            <a:picLocks noChangeAspect="1" noChangeArrowheads="1"/>
          </p:cNvPicPr>
          <p:nvPr/>
        </p:nvPicPr>
        <p:blipFill>
          <a:blip r:embed="rId3"/>
          <a:srcRect/>
          <a:stretch>
            <a:fillRect/>
          </a:stretch>
        </p:blipFill>
        <p:spPr bwMode="auto">
          <a:xfrm flipH="1">
            <a:off x="3505200" y="3657600"/>
            <a:ext cx="974725" cy="993775"/>
          </a:xfrm>
          <a:prstGeom prst="rect">
            <a:avLst/>
          </a:prstGeom>
          <a:noFill/>
          <a:ln w="9525">
            <a:noFill/>
            <a:miter lim="800000"/>
            <a:headEnd/>
            <a:tailEnd/>
          </a:ln>
        </p:spPr>
      </p:pic>
      <p:sp>
        <p:nvSpPr>
          <p:cNvPr id="7" name="Can 6"/>
          <p:cNvSpPr/>
          <p:nvPr/>
        </p:nvSpPr>
        <p:spPr>
          <a:xfrm>
            <a:off x="6400800" y="3200400"/>
            <a:ext cx="1219200" cy="685800"/>
          </a:xfrm>
          <a:prstGeom prst="can">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chemeClr val="tx1"/>
                </a:solidFill>
                <a:cs typeface="Arial" charset="0"/>
              </a:rPr>
              <a:t>primary</a:t>
            </a:r>
          </a:p>
        </p:txBody>
      </p:sp>
      <p:sp>
        <p:nvSpPr>
          <p:cNvPr id="8" name="Can 7"/>
          <p:cNvSpPr/>
          <p:nvPr/>
        </p:nvSpPr>
        <p:spPr>
          <a:xfrm>
            <a:off x="6400800" y="4191000"/>
            <a:ext cx="1219200" cy="685800"/>
          </a:xfrm>
          <a:prstGeom prst="ca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chemeClr val="tx1"/>
                </a:solidFill>
                <a:cs typeface="Arial" charset="0"/>
              </a:rPr>
              <a:t>backup</a:t>
            </a:r>
          </a:p>
        </p:txBody>
      </p:sp>
      <p:cxnSp>
        <p:nvCxnSpPr>
          <p:cNvPr id="10" name="Straight Arrow Connector 9"/>
          <p:cNvCxnSpPr/>
          <p:nvPr/>
        </p:nvCxnSpPr>
        <p:spPr>
          <a:xfrm flipV="1">
            <a:off x="4572000" y="3657600"/>
            <a:ext cx="1828800" cy="4572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6200000" flipH="1">
            <a:off x="5295900" y="3314700"/>
            <a:ext cx="1143000" cy="914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flipH="1" flipV="1">
            <a:off x="5257800" y="4648200"/>
            <a:ext cx="609600" cy="457200"/>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sp>
        <p:nvSpPr>
          <p:cNvPr id="35852" name="TextBox 16"/>
          <p:cNvSpPr txBox="1">
            <a:spLocks noChangeArrowheads="1"/>
          </p:cNvSpPr>
          <p:nvPr/>
        </p:nvSpPr>
        <p:spPr bwMode="auto">
          <a:xfrm>
            <a:off x="5638800" y="4267200"/>
            <a:ext cx="533400" cy="369888"/>
          </a:xfrm>
          <a:prstGeom prst="rect">
            <a:avLst/>
          </a:prstGeom>
          <a:noFill/>
          <a:ln w="9525">
            <a:noFill/>
            <a:miter lim="800000"/>
            <a:headEnd/>
            <a:tailEnd/>
          </a:ln>
        </p:spPr>
        <p:txBody>
          <a:bodyPr>
            <a:spAutoFit/>
          </a:bodyPr>
          <a:lstStyle/>
          <a:p>
            <a:r>
              <a:rPr lang="en-US" i="1">
                <a:latin typeface="Constantia" pitchFamily="18" charset="0"/>
              </a:rPr>
              <a: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Role of an Oracle</a:t>
            </a:r>
            <a:endParaRPr lang="en-US" dirty="0"/>
          </a:p>
        </p:txBody>
      </p:sp>
      <p:pic>
        <p:nvPicPr>
          <p:cNvPr id="36866" name="Picture 2" descr="C:\Program Files\Microsoft Expression\MEDIA\CAGCAT10\j0292020.wmf"/>
          <p:cNvPicPr>
            <a:picLocks noChangeAspect="1" noChangeArrowheads="1"/>
          </p:cNvPicPr>
          <p:nvPr/>
        </p:nvPicPr>
        <p:blipFill>
          <a:blip r:embed="rId2"/>
          <a:srcRect/>
          <a:stretch>
            <a:fillRect/>
          </a:stretch>
        </p:blipFill>
        <p:spPr bwMode="auto">
          <a:xfrm>
            <a:off x="4267200" y="2514600"/>
            <a:ext cx="1163638" cy="1103313"/>
          </a:xfrm>
          <a:prstGeom prst="rect">
            <a:avLst/>
          </a:prstGeom>
          <a:noFill/>
          <a:ln w="9525">
            <a:noFill/>
            <a:miter lim="800000"/>
            <a:headEnd/>
            <a:tailEnd/>
          </a:ln>
        </p:spPr>
      </p:pic>
      <p:pic>
        <p:nvPicPr>
          <p:cNvPr id="36867" name="Picture 2" descr="C:\Program Files\Microsoft Expression\MEDIA\CAGCAT10\j0292020.wmf"/>
          <p:cNvPicPr>
            <a:picLocks noChangeAspect="1" noChangeArrowheads="1"/>
          </p:cNvPicPr>
          <p:nvPr/>
        </p:nvPicPr>
        <p:blipFill>
          <a:blip r:embed="rId2"/>
          <a:srcRect/>
          <a:stretch>
            <a:fillRect/>
          </a:stretch>
        </p:blipFill>
        <p:spPr bwMode="auto">
          <a:xfrm>
            <a:off x="4114800" y="4800600"/>
            <a:ext cx="1163638" cy="1103313"/>
          </a:xfrm>
          <a:prstGeom prst="rect">
            <a:avLst/>
          </a:prstGeom>
          <a:noFill/>
          <a:ln w="9525">
            <a:noFill/>
            <a:miter lim="800000"/>
            <a:headEnd/>
            <a:tailEnd/>
          </a:ln>
        </p:spPr>
      </p:pic>
      <p:pic>
        <p:nvPicPr>
          <p:cNvPr id="36868" name="Picture 3" descr="C:\Program Files\Microsoft Expression\MEDIA\CAGCAT10\j0195384.wmf"/>
          <p:cNvPicPr>
            <a:picLocks noChangeAspect="1" noChangeArrowheads="1"/>
          </p:cNvPicPr>
          <p:nvPr/>
        </p:nvPicPr>
        <p:blipFill>
          <a:blip r:embed="rId3"/>
          <a:srcRect/>
          <a:stretch>
            <a:fillRect/>
          </a:stretch>
        </p:blipFill>
        <p:spPr bwMode="auto">
          <a:xfrm flipH="1">
            <a:off x="3505200" y="3657600"/>
            <a:ext cx="974725" cy="993775"/>
          </a:xfrm>
          <a:prstGeom prst="rect">
            <a:avLst/>
          </a:prstGeom>
          <a:noFill/>
          <a:ln w="9525">
            <a:noFill/>
            <a:miter lim="800000"/>
            <a:headEnd/>
            <a:tailEnd/>
          </a:ln>
        </p:spPr>
      </p:pic>
      <p:sp>
        <p:nvSpPr>
          <p:cNvPr id="7" name="Can 6"/>
          <p:cNvSpPr/>
          <p:nvPr/>
        </p:nvSpPr>
        <p:spPr>
          <a:xfrm>
            <a:off x="6400800" y="3200400"/>
            <a:ext cx="1219200" cy="685800"/>
          </a:xfrm>
          <a:prstGeom prst="can">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chemeClr val="tx1"/>
                </a:solidFill>
                <a:cs typeface="Arial" charset="0"/>
              </a:rPr>
              <a:t>primary</a:t>
            </a:r>
          </a:p>
        </p:txBody>
      </p:sp>
      <p:sp>
        <p:nvSpPr>
          <p:cNvPr id="8" name="Can 7"/>
          <p:cNvSpPr/>
          <p:nvPr/>
        </p:nvSpPr>
        <p:spPr>
          <a:xfrm>
            <a:off x="6400800" y="4191000"/>
            <a:ext cx="1219200" cy="685800"/>
          </a:xfrm>
          <a:prstGeom prst="ca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chemeClr val="tx1"/>
                </a:solidFill>
                <a:cs typeface="Arial" charset="0"/>
              </a:rPr>
              <a:t>backup</a:t>
            </a:r>
          </a:p>
        </p:txBody>
      </p:sp>
      <p:cxnSp>
        <p:nvCxnSpPr>
          <p:cNvPr id="10" name="Straight Arrow Connector 9"/>
          <p:cNvCxnSpPr/>
          <p:nvPr/>
        </p:nvCxnSpPr>
        <p:spPr>
          <a:xfrm flipV="1">
            <a:off x="4572000" y="3657600"/>
            <a:ext cx="1752600" cy="4572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410200" y="3200400"/>
            <a:ext cx="914400" cy="381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flipH="1" flipV="1">
            <a:off x="5067300" y="3924300"/>
            <a:ext cx="1524000" cy="990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3"/>
            <a:endCxn id="8" idx="1"/>
          </p:cNvCxnSpPr>
          <p:nvPr/>
        </p:nvCxnSpPr>
        <p:spPr>
          <a:xfrm rot="5400000">
            <a:off x="6858001" y="4038600"/>
            <a:ext cx="304800" cy="317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6875" name="TextBox 16"/>
          <p:cNvSpPr txBox="1">
            <a:spLocks noChangeArrowheads="1"/>
          </p:cNvSpPr>
          <p:nvPr/>
        </p:nvSpPr>
        <p:spPr bwMode="auto">
          <a:xfrm>
            <a:off x="6629400" y="2438400"/>
            <a:ext cx="2133600" cy="369888"/>
          </a:xfrm>
          <a:prstGeom prst="rect">
            <a:avLst/>
          </a:prstGeom>
          <a:noFill/>
          <a:ln w="9525">
            <a:noFill/>
            <a:miter lim="800000"/>
            <a:headEnd/>
            <a:tailEnd/>
          </a:ln>
        </p:spPr>
        <p:txBody>
          <a:bodyPr>
            <a:spAutoFit/>
          </a:bodyPr>
          <a:lstStyle/>
          <a:p>
            <a:r>
              <a:rPr lang="en-US" i="1">
                <a:latin typeface="Constantia" pitchFamily="18" charset="0"/>
              </a:rPr>
              <a:t>Track membership</a:t>
            </a:r>
          </a:p>
        </p:txBody>
      </p:sp>
      <p:pic>
        <p:nvPicPr>
          <p:cNvPr id="36876" name="Picture 18" descr="eye.jpg"/>
          <p:cNvPicPr>
            <a:picLocks noChangeAspect="1"/>
          </p:cNvPicPr>
          <p:nvPr/>
        </p:nvPicPr>
        <p:blipFill>
          <a:blip r:embed="rId4"/>
          <a:srcRect/>
          <a:stretch>
            <a:fillRect/>
          </a:stretch>
        </p:blipFill>
        <p:spPr bwMode="auto">
          <a:xfrm>
            <a:off x="6781800" y="1295400"/>
            <a:ext cx="1600200" cy="1066800"/>
          </a:xfrm>
          <a:prstGeom prst="rect">
            <a:avLst/>
          </a:prstGeom>
          <a:noFill/>
          <a:ln w="9525">
            <a:noFill/>
            <a:miter lim="800000"/>
            <a:headEnd/>
            <a:tailEnd/>
          </a:ln>
        </p:spPr>
      </p:pic>
      <p:sp>
        <p:nvSpPr>
          <p:cNvPr id="20" name="Text Placeholder 21"/>
          <p:cNvSpPr txBox="1">
            <a:spLocks/>
          </p:cNvSpPr>
          <p:nvPr/>
        </p:nvSpPr>
        <p:spPr>
          <a:xfrm>
            <a:off x="152400" y="1905000"/>
            <a:ext cx="4040188" cy="658813"/>
          </a:xfrm>
          <a:prstGeom prst="rect">
            <a:avLst/>
          </a:prstGeom>
        </p:spPr>
        <p:txBody>
          <a:bodyPr/>
          <a:lstStyle/>
          <a:p>
            <a:pPr marL="274320" indent="-274320" fontAlgn="auto">
              <a:spcBef>
                <a:spcPct val="20000"/>
              </a:spcBef>
              <a:spcAft>
                <a:spcPts val="0"/>
              </a:spcAft>
              <a:buClr>
                <a:schemeClr val="accent3"/>
              </a:buClr>
              <a:buSzPct val="95000"/>
              <a:defRPr/>
            </a:pPr>
            <a:r>
              <a:rPr lang="en-US" sz="3200" b="1" dirty="0" smtClean="0">
                <a:solidFill>
                  <a:schemeClr val="tx2"/>
                </a:solidFill>
                <a:latin typeface="+mn-lt"/>
                <a:cs typeface="+mn-cs"/>
              </a:rPr>
              <a:t>An all-seeing eye.</a:t>
            </a:r>
            <a:endParaRPr lang="en-US" sz="3200" b="1" dirty="0">
              <a:solidFill>
                <a:schemeClr val="tx2"/>
              </a:solidFill>
              <a:latin typeface="+mn-lt"/>
              <a:cs typeface="+mn-cs"/>
            </a:endParaRPr>
          </a:p>
        </p:txBody>
      </p:sp>
      <p:sp>
        <p:nvSpPr>
          <p:cNvPr id="21" name="Content Placeholder 22"/>
          <p:cNvSpPr txBox="1">
            <a:spLocks/>
          </p:cNvSpPr>
          <p:nvPr/>
        </p:nvSpPr>
        <p:spPr>
          <a:xfrm>
            <a:off x="228600" y="2438400"/>
            <a:ext cx="4114800" cy="4191000"/>
          </a:xfrm>
          <a:prstGeom prst="rect">
            <a:avLst/>
          </a:prstGeom>
        </p:spPr>
        <p:txBody>
          <a:bodyPr/>
          <a:lstStyle/>
          <a:p>
            <a:pPr marL="274320" indent="-274320" fontAlgn="auto">
              <a:spcBef>
                <a:spcPct val="20000"/>
              </a:spcBef>
              <a:spcAft>
                <a:spcPts val="0"/>
              </a:spcAft>
              <a:buClr>
                <a:schemeClr val="accent3"/>
              </a:buClr>
              <a:buSzPct val="95000"/>
              <a:buFont typeface="Wingdings 2"/>
              <a:buChar char=""/>
              <a:defRPr/>
            </a:pPr>
            <a:r>
              <a:rPr lang="en-US" sz="2600" dirty="0">
                <a:latin typeface="+mn-lt"/>
                <a:cs typeface="+mn-cs"/>
              </a:rPr>
              <a:t>Clients must obey it</a:t>
            </a:r>
          </a:p>
          <a:p>
            <a:pPr marL="274320" indent="-274320" fontAlgn="auto">
              <a:spcBef>
                <a:spcPct val="20000"/>
              </a:spcBef>
              <a:spcAft>
                <a:spcPts val="0"/>
              </a:spcAft>
              <a:buClr>
                <a:schemeClr val="accent3"/>
              </a:buClr>
              <a:buSzPct val="95000"/>
              <a:buFont typeface="Wingdings 2"/>
              <a:buChar char=""/>
              <a:defRPr/>
            </a:pPr>
            <a:r>
              <a:rPr lang="en-US" sz="2600" dirty="0">
                <a:latin typeface="+mn-lt"/>
                <a:cs typeface="+mn-cs"/>
              </a:rPr>
              <a:t>If the oracle makes a mistake, we “do as it says” anyhow</a:t>
            </a:r>
          </a:p>
          <a:p>
            <a:pPr marL="274320" indent="-274320" fontAlgn="auto">
              <a:spcBef>
                <a:spcPct val="20000"/>
              </a:spcBef>
              <a:spcAft>
                <a:spcPts val="0"/>
              </a:spcAft>
              <a:buClr>
                <a:schemeClr val="accent3"/>
              </a:buClr>
              <a:buSzPct val="95000"/>
              <a:buFont typeface="Wingdings 2"/>
              <a:buChar char=""/>
              <a:defRPr/>
            </a:pPr>
            <a:r>
              <a:rPr lang="en-US" sz="2600" dirty="0" smtClean="0">
                <a:latin typeface="+mn-lt"/>
                <a:cs typeface="+mn-cs"/>
              </a:rPr>
              <a:t>This eliminates our</a:t>
            </a:r>
            <a:br>
              <a:rPr lang="en-US" sz="2600" dirty="0" smtClean="0">
                <a:latin typeface="+mn-lt"/>
                <a:cs typeface="+mn-cs"/>
              </a:rPr>
            </a:br>
            <a:r>
              <a:rPr lang="en-US" sz="2600" dirty="0" smtClean="0">
                <a:latin typeface="+mn-lt"/>
                <a:cs typeface="+mn-cs"/>
              </a:rPr>
              <a:t>fear of inconsistency.</a:t>
            </a:r>
          </a:p>
          <a:p>
            <a:pPr marL="274320" indent="-274320" fontAlgn="auto">
              <a:spcBef>
                <a:spcPct val="20000"/>
              </a:spcBef>
              <a:spcAft>
                <a:spcPts val="0"/>
              </a:spcAft>
              <a:buClr>
                <a:schemeClr val="accent3"/>
              </a:buClr>
              <a:buSzPct val="95000"/>
              <a:buFont typeface="Wingdings 2"/>
              <a:buChar char=""/>
              <a:defRPr/>
            </a:pPr>
            <a:r>
              <a:rPr lang="en-US" sz="2600" dirty="0" smtClean="0">
                <a:latin typeface="+mn-lt"/>
                <a:cs typeface="+mn-cs"/>
              </a:rPr>
              <a:t>Now we just hope </a:t>
            </a:r>
            <a:br>
              <a:rPr lang="en-US" sz="2600" dirty="0" smtClean="0">
                <a:latin typeface="+mn-lt"/>
                <a:cs typeface="+mn-cs"/>
              </a:rPr>
            </a:br>
            <a:r>
              <a:rPr lang="en-US" sz="2600" dirty="0" smtClean="0">
                <a:latin typeface="+mn-lt"/>
                <a:cs typeface="+mn-cs"/>
              </a:rPr>
              <a:t>mistakes are rare!</a:t>
            </a:r>
            <a:endParaRPr lang="en-US" sz="2600" dirty="0">
              <a:latin typeface="+mn-lt"/>
              <a:cs typeface="+mn-cs"/>
            </a:endParaRPr>
          </a:p>
        </p:txBody>
      </p:sp>
      <p:sp>
        <p:nvSpPr>
          <p:cNvPr id="33812" name="AutoShape 20"/>
          <p:cNvSpPr>
            <a:spLocks noChangeArrowheads="1"/>
          </p:cNvSpPr>
          <p:nvPr/>
        </p:nvSpPr>
        <p:spPr bwMode="auto">
          <a:xfrm>
            <a:off x="6324600" y="3200400"/>
            <a:ext cx="1524000" cy="685800"/>
          </a:xfrm>
          <a:prstGeom prst="irregularSeal1">
            <a:avLst/>
          </a:prstGeom>
          <a:solidFill>
            <a:srgbClr val="FF0000"/>
          </a:solidFill>
          <a:ln w="9525">
            <a:solidFill>
              <a:schemeClr val="tx1"/>
            </a:solidFill>
            <a:miter lim="800000"/>
            <a:headEnd/>
            <a:tailEnd/>
          </a:ln>
        </p:spPr>
        <p:txBody>
          <a:bodyPr wrap="none" anchor="ctr"/>
          <a:lstStyle/>
          <a:p>
            <a:pPr algn="ctr"/>
            <a:r>
              <a:rPr lang="en-US"/>
              <a:t>crash</a:t>
            </a:r>
          </a:p>
        </p:txBody>
      </p:sp>
      <p:cxnSp>
        <p:nvCxnSpPr>
          <p:cNvPr id="3" name="Straight Arrow Connector 11"/>
          <p:cNvCxnSpPr>
            <a:endCxn id="8" idx="2"/>
          </p:cNvCxnSpPr>
          <p:nvPr/>
        </p:nvCxnSpPr>
        <p:spPr>
          <a:xfrm>
            <a:off x="5410200" y="3200400"/>
            <a:ext cx="977900" cy="13335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 name="Straight Arrow Connector 9"/>
          <p:cNvCxnSpPr>
            <a:cxnSpLocks noChangeShapeType="1"/>
            <a:endCxn id="8" idx="2"/>
          </p:cNvCxnSpPr>
          <p:nvPr/>
        </p:nvCxnSpPr>
        <p:spPr bwMode="auto">
          <a:xfrm>
            <a:off x="4572000" y="4114800"/>
            <a:ext cx="1816100" cy="419100"/>
          </a:xfrm>
          <a:prstGeom prst="straightConnector1">
            <a:avLst/>
          </a:prstGeom>
          <a:noFill/>
          <a:ln w="28575" algn="ctr">
            <a:solidFill>
              <a:srgbClr val="065093"/>
            </a:solidFill>
            <a:round/>
            <a:headEnd/>
            <a:tailEnd type="arrow" w="med" len="med"/>
          </a:ln>
        </p:spPr>
      </p:cxnSp>
      <p:cxnSp>
        <p:nvCxnSpPr>
          <p:cNvPr id="5" name="Straight Arrow Connector 13"/>
          <p:cNvCxnSpPr>
            <a:cxnSpLocks noChangeShapeType="1"/>
            <a:endCxn id="8" idx="2"/>
          </p:cNvCxnSpPr>
          <p:nvPr/>
        </p:nvCxnSpPr>
        <p:spPr bwMode="auto">
          <a:xfrm flipV="1">
            <a:off x="5334000" y="4533900"/>
            <a:ext cx="1054100" cy="647700"/>
          </a:xfrm>
          <a:prstGeom prst="straightConnector1">
            <a:avLst/>
          </a:prstGeom>
          <a:noFill/>
          <a:ln w="28575" algn="ctr">
            <a:solidFill>
              <a:srgbClr val="065093"/>
            </a:solidFill>
            <a:round/>
            <a:headEnd/>
            <a:tailEnd type="arrow" w="med" len="med"/>
          </a:ln>
        </p:spPr>
      </p:cxnSp>
      <p:sp>
        <p:nvSpPr>
          <p:cNvPr id="33813" name="AutoShape 21"/>
          <p:cNvSpPr>
            <a:spLocks noChangeArrowheads="1"/>
          </p:cNvSpPr>
          <p:nvPr/>
        </p:nvSpPr>
        <p:spPr bwMode="auto">
          <a:xfrm flipH="1">
            <a:off x="3657600" y="228600"/>
            <a:ext cx="2895600" cy="1371600"/>
          </a:xfrm>
          <a:prstGeom prst="wedgeRoundRectCallout">
            <a:avLst>
              <a:gd name="adj1" fmla="val -61398"/>
              <a:gd name="adj2" fmla="val 70236"/>
              <a:gd name="adj3" fmla="val 16667"/>
            </a:avLst>
          </a:prstGeom>
          <a:solidFill>
            <a:schemeClr val="hlink"/>
          </a:solidFill>
          <a:ln w="9525">
            <a:solidFill>
              <a:schemeClr val="tx1"/>
            </a:solidFill>
            <a:miter lim="800000"/>
            <a:headEnd/>
            <a:tailEnd/>
          </a:ln>
        </p:spPr>
        <p:txBody>
          <a:bodyPr/>
          <a:lstStyle/>
          <a:p>
            <a:pPr algn="ctr"/>
            <a:r>
              <a:rPr lang="en-US" sz="2000" b="1" i="1" dirty="0" smtClean="0">
                <a:latin typeface="Bookman Old Style" pitchFamily="18" charset="0"/>
              </a:rPr>
              <a:t>Hear and obey. The </a:t>
            </a:r>
            <a:r>
              <a:rPr lang="en-US" sz="2000" b="1" i="1" dirty="0">
                <a:latin typeface="Bookman Old Style" pitchFamily="18" charset="0"/>
              </a:rPr>
              <a:t>primary is </a:t>
            </a:r>
            <a:r>
              <a:rPr lang="en-US" sz="2000" b="1" i="1" dirty="0" smtClean="0">
                <a:latin typeface="Bookman Old Style" pitchFamily="18" charset="0"/>
              </a:rPr>
              <a:t>down.  I have spoken!!!</a:t>
            </a:r>
            <a:endParaRPr lang="en-US" sz="2000" b="1" i="1" dirty="0">
              <a:latin typeface="Bookman Old Styl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8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8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2000"/>
                                        <p:tgtEl>
                                          <p:spTgt spid="14"/>
                                        </p:tgtEl>
                                      </p:cBhvr>
                                    </p:animEffect>
                                    <p:set>
                                      <p:cBhvr>
                                        <p:cTn id="15" dur="1" fill="hold">
                                          <p:stCondLst>
                                            <p:cond delay="1999"/>
                                          </p:stCondLst>
                                        </p:cTn>
                                        <p:tgtEl>
                                          <p:spTgt spid="14"/>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2000"/>
                                        <p:tgtEl>
                                          <p:spTgt spid="16"/>
                                        </p:tgtEl>
                                      </p:cBhvr>
                                    </p:animEffect>
                                    <p:set>
                                      <p:cBhvr>
                                        <p:cTn id="18" dur="1" fill="hold">
                                          <p:stCondLst>
                                            <p:cond delay="1999"/>
                                          </p:stCondLst>
                                        </p:cTn>
                                        <p:tgtEl>
                                          <p:spTgt spid="16"/>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2000"/>
                                        <p:tgtEl>
                                          <p:spTgt spid="10"/>
                                        </p:tgtEl>
                                      </p:cBhvr>
                                    </p:animEffect>
                                    <p:set>
                                      <p:cBhvr>
                                        <p:cTn id="21" dur="1" fill="hold">
                                          <p:stCondLst>
                                            <p:cond delay="1999"/>
                                          </p:stCondLst>
                                        </p:cTn>
                                        <p:tgtEl>
                                          <p:spTgt spid="10"/>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2000"/>
                                        <p:tgtEl>
                                          <p:spTgt spid="12"/>
                                        </p:tgtEl>
                                      </p:cBhvr>
                                    </p:animEffect>
                                    <p:set>
                                      <p:cBhvr>
                                        <p:cTn id="24" dur="1" fill="hold">
                                          <p:stCondLst>
                                            <p:cond delay="1999"/>
                                          </p:stCondLst>
                                        </p:cTn>
                                        <p:tgtEl>
                                          <p:spTgt spid="12"/>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childTnLst>
                                </p:cTn>
                              </p:par>
                              <p:par>
                                <p:cTn id="28" presetID="10"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2000"/>
                                        <p:tgtEl>
                                          <p:spTgt spid="4"/>
                                        </p:tgtEl>
                                      </p:cBhvr>
                                    </p:animEffect>
                                  </p:childTnLst>
                                </p:cTn>
                              </p:par>
                              <p:par>
                                <p:cTn id="31" presetID="10"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12" grpId="0" animBg="1"/>
      <p:bldP spid="338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Oracle</a:t>
            </a:r>
            <a:endParaRPr lang="en-US" dirty="0"/>
          </a:p>
        </p:txBody>
      </p:sp>
      <p:sp>
        <p:nvSpPr>
          <p:cNvPr id="3" name="Content Placeholder 2"/>
          <p:cNvSpPr>
            <a:spLocks noGrp="1"/>
          </p:cNvSpPr>
          <p:nvPr>
            <p:ph idx="1"/>
          </p:nvPr>
        </p:nvSpPr>
        <p:spPr/>
        <p:txBody>
          <a:bodyPr/>
          <a:lstStyle/>
          <a:p>
            <a:r>
              <a:rPr lang="en-US" dirty="0" smtClean="0"/>
              <a:t>A kind of all-seeing eye that </a:t>
            </a:r>
            <a:r>
              <a:rPr lang="en-US" i="1" dirty="0" smtClean="0"/>
              <a:t>dictates </a:t>
            </a:r>
            <a:r>
              <a:rPr lang="en-US" dirty="0" smtClean="0"/>
              <a:t>the official policy for the whole data center</a:t>
            </a:r>
          </a:p>
          <a:p>
            <a:pPr lvl="1"/>
            <a:r>
              <a:rPr lang="en-US" dirty="0" smtClean="0"/>
              <a:t>If the Oracle says that node X is up, we keep trying to talk to node X</a:t>
            </a:r>
          </a:p>
          <a:p>
            <a:pPr lvl="1"/>
            <a:r>
              <a:rPr lang="en-US" dirty="0" smtClean="0"/>
              <a:t>If the Oracle says node X is down, we give up</a:t>
            </a:r>
          </a:p>
          <a:p>
            <a:pPr lvl="1"/>
            <a:endParaRPr lang="en-US" dirty="0" smtClean="0"/>
          </a:p>
          <a:p>
            <a:r>
              <a:rPr lang="en-US" dirty="0" smtClean="0"/>
              <a:t>An Oracle imposes a form of consistency</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Oracle</a:t>
            </a:r>
            <a:endParaRPr lang="en-US" dirty="0"/>
          </a:p>
        </p:txBody>
      </p:sp>
      <p:sp>
        <p:nvSpPr>
          <p:cNvPr id="3" name="Content Placeholder 2"/>
          <p:cNvSpPr>
            <a:spLocks noGrp="1"/>
          </p:cNvSpPr>
          <p:nvPr>
            <p:ph idx="1"/>
          </p:nvPr>
        </p:nvSpPr>
        <p:spPr/>
        <p:txBody>
          <a:bodyPr/>
          <a:lstStyle/>
          <a:p>
            <a:r>
              <a:rPr lang="en-US" dirty="0" smtClean="0"/>
              <a:t>Later we’ll see that an Oracle can be implemented in a decentralized way</a:t>
            </a:r>
          </a:p>
          <a:p>
            <a:pPr lvl="1"/>
            <a:r>
              <a:rPr lang="en-US" dirty="0" smtClean="0"/>
              <a:t>Some (perhaps all) nodes run a service</a:t>
            </a:r>
          </a:p>
          <a:p>
            <a:pPr lvl="1"/>
            <a:r>
              <a:rPr lang="en-US" dirty="0" smtClean="0"/>
              <a:t>The service elects a leader, and the leader makes decisions (if you think a node is faulty, you tell it)</a:t>
            </a:r>
          </a:p>
          <a:p>
            <a:pPr lvl="1"/>
            <a:r>
              <a:rPr lang="en-US" dirty="0" smtClean="0"/>
              <a:t>If the leader fails, a majority election is used to elect a new leader</a:t>
            </a:r>
          </a:p>
          <a:p>
            <a:pPr lvl="1"/>
            <a:endParaRPr lang="en-US" dirty="0" smtClean="0"/>
          </a:p>
          <a:p>
            <a:r>
              <a:rPr lang="en-US" dirty="0" smtClean="0"/>
              <a:t>By </a:t>
            </a:r>
            <a:r>
              <a:rPr lang="en-US" dirty="0" err="1" smtClean="0"/>
              <a:t>continously</a:t>
            </a:r>
            <a:r>
              <a:rPr lang="en-US" dirty="0" smtClean="0"/>
              <a:t> requiring majority consent, we guarantee that split-brain cannot occur.</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Stepping back</a:t>
            </a:r>
            <a:endParaRPr lang="en-US" dirty="0"/>
          </a:p>
        </p:txBody>
      </p:sp>
      <p:sp>
        <p:nvSpPr>
          <p:cNvPr id="3" name="Content Placeholder 2"/>
          <p:cNvSpPr>
            <a:spLocks noGrp="1"/>
          </p:cNvSpPr>
          <p:nvPr>
            <p:ph idx="1"/>
          </p:nvPr>
        </p:nvSpPr>
        <p:spPr/>
        <p:txBody>
          <a:bodyPr/>
          <a:lstStyle/>
          <a:p>
            <a:r>
              <a:rPr lang="en-US" dirty="0" smtClean="0"/>
              <a:t>So one goal of CS5140 is to look at these issues on the boundary of</a:t>
            </a:r>
          </a:p>
          <a:p>
            <a:pPr lvl="1"/>
            <a:r>
              <a:rPr lang="en-US" dirty="0" smtClean="0"/>
              <a:t>What technologies can and can’t do </a:t>
            </a:r>
          </a:p>
          <a:p>
            <a:pPr lvl="1"/>
            <a:r>
              <a:rPr lang="en-US" dirty="0" smtClean="0"/>
              <a:t>What we can do to overcome or evade the limits</a:t>
            </a:r>
          </a:p>
          <a:p>
            <a:pPr lvl="1"/>
            <a:r>
              <a:rPr lang="en-US" dirty="0" smtClean="0"/>
              <a:t>The associated theory</a:t>
            </a:r>
          </a:p>
          <a:p>
            <a:pPr lvl="1"/>
            <a:endParaRPr lang="en-US" dirty="0" smtClean="0"/>
          </a:p>
          <a:p>
            <a:r>
              <a:rPr lang="en-US" dirty="0" smtClean="0"/>
              <a:t>A second goal is to think about how to structure systems into more standard pieces</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the edge…</a:t>
            </a:r>
            <a:endParaRPr lang="en-US" dirty="0"/>
          </a:p>
        </p:txBody>
      </p:sp>
      <p:sp>
        <p:nvSpPr>
          <p:cNvPr id="3" name="Content Placeholder 2"/>
          <p:cNvSpPr>
            <a:spLocks noGrp="1"/>
          </p:cNvSpPr>
          <p:nvPr>
            <p:ph idx="1"/>
          </p:nvPr>
        </p:nvSpPr>
        <p:spPr/>
        <p:txBody>
          <a:bodyPr/>
          <a:lstStyle/>
          <a:p>
            <a:r>
              <a:rPr lang="en-US" dirty="0" smtClean="0"/>
              <a:t>Today’s focus was on issues see in cloud settings.</a:t>
            </a:r>
          </a:p>
          <a:p>
            <a:endParaRPr lang="en-US" dirty="0" smtClean="0"/>
          </a:p>
          <a:p>
            <a:r>
              <a:rPr lang="en-US" dirty="0" smtClean="0"/>
              <a:t>But similar questions arise in peer-to-peer systems used for file sharing, telephony, games, and even </a:t>
            </a:r>
            <a:r>
              <a:rPr lang="en-US" smtClean="0"/>
              <a:t>live objects</a:t>
            </a:r>
            <a:endParaRPr lang="en-US" dirty="0" smtClean="0"/>
          </a:p>
          <a:p>
            <a:pPr lvl="1"/>
            <a:r>
              <a:rPr lang="en-US" dirty="0" smtClean="0"/>
              <a:t>Not the identical notion of consistency and the style of solutions is different</a:t>
            </a:r>
          </a:p>
          <a:p>
            <a:pPr lvl="1"/>
            <a:r>
              <a:rPr lang="en-US" dirty="0" smtClean="0"/>
              <a:t>We’ll look at P2P replication… event notification… building structured overlays… well known applications</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Wrapping up</a:t>
            </a:r>
            <a:endParaRPr lang="en-US" dirty="0"/>
          </a:p>
        </p:txBody>
      </p:sp>
      <p:sp>
        <p:nvSpPr>
          <p:cNvPr id="3" name="Content Placeholder 2"/>
          <p:cNvSpPr>
            <a:spLocks noGrp="1"/>
          </p:cNvSpPr>
          <p:nvPr>
            <p:ph idx="1"/>
          </p:nvPr>
        </p:nvSpPr>
        <p:spPr/>
        <p:txBody>
          <a:bodyPr/>
          <a:lstStyle/>
          <a:p>
            <a:r>
              <a:rPr lang="en-US" dirty="0" smtClean="0"/>
              <a:t>CS5140 lectures will look at technologies and issues such as the ones just reviewed</a:t>
            </a:r>
          </a:p>
          <a:p>
            <a:r>
              <a:rPr lang="en-US" dirty="0" smtClean="0"/>
              <a:t>CS5140 projects will</a:t>
            </a:r>
          </a:p>
          <a:p>
            <a:pPr lvl="1"/>
            <a:r>
              <a:rPr lang="en-US" dirty="0" smtClean="0"/>
              <a:t>Give you hands-on experience using Windows to build web services and clients that talk to them</a:t>
            </a:r>
          </a:p>
          <a:p>
            <a:pPr lvl="1"/>
            <a:r>
              <a:rPr lang="en-US" dirty="0" smtClean="0"/>
              <a:t>And some limited experience using the solutions we identify in class in the context of those services</a:t>
            </a:r>
          </a:p>
          <a:p>
            <a:r>
              <a:rPr lang="en-US" dirty="0" smtClean="0"/>
              <a:t>Grading: Mostly based on the three assignments</a:t>
            </a:r>
          </a:p>
          <a:p>
            <a:pPr lvl="1"/>
            <a:r>
              <a:rPr lang="en-US" dirty="0" smtClean="0"/>
              <a:t>First two will be done individually; third can be done in small teams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Meng</a:t>
            </a:r>
            <a:r>
              <a:rPr lang="en-US" dirty="0" smtClean="0"/>
              <a:t> credit</a:t>
            </a:r>
            <a:endParaRPr lang="en-US" dirty="0"/>
          </a:p>
        </p:txBody>
      </p:sp>
      <p:sp>
        <p:nvSpPr>
          <p:cNvPr id="3" name="Content Placeholder 2"/>
          <p:cNvSpPr>
            <a:spLocks noGrp="1"/>
          </p:cNvSpPr>
          <p:nvPr>
            <p:ph idx="1"/>
          </p:nvPr>
        </p:nvSpPr>
        <p:spPr/>
        <p:txBody>
          <a:bodyPr/>
          <a:lstStyle/>
          <a:p>
            <a:r>
              <a:rPr lang="en-US" dirty="0" smtClean="0"/>
              <a:t>The CS5140 project can be used for </a:t>
            </a:r>
            <a:r>
              <a:rPr lang="en-US" dirty="0" err="1" smtClean="0"/>
              <a:t>Meng</a:t>
            </a:r>
            <a:r>
              <a:rPr lang="en-US" dirty="0" smtClean="0"/>
              <a:t> project credit</a:t>
            </a:r>
          </a:p>
          <a:p>
            <a:pPr lvl="1"/>
            <a:r>
              <a:rPr lang="en-US" dirty="0" smtClean="0"/>
              <a:t>You must sign up for CS7900 credit with Ken Birman</a:t>
            </a:r>
          </a:p>
          <a:p>
            <a:pPr lvl="1"/>
            <a:r>
              <a:rPr lang="en-US" dirty="0" smtClean="0"/>
              <a:t>We recommend 3 credits, letter grade</a:t>
            </a:r>
          </a:p>
          <a:p>
            <a:pPr lvl="1"/>
            <a:r>
              <a:rPr lang="en-US" dirty="0" smtClean="0"/>
              <a:t>Your grade will be identical in CS5140, CS7900</a:t>
            </a:r>
          </a:p>
          <a:p>
            <a:pPr lvl="1"/>
            <a:r>
              <a:rPr lang="en-US" dirty="0" smtClean="0"/>
              <a:t>You are expected to tackle a slightly more ambitious problem to get the extra credit</a:t>
            </a:r>
          </a:p>
          <a:p>
            <a:pPr lvl="1"/>
            <a:endParaRPr lang="en-US" dirty="0" smtClean="0"/>
          </a:p>
          <a:p>
            <a:r>
              <a:rPr lang="en-US" dirty="0" smtClean="0"/>
              <a:t>Typically, cs7900 entails doing a more detailed experimental evaluation of assignment three and reporting </a:t>
            </a:r>
            <a:r>
              <a:rPr lang="en-US" smtClean="0"/>
              <a:t>your findings</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Supporting technologies</a:t>
            </a:r>
            <a:endParaRPr lang="en-US" dirty="0"/>
          </a:p>
        </p:txBody>
      </p:sp>
      <p:sp>
        <p:nvSpPr>
          <p:cNvPr id="3" name="Content Placeholder 2"/>
          <p:cNvSpPr>
            <a:spLocks noGrp="1"/>
          </p:cNvSpPr>
          <p:nvPr>
            <p:ph sz="half" idx="1"/>
          </p:nvPr>
        </p:nvSpPr>
        <p:spPr>
          <a:xfrm>
            <a:off x="304800" y="1920085"/>
            <a:ext cx="4419600" cy="4434840"/>
          </a:xfrm>
        </p:spPr>
        <p:txBody>
          <a:bodyPr/>
          <a:lstStyle/>
          <a:p>
            <a:r>
              <a:rPr lang="en-US" dirty="0" smtClean="0"/>
              <a:t>Infrastructure</a:t>
            </a:r>
          </a:p>
          <a:p>
            <a:pPr lvl="1"/>
            <a:r>
              <a:rPr lang="en-US" dirty="0" smtClean="0"/>
              <a:t>Core management and scheduling functions</a:t>
            </a:r>
          </a:p>
          <a:p>
            <a:pPr lvl="1"/>
            <a:r>
              <a:rPr lang="en-US" dirty="0" smtClean="0"/>
              <a:t>Event notification services</a:t>
            </a:r>
          </a:p>
          <a:p>
            <a:pPr lvl="1"/>
            <a:r>
              <a:rPr lang="en-US" dirty="0" smtClean="0"/>
              <a:t>Storage systems (GFS)</a:t>
            </a:r>
          </a:p>
          <a:p>
            <a:pPr lvl="1"/>
            <a:r>
              <a:rPr lang="en-US" dirty="0" smtClean="0"/>
              <a:t>Monitoring, debugging, tuning assistance</a:t>
            </a:r>
          </a:p>
          <a:p>
            <a:pPr lvl="1"/>
            <a:endParaRPr lang="en-US" dirty="0" smtClean="0"/>
          </a:p>
          <a:p>
            <a:r>
              <a:rPr lang="en-US" dirty="0" smtClean="0"/>
              <a:t>Increasingly: </a:t>
            </a:r>
            <a:r>
              <a:rPr lang="en-US" i="1" dirty="0" smtClean="0"/>
              <a:t>virtualization</a:t>
            </a:r>
            <a:endParaRPr lang="en-US" dirty="0"/>
          </a:p>
        </p:txBody>
      </p:sp>
      <p:sp>
        <p:nvSpPr>
          <p:cNvPr id="4" name="Content Placeholder 3"/>
          <p:cNvSpPr>
            <a:spLocks noGrp="1"/>
          </p:cNvSpPr>
          <p:nvPr>
            <p:ph sz="half" idx="2"/>
          </p:nvPr>
        </p:nvSpPr>
        <p:spPr>
          <a:xfrm>
            <a:off x="4648200" y="1920085"/>
            <a:ext cx="4267200" cy="4434840"/>
          </a:xfrm>
        </p:spPr>
        <p:txBody>
          <a:bodyPr/>
          <a:lstStyle/>
          <a:p>
            <a:r>
              <a:rPr lang="en-US" dirty="0" smtClean="0"/>
              <a:t>Cloud “enablers”</a:t>
            </a:r>
          </a:p>
          <a:p>
            <a:pPr lvl="1"/>
            <a:r>
              <a:rPr lang="en-US" dirty="0" smtClean="0"/>
              <a:t>Map-Reduce</a:t>
            </a:r>
          </a:p>
          <a:p>
            <a:pPr lvl="1"/>
            <a:r>
              <a:rPr lang="en-US" dirty="0" err="1" smtClean="0"/>
              <a:t>BigTable</a:t>
            </a:r>
            <a:endParaRPr lang="en-US" dirty="0" smtClean="0"/>
          </a:p>
          <a:p>
            <a:pPr lvl="1"/>
            <a:r>
              <a:rPr lang="en-US" dirty="0" smtClean="0"/>
              <a:t>Astrolabe</a:t>
            </a:r>
          </a:p>
          <a:p>
            <a:pPr lvl="1"/>
            <a:r>
              <a:rPr lang="en-US" dirty="0" smtClean="0"/>
              <a:t>Amazon’s shopping cart</a:t>
            </a:r>
          </a:p>
          <a:p>
            <a:pPr lvl="1"/>
            <a:endParaRPr lang="en-US" dirty="0" smtClean="0"/>
          </a:p>
          <a:p>
            <a:r>
              <a:rPr lang="en-US" dirty="0" smtClean="0"/>
              <a:t>Even higher level?</a:t>
            </a:r>
          </a:p>
          <a:p>
            <a:pPr lvl="1"/>
            <a:r>
              <a:rPr lang="en-US" dirty="0" smtClean="0"/>
              <a:t>Tools for building and analyzing massive graphs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800" dirty="0" smtClean="0"/>
              <a:t>… Sadly, we can’t do everything!</a:t>
            </a:r>
            <a:endParaRPr lang="en-US" sz="4800" dirty="0"/>
          </a:p>
        </p:txBody>
      </p:sp>
      <p:sp>
        <p:nvSpPr>
          <p:cNvPr id="6" name="Content Placeholder 5"/>
          <p:cNvSpPr>
            <a:spLocks noGrp="1"/>
          </p:cNvSpPr>
          <p:nvPr>
            <p:ph idx="1"/>
          </p:nvPr>
        </p:nvSpPr>
        <p:spPr/>
        <p:txBody>
          <a:bodyPr/>
          <a:lstStyle/>
          <a:p>
            <a:r>
              <a:rPr lang="en-US" dirty="0" smtClean="0"/>
              <a:t>In CS5140 we don’t have time to cover all of these topics, so we’ll focus on infrastructure tools</a:t>
            </a:r>
          </a:p>
          <a:p>
            <a:pPr lvl="1"/>
            <a:r>
              <a:rPr lang="en-US" dirty="0" smtClean="0"/>
              <a:t>You can’t build things like Map-Reduce without them!</a:t>
            </a:r>
          </a:p>
          <a:p>
            <a:pPr lvl="1"/>
            <a:r>
              <a:rPr lang="en-US" dirty="0" smtClean="0"/>
              <a:t>But you won’t learn to use </a:t>
            </a:r>
            <a:r>
              <a:rPr lang="en-US" dirty="0" err="1" smtClean="0"/>
              <a:t>Hadoop</a:t>
            </a:r>
            <a:r>
              <a:rPr lang="en-US" dirty="0" smtClean="0"/>
              <a:t> (a popular open-source Map-Reduce implementation) in this class</a:t>
            </a:r>
          </a:p>
          <a:p>
            <a:pPr lvl="1"/>
            <a:endParaRPr lang="en-US" dirty="0" smtClean="0"/>
          </a:p>
          <a:p>
            <a:r>
              <a:rPr lang="en-US" dirty="0" smtClean="0"/>
              <a:t>Even within the infrastructure space, we’ll pick and choose our topics to get at some of the key ideas</a:t>
            </a:r>
          </a:p>
          <a:p>
            <a:endParaRPr lang="en-US" dirty="0" smtClean="0"/>
          </a:p>
          <a:p>
            <a:r>
              <a:rPr lang="en-US" dirty="0" smtClean="0"/>
              <a:t>Secondary issue: we also want to look at the edge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eaLnBrk="1" hangingPunct="1"/>
            <a:r>
              <a:rPr lang="en-US" dirty="0" smtClean="0"/>
              <a:t>Will the next big thing happen on the edge of the network?</a:t>
            </a:r>
          </a:p>
        </p:txBody>
      </p:sp>
      <p:sp>
        <p:nvSpPr>
          <p:cNvPr id="14338" name="Rectangle 5"/>
          <p:cNvSpPr>
            <a:spLocks noChangeArrowheads="1"/>
          </p:cNvSpPr>
          <p:nvPr/>
        </p:nvSpPr>
        <p:spPr bwMode="auto">
          <a:xfrm>
            <a:off x="152400" y="5715000"/>
            <a:ext cx="6705600" cy="867930"/>
          </a:xfrm>
          <a:prstGeom prst="rect">
            <a:avLst/>
          </a:prstGeom>
          <a:noFill/>
          <a:ln w="9525">
            <a:noFill/>
            <a:miter lim="800000"/>
            <a:headEnd/>
            <a:tailEnd/>
          </a:ln>
        </p:spPr>
        <p:txBody>
          <a:bodyPr wrap="square">
            <a:spAutoFit/>
          </a:bodyPr>
          <a:lstStyle/>
          <a:p>
            <a:pPr algn="ctr" eaLnBrk="0" hangingPunct="0">
              <a:lnSpc>
                <a:spcPct val="90000"/>
              </a:lnSpc>
              <a:spcBef>
                <a:spcPct val="20000"/>
              </a:spcBef>
              <a:buClr>
                <a:srgbClr val="CC3300"/>
              </a:buClr>
              <a:buSzPct val="80000"/>
            </a:pPr>
            <a:r>
              <a:rPr lang="en-US" sz="2800" dirty="0" smtClean="0">
                <a:latin typeface="Constantia" pitchFamily="18" charset="0"/>
              </a:rPr>
              <a:t>…. VR immersion…  </a:t>
            </a:r>
            <a:r>
              <a:rPr lang="en-US" sz="2800" dirty="0">
                <a:latin typeface="Constantia" pitchFamily="18" charset="0"/>
              </a:rPr>
              <a:t>Distributed programming by “drag and drop”</a:t>
            </a:r>
          </a:p>
        </p:txBody>
      </p:sp>
      <p:pic>
        <p:nvPicPr>
          <p:cNvPr id="14339" name="Picture 2" descr="C:\Users\ken\Desktop\minorityreport.jpg"/>
          <p:cNvPicPr>
            <a:picLocks noChangeAspect="1" noChangeArrowheads="1"/>
          </p:cNvPicPr>
          <p:nvPr/>
        </p:nvPicPr>
        <p:blipFill>
          <a:blip r:embed="rId2"/>
          <a:srcRect/>
          <a:stretch>
            <a:fillRect/>
          </a:stretch>
        </p:blipFill>
        <p:spPr bwMode="auto">
          <a:xfrm>
            <a:off x="1752600" y="2133600"/>
            <a:ext cx="2743200" cy="3548063"/>
          </a:xfrm>
          <a:prstGeom prst="rect">
            <a:avLst/>
          </a:prstGeom>
          <a:noFill/>
          <a:ln w="9525">
            <a:noFill/>
            <a:miter lim="800000"/>
            <a:headEnd/>
            <a:tailEnd/>
          </a:ln>
        </p:spPr>
      </p:pic>
      <p:pic>
        <p:nvPicPr>
          <p:cNvPr id="7" name="Picture 2" descr="C:\Users\ken\Desktop\minorityreport.jpg"/>
          <p:cNvPicPr>
            <a:picLocks noChangeAspect="1" noChangeArrowheads="1"/>
          </p:cNvPicPr>
          <p:nvPr/>
        </p:nvPicPr>
        <p:blipFill>
          <a:blip r:embed="rId2">
            <a:duotone>
              <a:prstClr val="black"/>
              <a:srgbClr val="D9C3A5">
                <a:tint val="50000"/>
                <a:satMod val="180000"/>
              </a:srgbClr>
            </a:duotone>
          </a:blip>
          <a:srcRect/>
          <a:stretch>
            <a:fillRect/>
          </a:stretch>
        </p:blipFill>
        <p:spPr bwMode="auto">
          <a:xfrm>
            <a:off x="6019800" y="1828800"/>
            <a:ext cx="1505998" cy="1947862"/>
          </a:xfrm>
          <a:prstGeom prst="rect">
            <a:avLst/>
          </a:prstGeom>
          <a:noFill/>
        </p:spPr>
      </p:pic>
      <p:pic>
        <p:nvPicPr>
          <p:cNvPr id="8" name="Picture 2" descr="C:\Users\ken\Desktop\minorityreport.jpg"/>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7086600" y="4191000"/>
            <a:ext cx="1447800" cy="1872588"/>
          </a:xfrm>
          <a:prstGeom prst="rect">
            <a:avLst/>
          </a:prstGeom>
          <a:noFill/>
        </p:spPr>
      </p:pic>
      <p:cxnSp>
        <p:nvCxnSpPr>
          <p:cNvPr id="10" name="Straight Connector 9"/>
          <p:cNvCxnSpPr>
            <a:stCxn id="1026" idx="3"/>
          </p:cNvCxnSpPr>
          <p:nvPr/>
        </p:nvCxnSpPr>
        <p:spPr>
          <a:xfrm>
            <a:off x="4495800" y="3906838"/>
            <a:ext cx="2590800" cy="1350962"/>
          </a:xfrm>
          <a:prstGeom prst="line">
            <a:avLst/>
          </a:prstGeom>
        </p:spPr>
        <p:style>
          <a:lnRef idx="3">
            <a:schemeClr val="accent4"/>
          </a:lnRef>
          <a:fillRef idx="0">
            <a:schemeClr val="accent4"/>
          </a:fillRef>
          <a:effectRef idx="2">
            <a:schemeClr val="accent4"/>
          </a:effectRef>
          <a:fontRef idx="minor">
            <a:schemeClr val="tx1"/>
          </a:fontRef>
        </p:style>
      </p:cxnSp>
      <p:cxnSp>
        <p:nvCxnSpPr>
          <p:cNvPr id="12" name="Straight Connector 11"/>
          <p:cNvCxnSpPr>
            <a:stCxn id="1026" idx="3"/>
            <a:endCxn id="7" idx="1"/>
          </p:cNvCxnSpPr>
          <p:nvPr/>
        </p:nvCxnSpPr>
        <p:spPr>
          <a:xfrm flipV="1">
            <a:off x="4495800" y="2801938"/>
            <a:ext cx="1524000" cy="1104900"/>
          </a:xfrm>
          <a:prstGeom prst="line">
            <a:avLst/>
          </a:prstGeom>
        </p:spPr>
        <p:style>
          <a:lnRef idx="3">
            <a:schemeClr val="accent4"/>
          </a:lnRef>
          <a:fillRef idx="0">
            <a:schemeClr val="accent4"/>
          </a:fillRef>
          <a:effectRef idx="2">
            <a:schemeClr val="accent4"/>
          </a:effectRef>
          <a:fontRef idx="minor">
            <a:schemeClr val="tx1"/>
          </a:fontRef>
        </p:style>
      </p:cxn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smtClean="0"/>
              <a:t>Pause for a short demo…</a:t>
            </a:r>
            <a:endParaRPr/>
          </a:p>
        </p:txBody>
      </p:sp>
      <p:sp>
        <p:nvSpPr>
          <p:cNvPr id="5" name="Text Placeholder 4"/>
          <p:cNvSpPr>
            <a:spLocks noGrp="1"/>
          </p:cNvSpPr>
          <p:nvPr>
            <p:ph type="body" idx="1"/>
          </p:nvPr>
        </p:nvSpPr>
        <p:spPr>
          <a:xfrm>
            <a:off x="722313" y="3048000"/>
            <a:ext cx="7772400" cy="838200"/>
          </a:xfrm>
        </p:spPr>
        <p:txBody>
          <a:bodyPr>
            <a:normAutofit/>
          </a:bodyPr>
          <a:lstStyle/>
          <a:p>
            <a:pPr algn="ctr" eaLnBrk="1" fontAlgn="auto" hangingPunct="1">
              <a:spcAft>
                <a:spcPts val="0"/>
              </a:spcAft>
              <a:buClr>
                <a:schemeClr val="accent3"/>
              </a:buClr>
              <a:buFont typeface="Wingdings 2"/>
              <a:buNone/>
              <a:defRPr/>
            </a:pPr>
            <a:r>
              <a:rPr lang="en-US" sz="3600" b="1" dirty="0" smtClean="0">
                <a:effectLst>
                  <a:outerShdw blurRad="38100" dist="38100" dir="2700000" algn="tl">
                    <a:srgbClr val="000000">
                      <a:alpha val="43137"/>
                    </a:srgbClr>
                  </a:outerShdw>
                </a:effectLst>
              </a:rPr>
              <a:t>http://liveobjects.cs.cornell.edu</a:t>
            </a:r>
            <a:endParaRPr lang="en-US" sz="36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3"/>
          <p:cNvSpPr>
            <a:spLocks noGrp="1"/>
          </p:cNvSpPr>
          <p:nvPr>
            <p:ph type="title"/>
          </p:nvPr>
        </p:nvSpPr>
        <p:spPr/>
        <p:txBody>
          <a:bodyPr/>
          <a:lstStyle/>
          <a:p>
            <a:pPr eaLnBrk="1" hangingPunct="1"/>
            <a:r>
              <a:rPr lang="en-US" smtClean="0"/>
              <a:t>Live objects are…</a:t>
            </a:r>
          </a:p>
        </p:txBody>
      </p:sp>
      <p:sp>
        <p:nvSpPr>
          <p:cNvPr id="16386" name="Content Placeholder 4"/>
          <p:cNvSpPr>
            <a:spLocks noGrp="1"/>
          </p:cNvSpPr>
          <p:nvPr>
            <p:ph idx="1"/>
          </p:nvPr>
        </p:nvSpPr>
        <p:spPr/>
        <p:txBody>
          <a:bodyPr/>
          <a:lstStyle/>
          <a:p>
            <a:pPr eaLnBrk="1" hangingPunct="1"/>
            <a:r>
              <a:rPr lang="en-US" smtClean="0"/>
              <a:t>An integration tool – a “thin” layer that lets us glue components together into event-driven applications</a:t>
            </a:r>
          </a:p>
          <a:p>
            <a:pPr lvl="1" eaLnBrk="1" hangingPunct="1"/>
            <a:r>
              <a:rPr lang="en-US" smtClean="0"/>
              <a:t>A kind of “drag and drop” programming tool</a:t>
            </a:r>
          </a:p>
          <a:p>
            <a:pPr eaLnBrk="1" hangingPunct="1"/>
            <a:r>
              <a:rPr lang="en-US" smtClean="0"/>
              <a:t>Common framework unifies replication technologies</a:t>
            </a:r>
          </a:p>
        </p:txBody>
      </p:sp>
      <p:graphicFrame>
        <p:nvGraphicFramePr>
          <p:cNvPr id="6" name="Table 5"/>
          <p:cNvGraphicFramePr>
            <a:graphicFrameLocks noGrp="1"/>
          </p:cNvGraphicFramePr>
          <p:nvPr/>
        </p:nvGraphicFramePr>
        <p:xfrm>
          <a:off x="1447800" y="3810000"/>
          <a:ext cx="6096000" cy="2743200"/>
        </p:xfrm>
        <a:graphic>
          <a:graphicData uri="http://schemas.openxmlformats.org/drawingml/2006/table">
            <a:tbl>
              <a:tblPr firstRow="1" bandRow="1">
                <a:tableStyleId>{5C22544A-7EE6-4342-B048-85BDC9FD1C3A}</a:tableStyleId>
              </a:tblPr>
              <a:tblGrid>
                <a:gridCol w="3048000"/>
                <a:gridCol w="3048000"/>
              </a:tblGrid>
              <a:tr h="457200">
                <a:tc gridSpan="2">
                  <a:txBody>
                    <a:bodyPr/>
                    <a:lstStyle/>
                    <a:p>
                      <a:pPr algn="ctr"/>
                      <a:r>
                        <a:rPr lang="en-US" dirty="0" smtClean="0"/>
                        <a:t>Example Applications</a:t>
                      </a:r>
                      <a:endParaRPr lang="en-US" dirty="0"/>
                    </a:p>
                  </a:txBody>
                  <a:tcPr/>
                </a:tc>
                <a:tc hMerge="1">
                  <a:txBody>
                    <a:bodyPr/>
                    <a:lstStyle/>
                    <a:p>
                      <a:endParaRPr lang="en-US" dirty="0"/>
                    </a:p>
                  </a:txBody>
                  <a:tcPr/>
                </a:tc>
              </a:tr>
              <a:tr h="457200">
                <a:tc>
                  <a:txBody>
                    <a:bodyPr/>
                    <a:lstStyle/>
                    <a:p>
                      <a:pPr>
                        <a:buFont typeface="Wingdings" pitchFamily="2" charset="2"/>
                        <a:buChar char="Ø"/>
                      </a:pPr>
                      <a:r>
                        <a:rPr lang="en-US" dirty="0" smtClean="0"/>
                        <a:t>  Photo</a:t>
                      </a:r>
                      <a:r>
                        <a:rPr lang="en-US" baseline="0" dirty="0" smtClean="0"/>
                        <a:t> sharing that works</a:t>
                      </a:r>
                      <a:endParaRPr lang="en-US" dirty="0"/>
                    </a:p>
                  </a:txBody>
                  <a:tcPr/>
                </a:tc>
                <a:tc>
                  <a:txBody>
                    <a:bodyPr/>
                    <a:lstStyle/>
                    <a:p>
                      <a:pPr>
                        <a:buFont typeface="Wingdings" pitchFamily="2" charset="2"/>
                        <a:buChar char="Ø"/>
                      </a:pPr>
                      <a:r>
                        <a:rPr lang="en-US" dirty="0" smtClean="0"/>
                        <a:t>  Games and virtual</a:t>
                      </a:r>
                      <a:r>
                        <a:rPr lang="en-US" baseline="0" dirty="0" smtClean="0"/>
                        <a:t> worlds</a:t>
                      </a:r>
                      <a:endParaRPr lang="en-US" dirty="0"/>
                    </a:p>
                  </a:txBody>
                  <a:tcPr/>
                </a:tc>
              </a:tr>
              <a:tr h="457200">
                <a:tc>
                  <a:txBody>
                    <a:bodyPr/>
                    <a:lstStyle/>
                    <a:p>
                      <a:pPr>
                        <a:buFont typeface="Wingdings" pitchFamily="2" charset="2"/>
                        <a:buChar char="Ø"/>
                      </a:pPr>
                      <a:r>
                        <a:rPr lang="en-US" dirty="0" smtClean="0"/>
                        <a:t>  Collaboration</a:t>
                      </a:r>
                      <a:r>
                        <a:rPr lang="en-US" baseline="0" dirty="0" smtClean="0"/>
                        <a:t> tools</a:t>
                      </a:r>
                      <a:endParaRPr lang="en-US" dirty="0"/>
                    </a:p>
                  </a:txBody>
                  <a:tcPr/>
                </a:tc>
                <a:tc>
                  <a:txBody>
                    <a:bodyPr/>
                    <a:lstStyle/>
                    <a:p>
                      <a:pPr>
                        <a:buFont typeface="Wingdings" pitchFamily="2" charset="2"/>
                        <a:buChar char="Ø"/>
                      </a:pPr>
                      <a:r>
                        <a:rPr lang="en-US" dirty="0" smtClean="0"/>
                        <a:t>  Emergency</a:t>
                      </a:r>
                      <a:r>
                        <a:rPr lang="en-US" baseline="0" dirty="0" smtClean="0"/>
                        <a:t> response</a:t>
                      </a:r>
                      <a:endParaRPr lang="en-US" dirty="0"/>
                    </a:p>
                  </a:txBody>
                  <a:tcPr/>
                </a:tc>
              </a:tr>
              <a:tr h="457200">
                <a:tc>
                  <a:txBody>
                    <a:bodyPr/>
                    <a:lstStyle/>
                    <a:p>
                      <a:pPr>
                        <a:buFont typeface="Wingdings" pitchFamily="2" charset="2"/>
                        <a:buChar char="Ø"/>
                      </a:pPr>
                      <a:r>
                        <a:rPr lang="en-US" dirty="0" smtClean="0"/>
                        <a:t>  Office automation</a:t>
                      </a:r>
                      <a:endParaRPr lang="en-US" dirty="0"/>
                    </a:p>
                  </a:txBody>
                  <a:tcPr/>
                </a:tc>
                <a:tc>
                  <a:txBody>
                    <a:bodyPr/>
                    <a:lstStyle/>
                    <a:p>
                      <a:pPr>
                        <a:buFont typeface="Wingdings" pitchFamily="2" charset="2"/>
                        <a:buChar char="Ø"/>
                      </a:pPr>
                      <a:r>
                        <a:rPr lang="en-US" dirty="0" smtClean="0"/>
                        <a:t>  Mobile </a:t>
                      </a:r>
                      <a:r>
                        <a:rPr lang="en-US" baseline="0" dirty="0" smtClean="0"/>
                        <a:t> services</a:t>
                      </a:r>
                      <a:endParaRPr lang="en-US" dirty="0"/>
                    </a:p>
                  </a:txBody>
                  <a:tcPr/>
                </a:tc>
              </a:tr>
              <a:tr h="457200">
                <a:tc>
                  <a:txBody>
                    <a:bodyPr/>
                    <a:lstStyle/>
                    <a:p>
                      <a:pPr>
                        <a:buFont typeface="Wingdings" pitchFamily="2" charset="2"/>
                        <a:buChar char="Ø"/>
                      </a:pPr>
                      <a:r>
                        <a:rPr lang="en-US" dirty="0" smtClean="0"/>
                        <a:t>  New Internet Services</a:t>
                      </a:r>
                      <a:endParaRPr lang="en-US" dirty="0"/>
                    </a:p>
                  </a:txBody>
                  <a:tcPr/>
                </a:tc>
                <a:tc>
                  <a:txBody>
                    <a:bodyPr/>
                    <a:lstStyle/>
                    <a:p>
                      <a:pPr>
                        <a:buFont typeface="Wingdings" pitchFamily="2" charset="2"/>
                        <a:buChar char="Ø"/>
                      </a:pPr>
                      <a:r>
                        <a:rPr lang="en-US" dirty="0" smtClean="0"/>
                        <a:t> Coordinated planning</a:t>
                      </a:r>
                      <a:endParaRPr lang="en-US" dirty="0"/>
                    </a:p>
                  </a:txBody>
                  <a:tcPr/>
                </a:tc>
              </a:tr>
              <a:tr h="457200">
                <a:tc>
                  <a:txBody>
                    <a:bodyPr/>
                    <a:lstStyle/>
                    <a:p>
                      <a:pPr>
                        <a:buFont typeface="Wingdings" pitchFamily="2" charset="2"/>
                        <a:buChar char="Ø"/>
                      </a:pPr>
                      <a:r>
                        <a:rPr lang="en-US" baseline="0" dirty="0" smtClean="0"/>
                        <a:t>  Interactive television</a:t>
                      </a:r>
                      <a:endParaRPr lang="en-US" dirty="0"/>
                    </a:p>
                  </a:txBody>
                  <a:tcPr/>
                </a:tc>
                <a:tc>
                  <a:txBody>
                    <a:bodyPr/>
                    <a:lstStyle/>
                    <a:p>
                      <a:pPr>
                        <a:buFont typeface="Wingdings" pitchFamily="2" charset="2"/>
                        <a:buChar char="Ø"/>
                      </a:pPr>
                      <a:r>
                        <a:rPr lang="en-US" dirty="0" smtClean="0"/>
                        <a:t>  Social networking</a:t>
                      </a:r>
                      <a:endParaRPr lang="en-US" dirty="0"/>
                    </a:p>
                  </a:txBody>
                  <a:tcPr/>
                </a:tc>
              </a:tr>
            </a:tbl>
          </a:graphicData>
        </a:graphic>
      </p:graphicFrame>
      <p:sp>
        <p:nvSpPr>
          <p:cNvPr id="5" name="Rectangle 4"/>
          <p:cNvSpPr/>
          <p:nvPr/>
        </p:nvSpPr>
        <p:spPr>
          <a:xfrm>
            <a:off x="1371600" y="3733800"/>
            <a:ext cx="6248400" cy="2895600"/>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2102</TotalTime>
  <Words>2994</Words>
  <Application>Microsoft Office PowerPoint</Application>
  <PresentationFormat>On-screen Show (4:3)</PresentationFormat>
  <Paragraphs>358</Paragraphs>
  <Slides>48</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0" baseType="lpstr">
      <vt:lpstr>Flow</vt:lpstr>
      <vt:lpstr>Microsoft ClipArt Gallery</vt:lpstr>
      <vt:lpstr>Cloud Computing and Edge Computing</vt:lpstr>
      <vt:lpstr>Welcome to CS5140!</vt:lpstr>
      <vt:lpstr>Two side-by-side revolutions</vt:lpstr>
      <vt:lpstr>Cloud Computing Concept</vt:lpstr>
      <vt:lpstr>Supporting technologies</vt:lpstr>
      <vt:lpstr>… Sadly, we can’t do everything!</vt:lpstr>
      <vt:lpstr>Will the next big thing happen on the edge of the network?</vt:lpstr>
      <vt:lpstr>Pause for a short demo…</vt:lpstr>
      <vt:lpstr>Live objects are…</vt:lpstr>
      <vt:lpstr>But they also depend on data center resources</vt:lpstr>
      <vt:lpstr>Slide 11</vt:lpstr>
      <vt:lpstr>Our goals today</vt:lpstr>
      <vt:lpstr>How does this overlap with edge technologies?</vt:lpstr>
      <vt:lpstr>Connecting the cloud to the edge</vt:lpstr>
      <vt:lpstr>Topics we’ll cover</vt:lpstr>
      <vt:lpstr>Stylistic comments</vt:lpstr>
      <vt:lpstr>Stylistic comments</vt:lpstr>
      <vt:lpstr>CS5140: Pursuing the middle</vt:lpstr>
      <vt:lpstr>Let’s look at an example</vt:lpstr>
      <vt:lpstr>ATC Architecture</vt:lpstr>
      <vt:lpstr>Server replication</vt:lpstr>
      <vt:lpstr>Server replication</vt:lpstr>
      <vt:lpstr>A primary-backup scenario…</vt:lpstr>
      <vt:lpstr>Split brain Syndrome…</vt:lpstr>
      <vt:lpstr>Split brain Syndrome</vt:lpstr>
      <vt:lpstr>Oh no!  But could this happen?</vt:lpstr>
      <vt:lpstr>Provoking a transient fault</vt:lpstr>
      <vt:lpstr>Implication?</vt:lpstr>
      <vt:lpstr>Can we fix this problem?</vt:lpstr>
      <vt:lpstr>End-to-End argument</vt:lpstr>
      <vt:lpstr>End-to-End argument</vt:lpstr>
      <vt:lpstr>Saltzer et. al. analysis</vt:lpstr>
      <vt:lpstr>Generalized End-to-End view?</vt:lpstr>
      <vt:lpstr>E2E is visible in J2EE and .NET</vt:lpstr>
      <vt:lpstr>But why do cloud systems use end-to-end failure detection?</vt:lpstr>
      <vt:lpstr>Even this case illustrates choice </vt:lpstr>
      <vt:lpstr>Elements of cloud computing</vt:lpstr>
      <vt:lpstr>ATC example illustrates…</vt:lpstr>
      <vt:lpstr>How can a system track its own membership?</vt:lpstr>
      <vt:lpstr>Slide 40</vt:lpstr>
      <vt:lpstr>Split brain scenario</vt:lpstr>
      <vt:lpstr>Role of an Oracle</vt:lpstr>
      <vt:lpstr>Oracle</vt:lpstr>
      <vt:lpstr>Oracle</vt:lpstr>
      <vt:lpstr>Stepping back</vt:lpstr>
      <vt:lpstr>Back to the edge…</vt:lpstr>
      <vt:lpstr>Wrapping up</vt:lpstr>
      <vt:lpstr>Meng credit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 Trustworthy Active Web</dc:title>
  <dc:creator>Ken Birman</dc:creator>
  <cp:lastModifiedBy>ken</cp:lastModifiedBy>
  <cp:revision>213</cp:revision>
  <dcterms:created xsi:type="dcterms:W3CDTF">2006-08-16T00:00:00Z</dcterms:created>
  <dcterms:modified xsi:type="dcterms:W3CDTF">2008-08-26T19:46:38Z</dcterms:modified>
</cp:coreProperties>
</file>