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2" r:id="rId1"/>
  </p:sldMasterIdLst>
  <p:notesMasterIdLst>
    <p:notesMasterId r:id="rId40"/>
  </p:notesMasterIdLst>
  <p:handoutMasterIdLst>
    <p:handoutMasterId r:id="rId41"/>
  </p:handoutMasterIdLst>
  <p:sldIdLst>
    <p:sldId id="256" r:id="rId2"/>
    <p:sldId id="353" r:id="rId3"/>
    <p:sldId id="354" r:id="rId4"/>
    <p:sldId id="358" r:id="rId5"/>
    <p:sldId id="355" r:id="rId6"/>
    <p:sldId id="357" r:id="rId7"/>
    <p:sldId id="346" r:id="rId8"/>
    <p:sldId id="329" r:id="rId9"/>
    <p:sldId id="337" r:id="rId10"/>
    <p:sldId id="318" r:id="rId11"/>
    <p:sldId id="339" r:id="rId12"/>
    <p:sldId id="352" r:id="rId13"/>
    <p:sldId id="330" r:id="rId14"/>
    <p:sldId id="340" r:id="rId15"/>
    <p:sldId id="341" r:id="rId16"/>
    <p:sldId id="257" r:id="rId17"/>
    <p:sldId id="332" r:id="rId18"/>
    <p:sldId id="342" r:id="rId19"/>
    <p:sldId id="348" r:id="rId20"/>
    <p:sldId id="347" r:id="rId21"/>
    <p:sldId id="320" r:id="rId22"/>
    <p:sldId id="319" r:id="rId23"/>
    <p:sldId id="349" r:id="rId24"/>
    <p:sldId id="350" r:id="rId25"/>
    <p:sldId id="351" r:id="rId26"/>
    <p:sldId id="336" r:id="rId27"/>
    <p:sldId id="309" r:id="rId28"/>
    <p:sldId id="323" r:id="rId29"/>
    <p:sldId id="324" r:id="rId30"/>
    <p:sldId id="325" r:id="rId31"/>
    <p:sldId id="326" r:id="rId32"/>
    <p:sldId id="328" r:id="rId33"/>
    <p:sldId id="345" r:id="rId34"/>
    <p:sldId id="356" r:id="rId35"/>
    <p:sldId id="315" r:id="rId36"/>
    <p:sldId id="343" r:id="rId37"/>
    <p:sldId id="344" r:id="rId38"/>
    <p:sldId id="317" r:id="rId39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00"/>
        </a:solidFill>
        <a:latin typeface="Times New Roman" panose="02020603050405020304" pitchFamily="18" charset="0"/>
        <a:ea typeface="ヒラギノ明朝 ProN W3" panose="02020300000000000000" pitchFamily="18" charset="-128"/>
        <a:cs typeface="+mn-cs"/>
        <a:sym typeface="Times New Roman" panose="02020603050405020304" pitchFamily="18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00"/>
        </a:solidFill>
        <a:latin typeface="Times New Roman" panose="02020603050405020304" pitchFamily="18" charset="0"/>
        <a:ea typeface="ヒラギノ明朝 ProN W3" panose="02020300000000000000" pitchFamily="18" charset="-128"/>
        <a:cs typeface="+mn-cs"/>
        <a:sym typeface="Times New Roman" panose="02020603050405020304" pitchFamily="18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00"/>
        </a:solidFill>
        <a:latin typeface="Times New Roman" panose="02020603050405020304" pitchFamily="18" charset="0"/>
        <a:ea typeface="ヒラギノ明朝 ProN W3" panose="02020300000000000000" pitchFamily="18" charset="-128"/>
        <a:cs typeface="+mn-cs"/>
        <a:sym typeface="Times New Roman" panose="02020603050405020304" pitchFamily="18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00"/>
        </a:solidFill>
        <a:latin typeface="Times New Roman" panose="02020603050405020304" pitchFamily="18" charset="0"/>
        <a:ea typeface="ヒラギノ明朝 ProN W3" panose="02020300000000000000" pitchFamily="18" charset="-128"/>
        <a:cs typeface="+mn-cs"/>
        <a:sym typeface="Times New Roman" panose="02020603050405020304" pitchFamily="18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00"/>
        </a:solidFill>
        <a:latin typeface="Times New Roman" panose="02020603050405020304" pitchFamily="18" charset="0"/>
        <a:ea typeface="ヒラギノ明朝 ProN W3" panose="02020300000000000000" pitchFamily="18" charset="-128"/>
        <a:cs typeface="+mn-cs"/>
        <a:sym typeface="Times New Roman" panose="02020603050405020304" pitchFamily="18" charset="0"/>
      </a:defRPr>
    </a:lvl5pPr>
    <a:lvl6pPr marL="2286000" algn="l" defTabSz="914400" rtl="0" eaLnBrk="1" latinLnBrk="0" hangingPunct="1">
      <a:defRPr sz="2400" kern="1200">
        <a:solidFill>
          <a:srgbClr val="000000"/>
        </a:solidFill>
        <a:latin typeface="Times New Roman" panose="02020603050405020304" pitchFamily="18" charset="0"/>
        <a:ea typeface="ヒラギノ明朝 ProN W3" panose="02020300000000000000" pitchFamily="18" charset="-128"/>
        <a:cs typeface="+mn-cs"/>
        <a:sym typeface="Times New Roman" panose="02020603050405020304" pitchFamily="18" charset="0"/>
      </a:defRPr>
    </a:lvl6pPr>
    <a:lvl7pPr marL="2743200" algn="l" defTabSz="914400" rtl="0" eaLnBrk="1" latinLnBrk="0" hangingPunct="1">
      <a:defRPr sz="2400" kern="1200">
        <a:solidFill>
          <a:srgbClr val="000000"/>
        </a:solidFill>
        <a:latin typeface="Times New Roman" panose="02020603050405020304" pitchFamily="18" charset="0"/>
        <a:ea typeface="ヒラギノ明朝 ProN W3" panose="02020300000000000000" pitchFamily="18" charset="-128"/>
        <a:cs typeface="+mn-cs"/>
        <a:sym typeface="Times New Roman" panose="02020603050405020304" pitchFamily="18" charset="0"/>
      </a:defRPr>
    </a:lvl7pPr>
    <a:lvl8pPr marL="3200400" algn="l" defTabSz="914400" rtl="0" eaLnBrk="1" latinLnBrk="0" hangingPunct="1">
      <a:defRPr sz="2400" kern="1200">
        <a:solidFill>
          <a:srgbClr val="000000"/>
        </a:solidFill>
        <a:latin typeface="Times New Roman" panose="02020603050405020304" pitchFamily="18" charset="0"/>
        <a:ea typeface="ヒラギノ明朝 ProN W3" panose="02020300000000000000" pitchFamily="18" charset="-128"/>
        <a:cs typeface="+mn-cs"/>
        <a:sym typeface="Times New Roman" panose="02020603050405020304" pitchFamily="18" charset="0"/>
      </a:defRPr>
    </a:lvl8pPr>
    <a:lvl9pPr marL="3657600" algn="l" defTabSz="914400" rtl="0" eaLnBrk="1" latinLnBrk="0" hangingPunct="1">
      <a:defRPr sz="2400" kern="1200">
        <a:solidFill>
          <a:srgbClr val="000000"/>
        </a:solidFill>
        <a:latin typeface="Times New Roman" panose="02020603050405020304" pitchFamily="18" charset="0"/>
        <a:ea typeface="ヒラギノ明朝 ProN W3" panose="02020300000000000000" pitchFamily="18" charset="-128"/>
        <a:cs typeface="+mn-cs"/>
        <a:sym typeface="Times New Roman" panose="02020603050405020304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264">
          <p15:clr>
            <a:srgbClr val="A4A3A4"/>
          </p15:clr>
        </p15:guide>
        <p15:guide id="2" pos="67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  <a:srgbClr val="D88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45"/>
    <p:restoredTop sz="86327"/>
  </p:normalViewPr>
  <p:slideViewPr>
    <p:cSldViewPr>
      <p:cViewPr varScale="1">
        <p:scale>
          <a:sx n="129" d="100"/>
          <a:sy n="129" d="100"/>
        </p:scale>
        <p:origin x="1032" y="192"/>
      </p:cViewPr>
      <p:guideLst>
        <p:guide orient="horz" pos="3264"/>
        <p:guide pos="672"/>
      </p:guideLst>
    </p:cSldViewPr>
  </p:slideViewPr>
  <p:outlineViewPr>
    <p:cViewPr>
      <p:scale>
        <a:sx n="33" d="100"/>
        <a:sy n="33" d="100"/>
      </p:scale>
      <p:origin x="0" y="-57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21A3D43-9D02-C14F-AABD-2CE80BB953B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1" hangingPunct="1">
              <a:defRPr sz="1300"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E35580-7D8E-3243-BE54-AC9C2CFFE41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pPr>
              <a:defRPr/>
            </a:pPr>
            <a:fld id="{4FD1B042-DF0F-3945-BDDD-E61F3D32F719}" type="datetime1">
              <a:rPr lang="en-US" altLang="en-US"/>
              <a:pPr>
                <a:defRPr/>
              </a:pPr>
              <a:t>11/28/18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2C78E0-E51E-3342-90F9-A130CCEE15D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1" hangingPunct="1">
              <a:defRPr sz="1300"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7AFF29-CCE7-DA4B-BB1E-3BDDC65E27C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pPr>
              <a:defRPr/>
            </a:pPr>
            <a:fld id="{7B35318F-4ED6-8D44-8EA1-ACEC6A7520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2DB3E2D-A83B-334E-A114-B9638409BB9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86ABDF-0F15-9E47-9734-B1CCDDE0EFB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CFB4D1B-D47F-304D-A5B0-EDFF031EB935}" type="datetimeFigureOut">
              <a:rPr lang="en-US"/>
              <a:pPr>
                <a:defRPr/>
              </a:pPr>
              <a:t>11/28/18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F020B299-3D19-7B4F-AA2A-A5223AC3251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84415F0D-635F-7D45-9BB8-A65458F17F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50A0AC-074B-CB48-B5EF-18CA4B73B36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DDDDF9-F36B-664F-9E29-1D99B76F7B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9F85A89-756A-7941-9F69-06046055B6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>
            <a:extLst>
              <a:ext uri="{FF2B5EF4-FFF2-40B4-BE49-F238E27FC236}">
                <a16:creationId xmlns:a16="http://schemas.microsoft.com/office/drawing/2014/main" id="{CF4F28B6-0089-DD4D-81FB-0300801A52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Notes Placeholder 2">
            <a:extLst>
              <a:ext uri="{FF2B5EF4-FFF2-40B4-BE49-F238E27FC236}">
                <a16:creationId xmlns:a16="http://schemas.microsoft.com/office/drawing/2014/main" id="{F8F71EE5-8A46-A843-AEFE-2852D8BBB8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1507" name="Slide Number Placeholder 3">
            <a:extLst>
              <a:ext uri="{FF2B5EF4-FFF2-40B4-BE49-F238E27FC236}">
                <a16:creationId xmlns:a16="http://schemas.microsoft.com/office/drawing/2014/main" id="{AE484AFD-A247-D444-A88D-000E5246F19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  <a:sym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  <a:sym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  <a:sym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  <a:sym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  <a:sym typeface="Times New Roman" panose="02020603050405020304" pitchFamily="18" charset="0"/>
              </a:defRPr>
            </a:lvl9pPr>
          </a:lstStyle>
          <a:p>
            <a:fld id="{2282666D-D09F-4A42-BFB6-A28062B5B532}" type="slidenum">
              <a:rPr lang="en-US" altLang="en-US" sz="1200" smtClean="0"/>
              <a:pPr/>
              <a:t>11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>
            <a:extLst>
              <a:ext uri="{FF2B5EF4-FFF2-40B4-BE49-F238E27FC236}">
                <a16:creationId xmlns:a16="http://schemas.microsoft.com/office/drawing/2014/main" id="{F8D837E3-A036-F247-9A1B-254E1D26147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2" name="Notes Placeholder 2">
            <a:extLst>
              <a:ext uri="{FF2B5EF4-FFF2-40B4-BE49-F238E27FC236}">
                <a16:creationId xmlns:a16="http://schemas.microsoft.com/office/drawing/2014/main" id="{A4D7EAFB-B24D-8343-84A8-CF368E0D2B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5843" name="Slide Number Placeholder 3">
            <a:extLst>
              <a:ext uri="{FF2B5EF4-FFF2-40B4-BE49-F238E27FC236}">
                <a16:creationId xmlns:a16="http://schemas.microsoft.com/office/drawing/2014/main" id="{414EC445-53BC-944A-8358-9018524BE87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  <a:sym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  <a:sym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  <a:sym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  <a:sym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  <a:sym typeface="Times New Roman" panose="02020603050405020304" pitchFamily="18" charset="0"/>
              </a:defRPr>
            </a:lvl9pPr>
          </a:lstStyle>
          <a:p>
            <a:fld id="{31DA4BB9-4CF8-2A48-90F5-0C241FADED37}" type="slidenum">
              <a:rPr lang="en-US" altLang="en-US" sz="1200" smtClean="0"/>
              <a:pPr/>
              <a:t>23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F76A321-EB19-DE43-AEFD-EAB8FF46A5DB}"/>
              </a:ext>
            </a:extLst>
          </p:cNvPr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ym typeface="Times New Roman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BF0C5D-A84E-374A-9B1D-D622CFD82FFC}"/>
              </a:ext>
            </a:extLst>
          </p:cNvPr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ym typeface="Times New Roman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76F31F-7ACE-854D-9E5C-C58935821FDA}"/>
              </a:ext>
            </a:extLst>
          </p:cNvPr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ym typeface="Times New Roman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27">
            <a:extLst>
              <a:ext uri="{FF2B5EF4-FFF2-40B4-BE49-F238E27FC236}">
                <a16:creationId xmlns:a16="http://schemas.microsoft.com/office/drawing/2014/main" id="{970CC099-A114-3540-AB52-695E8E7DFB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2588E02-BA18-964C-9216-78670565B26F}" type="datetime1">
              <a:rPr lang="en-US" altLang="en-US"/>
              <a:pPr>
                <a:defRPr/>
              </a:pPr>
              <a:t>11/28/18</a:t>
            </a:fld>
            <a:endParaRPr lang="en-US" altLang="en-US"/>
          </a:p>
        </p:txBody>
      </p:sp>
      <p:sp>
        <p:nvSpPr>
          <p:cNvPr id="10" name="Footer Placeholder 16">
            <a:extLst>
              <a:ext uri="{FF2B5EF4-FFF2-40B4-BE49-F238E27FC236}">
                <a16:creationId xmlns:a16="http://schemas.microsoft.com/office/drawing/2014/main" id="{BB24B33C-26F0-074C-BB4B-2887E0C96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28">
            <a:extLst>
              <a:ext uri="{FF2B5EF4-FFF2-40B4-BE49-F238E27FC236}">
                <a16:creationId xmlns:a16="http://schemas.microsoft.com/office/drawing/2014/main" id="{44CD8817-42F0-0140-A956-197FE99A8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C493C6C-92BC-D04E-A63F-D600B3C52A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61003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051F6F30-4E3B-FB40-A580-6093132F8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D1F5E-02E5-5145-B5D7-F532AD745CFE}" type="datetime1">
              <a:rPr lang="en-US" altLang="en-US"/>
              <a:pPr>
                <a:defRPr/>
              </a:pPr>
              <a:t>11/28/18</a:t>
            </a:fld>
            <a:endParaRPr lang="en-US" alt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367AB1E9-2B50-7449-8D2B-D90236BB0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64830311-B660-7043-A666-F59B0106A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822028-1F17-7947-A432-0DB7EAEE29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2043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33B902-7B04-2943-95B9-E061F72C907F}"/>
              </a:ext>
            </a:extLst>
          </p:cNvPr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ym typeface="Times New Roman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4233ED1-F6EB-5044-9915-DB26B7DA6C15}"/>
              </a:ext>
            </a:extLst>
          </p:cNvPr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ym typeface="Times New Roman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F9C7304-A1D3-3743-957F-D479D930DCEE}"/>
              </a:ext>
            </a:extLst>
          </p:cNvPr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ym typeface="Times New Roman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D5B8E96-F597-E146-8900-8506021D5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580228-5DC0-034F-8856-322FEFF46D84}" type="datetime1">
              <a:rPr lang="en-US" altLang="en-US"/>
              <a:pPr>
                <a:defRPr/>
              </a:pPr>
              <a:t>11/28/18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85D3951-F44B-024B-B029-B9712F1E0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959B0E2-0771-614E-8A35-E342FE79E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DB98E1-8AA2-B048-B73E-DED4EF2B0D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027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CF53CB8A-3397-2A45-AD76-D8B7F7BD8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2AFF1E-ACC0-B645-A337-BE8309BF3BA2}" type="datetime1">
              <a:rPr lang="en-US" altLang="en-US"/>
              <a:pPr>
                <a:defRPr/>
              </a:pPr>
              <a:t>11/28/18</a:t>
            </a:fld>
            <a:endParaRPr lang="en-US" alt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4BB84580-70E1-344E-AB0E-B572844D1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720573D0-7BD6-A740-A717-24D42DEA6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079C0-2CD3-7C41-B833-861CEB1425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0940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4324987-3831-C54F-811E-EA9ABB45F90B}"/>
              </a:ext>
            </a:extLst>
          </p:cNvPr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ym typeface="Times New Roman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54B8FAF-E8E2-CD40-A988-CF0A201E42F6}"/>
              </a:ext>
            </a:extLst>
          </p:cNvPr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ym typeface="Times New Roman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DE2A79-989C-D449-8966-D4CF1376D172}"/>
              </a:ext>
            </a:extLst>
          </p:cNvPr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ym typeface="Times New Roman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11">
            <a:extLst>
              <a:ext uri="{FF2B5EF4-FFF2-40B4-BE49-F238E27FC236}">
                <a16:creationId xmlns:a16="http://schemas.microsoft.com/office/drawing/2014/main" id="{29B8CFB0-4136-F249-BF8B-8F24F8978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DE885-C889-734F-90FA-7ADE431E2C9C}" type="datetime1">
              <a:rPr lang="en-US" altLang="en-US"/>
              <a:pPr>
                <a:defRPr/>
              </a:pPr>
              <a:t>11/28/18</a:t>
            </a:fld>
            <a:endParaRPr lang="en-US" altLang="en-US"/>
          </a:p>
        </p:txBody>
      </p:sp>
      <p:sp>
        <p:nvSpPr>
          <p:cNvPr id="8" name="Slide Number Placeholder 12">
            <a:extLst>
              <a:ext uri="{FF2B5EF4-FFF2-40B4-BE49-F238E27FC236}">
                <a16:creationId xmlns:a16="http://schemas.microsoft.com/office/drawing/2014/main" id="{C9599001-C091-3B4F-AC41-C244E7158BE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pPr>
              <a:defRPr/>
            </a:pPr>
            <a:fld id="{F2E15797-18F6-D441-9D21-FAACEBB3E4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Footer Placeholder 13">
            <a:extLst>
              <a:ext uri="{FF2B5EF4-FFF2-40B4-BE49-F238E27FC236}">
                <a16:creationId xmlns:a16="http://schemas.microsoft.com/office/drawing/2014/main" id="{A872AF23-4D0F-EB4D-A1B4-1E3567966EE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0916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7">
            <a:extLst>
              <a:ext uri="{FF2B5EF4-FFF2-40B4-BE49-F238E27FC236}">
                <a16:creationId xmlns:a16="http://schemas.microsoft.com/office/drawing/2014/main" id="{B722ED67-9921-F34D-AE94-97B075434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848B0B-5A71-1641-8D5F-D2FEF29F4FD7}" type="datetime1">
              <a:rPr lang="en-US" altLang="en-US"/>
              <a:pPr>
                <a:defRPr/>
              </a:pPr>
              <a:t>11/28/18</a:t>
            </a:fld>
            <a:endParaRPr lang="en-US" altLang="en-US"/>
          </a:p>
        </p:txBody>
      </p:sp>
      <p:sp>
        <p:nvSpPr>
          <p:cNvPr id="6" name="Slide Number Placeholder 9">
            <a:extLst>
              <a:ext uri="{FF2B5EF4-FFF2-40B4-BE49-F238E27FC236}">
                <a16:creationId xmlns:a16="http://schemas.microsoft.com/office/drawing/2014/main" id="{96DEBC35-1D27-3645-9B6E-3D9F5603EEF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35575-3D97-E440-8742-7892ECEE50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Footer Placeholder 11">
            <a:extLst>
              <a:ext uri="{FF2B5EF4-FFF2-40B4-BE49-F238E27FC236}">
                <a16:creationId xmlns:a16="http://schemas.microsoft.com/office/drawing/2014/main" id="{6889EF57-B610-174A-837F-67500225AE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330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9">
            <a:extLst>
              <a:ext uri="{FF2B5EF4-FFF2-40B4-BE49-F238E27FC236}">
                <a16:creationId xmlns:a16="http://schemas.microsoft.com/office/drawing/2014/main" id="{936BD01C-F3B5-2B49-8A78-2F66EB2EF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880D3-38C2-5F45-9678-AF47473B125C}" type="datetime1">
              <a:rPr lang="en-US" altLang="en-US"/>
              <a:pPr>
                <a:defRPr/>
              </a:pPr>
              <a:t>11/28/18</a:t>
            </a:fld>
            <a:endParaRPr lang="en-US" altLang="en-US"/>
          </a:p>
        </p:txBody>
      </p:sp>
      <p:sp>
        <p:nvSpPr>
          <p:cNvPr id="8" name="Slide Number Placeholder 11">
            <a:extLst>
              <a:ext uri="{FF2B5EF4-FFF2-40B4-BE49-F238E27FC236}">
                <a16:creationId xmlns:a16="http://schemas.microsoft.com/office/drawing/2014/main" id="{9DB0C1A7-262A-0C47-8095-592C8344F17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F36ED4-E025-3B44-B449-396FA67D71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Footer Placeholder 13">
            <a:extLst>
              <a:ext uri="{FF2B5EF4-FFF2-40B4-BE49-F238E27FC236}">
                <a16:creationId xmlns:a16="http://schemas.microsoft.com/office/drawing/2014/main" id="{D83D9B27-A26F-7D46-9653-9ABFCA529F5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839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>
            <a:extLst>
              <a:ext uri="{FF2B5EF4-FFF2-40B4-BE49-F238E27FC236}">
                <a16:creationId xmlns:a16="http://schemas.microsoft.com/office/drawing/2014/main" id="{F20AF745-28B1-3A46-8CCA-A9F210DD1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4D389-9EEA-B146-B6FD-8220F80F7D98}" type="datetime1">
              <a:rPr lang="en-US" altLang="en-US"/>
              <a:pPr>
                <a:defRPr/>
              </a:pPr>
              <a:t>11/28/18</a:t>
            </a:fld>
            <a:endParaRPr lang="en-US" alt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E6896ACC-743C-1D4F-8F61-0194F1D19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>
            <a:extLst>
              <a:ext uri="{FF2B5EF4-FFF2-40B4-BE49-F238E27FC236}">
                <a16:creationId xmlns:a16="http://schemas.microsoft.com/office/drawing/2014/main" id="{5FEDF79F-E248-694E-9758-E7E7836CB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E3EC2D-77C5-E043-B89D-11D0026573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8587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DE81857-7C88-F448-BAFD-01B99F801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ACBC0-F9BE-B74C-B287-270DEF17376C}" type="datetime1">
              <a:rPr lang="en-US" altLang="en-US"/>
              <a:pPr>
                <a:defRPr/>
              </a:pPr>
              <a:t>11/28/18</a:t>
            </a:fld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0FB70C-E09A-C54E-AE19-8422DD607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6A973A-3415-4B42-89C9-A1679F897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6BD92DC-5E98-E148-9632-D438917B4F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1208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689385EA-F81B-D34D-B899-E6D7A702C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3B57C-AF8A-0A4A-95FE-3423251CC17C}" type="datetime1">
              <a:rPr lang="en-US" altLang="en-US"/>
              <a:pPr>
                <a:defRPr/>
              </a:pPr>
              <a:t>11/28/18</a:t>
            </a:fld>
            <a:endParaRPr lang="en-US" altLang="en-US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D0B0EB27-F4B3-AB4E-9908-E9E212EB1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99492F9A-4581-6842-8208-3D5E5764B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6BED6C-D558-D140-ABB9-FD20F5003D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4742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C1F53DD-0202-2B40-8E98-B9F1C0C6B7EC}"/>
              </a:ext>
            </a:extLst>
          </p:cNvPr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ym typeface="Times New Roman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F6842C-43A8-6444-B440-91150B5C8F94}"/>
              </a:ext>
            </a:extLst>
          </p:cNvPr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ym typeface="Times New Roman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5352E8-1620-B34E-9756-AD324F339968}"/>
              </a:ext>
            </a:extLst>
          </p:cNvPr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ym typeface="Times New Roman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FE3D477-3856-3A4A-83EC-551083B00F99}"/>
              </a:ext>
            </a:extLst>
          </p:cNvPr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ym typeface="Times New Roman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Date Placeholder 11">
            <a:extLst>
              <a:ext uri="{FF2B5EF4-FFF2-40B4-BE49-F238E27FC236}">
                <a16:creationId xmlns:a16="http://schemas.microsoft.com/office/drawing/2014/main" id="{19ADBFDC-B264-254E-86CA-747636FCFE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770DF3-C443-994C-8BDC-4BEBDC60EACB}" type="datetime1">
              <a:rPr lang="en-US" altLang="en-US"/>
              <a:pPr>
                <a:defRPr/>
              </a:pPr>
              <a:t>11/28/18</a:t>
            </a:fld>
            <a:endParaRPr lang="en-US" altLang="en-US"/>
          </a:p>
        </p:txBody>
      </p:sp>
      <p:sp>
        <p:nvSpPr>
          <p:cNvPr id="10" name="Slide Number Placeholder 12">
            <a:extLst>
              <a:ext uri="{FF2B5EF4-FFF2-40B4-BE49-F238E27FC236}">
                <a16:creationId xmlns:a16="http://schemas.microsoft.com/office/drawing/2014/main" id="{F6B3B456-7A02-1A4D-A332-5E9CB10678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CD3FC564-43A7-1B44-A0C7-44A644B7FB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1" name="Footer Placeholder 13">
            <a:extLst>
              <a:ext uri="{FF2B5EF4-FFF2-40B4-BE49-F238E27FC236}">
                <a16:creationId xmlns:a16="http://schemas.microsoft.com/office/drawing/2014/main" id="{D8657D81-3F43-3B42-ABE2-8FE45A2A32C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1648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>
            <a:extLst>
              <a:ext uri="{FF2B5EF4-FFF2-40B4-BE49-F238E27FC236}">
                <a16:creationId xmlns:a16="http://schemas.microsoft.com/office/drawing/2014/main" id="{7BD3F06A-D9BB-E24E-86CB-D1858F5AADB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12">
            <a:extLst>
              <a:ext uri="{FF2B5EF4-FFF2-40B4-BE49-F238E27FC236}">
                <a16:creationId xmlns:a16="http://schemas.microsoft.com/office/drawing/2014/main" id="{86455105-7CC5-AA4F-AC6C-678E55A1231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2937D022-A6AE-F64C-938E-E077AE874D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F4989B4-2B2C-C34B-BE0A-DA60AC5A9230}" type="datetime1">
              <a:rPr lang="en-US" altLang="en-US"/>
              <a:pPr>
                <a:defRPr/>
              </a:pPr>
              <a:t>11/28/18</a:t>
            </a:fld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CA5040-CA9A-E845-A980-27F74E79D3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000219F-23E0-904A-8B8C-C709482646FB}"/>
              </a:ext>
            </a:extLst>
          </p:cNvPr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ym typeface="Times New Roman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3E33F19-A41C-3B43-8795-A598A414DD1E}"/>
              </a:ext>
            </a:extLst>
          </p:cNvPr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ym typeface="Times New Roman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4C48AB-B64F-A744-8F00-F8B590AFC948}"/>
              </a:ext>
            </a:extLst>
          </p:cNvPr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ym typeface="Times New Roman" charset="0"/>
            </a:endParaRP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EB0D7F43-AC20-DD43-902D-C95F75708E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EB26B86-D6B1-D144-9C4D-CC3D573C7F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7" r:id="rId1"/>
    <p:sldLayoutId id="2147484303" r:id="rId2"/>
    <p:sldLayoutId id="2147484308" r:id="rId3"/>
    <p:sldLayoutId id="2147484309" r:id="rId4"/>
    <p:sldLayoutId id="2147484310" r:id="rId5"/>
    <p:sldLayoutId id="2147484304" r:id="rId6"/>
    <p:sldLayoutId id="2147484311" r:id="rId7"/>
    <p:sldLayoutId id="2147484305" r:id="rId8"/>
    <p:sldLayoutId id="2147484312" r:id="rId9"/>
    <p:sldLayoutId id="2147484306" r:id="rId10"/>
    <p:sldLayoutId id="2147484313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ＭＳ Ｐゴシック" panose="020B0600070205080204" pitchFamily="34" charset="-128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ea typeface="ＭＳ Ｐゴシック" panose="020B0600070205080204" pitchFamily="34" charset="-128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ea typeface="ＭＳ Ｐゴシック" panose="020B0600070205080204" pitchFamily="34" charset="-128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ea typeface="ＭＳ Ｐゴシック" panose="020B0600070205080204" pitchFamily="34" charset="-128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ea typeface="ＭＳ Ｐゴシック" panose="020B0600070205080204" pitchFamily="34" charset="-128"/>
          <a:cs typeface="MS PGothic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MS PGothic" charset="0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2" charset="2"/>
        <a:buChar char=""/>
        <a:defRPr sz="26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MS PGothic" charset="0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MS PGothic" charset="0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MS PGothic" charset="0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MS PGothic" charset="0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>
            <a:extLst>
              <a:ext uri="{FF2B5EF4-FFF2-40B4-BE49-F238E27FC236}">
                <a16:creationId xmlns:a16="http://schemas.microsoft.com/office/drawing/2014/main" id="{362254E2-2C2C-5346-A886-13A36199A84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8600" y="3429000"/>
            <a:ext cx="6477000" cy="1828800"/>
          </a:xfrm>
        </p:spPr>
        <p:txBody>
          <a:bodyPr rIns="13208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Fibonacci numbers</a:t>
            </a:r>
            <a:br>
              <a:rPr lang="en-US" dirty="0">
                <a:ea typeface="+mj-ea"/>
                <a:cs typeface="+mj-cs"/>
              </a:rPr>
            </a:br>
            <a:r>
              <a:rPr lang="en-US" dirty="0">
                <a:ea typeface="+mj-ea"/>
                <a:cs typeface="+mj-cs"/>
              </a:rPr>
              <a:t>Golden Ratio, </a:t>
            </a:r>
            <a:br>
              <a:rPr lang="en-US" dirty="0">
                <a:ea typeface="+mj-ea"/>
                <a:cs typeface="+mj-cs"/>
              </a:rPr>
            </a:br>
            <a:r>
              <a:rPr lang="en-US" dirty="0">
                <a:ea typeface="+mj-ea"/>
                <a:cs typeface="+mj-cs"/>
              </a:rPr>
              <a:t>recurrences</a:t>
            </a:r>
          </a:p>
        </p:txBody>
      </p:sp>
      <p:sp>
        <p:nvSpPr>
          <p:cNvPr id="15362" name="Rectangle 2">
            <a:extLst>
              <a:ext uri="{FF2B5EF4-FFF2-40B4-BE49-F238E27FC236}">
                <a16:creationId xmlns:a16="http://schemas.microsoft.com/office/drawing/2014/main" id="{2F28B9F4-DA20-054F-99CC-90E74BCA47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62200" y="6049963"/>
            <a:ext cx="6705600" cy="685800"/>
          </a:xfrm>
        </p:spPr>
        <p:txBody>
          <a:bodyPr rIns="132080"/>
          <a:lstStyle/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Lecture 27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CS2110 – Fall 2018</a:t>
            </a:r>
          </a:p>
        </p:txBody>
      </p:sp>
      <p:sp>
        <p:nvSpPr>
          <p:cNvPr id="15363" name="TextBox 1">
            <a:extLst>
              <a:ext uri="{FF2B5EF4-FFF2-40B4-BE49-F238E27FC236}">
                <a16:creationId xmlns:a16="http://schemas.microsoft.com/office/drawing/2014/main" id="{FDC14CF8-1088-AF45-8712-77A3806F35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0000" y="7297738"/>
            <a:ext cx="184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ea typeface="ヒラギノ明朝 ProN W3" panose="02020300000000000000" pitchFamily="18" charset="-128"/>
            </a:endParaRPr>
          </a:p>
        </p:txBody>
      </p:sp>
      <p:pic>
        <p:nvPicPr>
          <p:cNvPr id="15364" name="Picture 1" descr="fibo.jpg">
            <a:extLst>
              <a:ext uri="{FF2B5EF4-FFF2-40B4-BE49-F238E27FC236}">
                <a16:creationId xmlns:a16="http://schemas.microsoft.com/office/drawing/2014/main" id="{FDF5C220-80DB-2D46-AC1E-290F61EF05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613" y="0"/>
            <a:ext cx="3590925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C2F2141-4E95-E34E-BE8D-1EC17033CEDD}"/>
              </a:ext>
            </a:extLst>
          </p:cNvPr>
          <p:cNvSpPr txBox="1"/>
          <p:nvPr/>
        </p:nvSpPr>
        <p:spPr>
          <a:xfrm>
            <a:off x="576263" y="1150938"/>
            <a:ext cx="3843337" cy="2554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200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rPr>
              <a:t>Fibonacci</a:t>
            </a:r>
          </a:p>
          <a:p>
            <a:pPr algn="ctr" eaLnBrk="1" hangingPunct="1">
              <a:defRPr/>
            </a:pPr>
            <a:r>
              <a:rPr lang="en-US" sz="3200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rPr>
              <a:t>(Leonardo Pisano) 1170-1240?</a:t>
            </a:r>
          </a:p>
          <a:p>
            <a:pPr eaLnBrk="1" hangingPunct="1">
              <a:defRPr/>
            </a:pPr>
            <a:r>
              <a:rPr lang="en-US" sz="3200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rPr>
              <a:t>Statue in Pisa Italy</a:t>
            </a:r>
          </a:p>
          <a:p>
            <a:pPr eaLnBrk="1" hangingPunct="1">
              <a:defRPr/>
            </a:pPr>
            <a:endParaRPr lang="en-US" sz="3200" dirty="0">
              <a:solidFill>
                <a:schemeClr val="accent2">
                  <a:lumMod val="20000"/>
                  <a:lumOff val="80000"/>
                </a:schemeClr>
              </a:solidFill>
              <a:latin typeface="Times New Roman" charset="0"/>
              <a:ea typeface="ヒラギノ明朝 ProN W3" charset="0"/>
              <a:cs typeface="ヒラギノ明朝 ProN W3" charset="0"/>
              <a:sym typeface="Times New Roman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0945B0EE-5090-7940-8ACB-D6FB3707B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altLang="en-US" sz="2400" dirty="0" err="1">
                <a:solidFill>
                  <a:srgbClr val="800000"/>
                </a:solidFill>
                <a:latin typeface="Lucida Grande" panose="020B0600040502020204" pitchFamily="34" charset="0"/>
              </a:rPr>
              <a:t>Φ</a:t>
            </a:r>
            <a:r>
              <a:rPr lang="en-US" altLang="en-US" sz="2400" dirty="0">
                <a:solidFill>
                  <a:srgbClr val="800000"/>
                </a:solidFill>
                <a:latin typeface="Lucida Grande" panose="020B0600040502020204" pitchFamily="34" charset="0"/>
              </a:rPr>
              <a:t> = (1 + √5)</a:t>
            </a:r>
            <a:r>
              <a:rPr lang="en-US" altLang="en-US" sz="2400" dirty="0">
                <a:solidFill>
                  <a:srgbClr val="800000"/>
                </a:solidFill>
              </a:rPr>
              <a:t>/2 = 1.61803398</a:t>
            </a:r>
            <a:r>
              <a:rPr lang="mr-IN" altLang="en-US" sz="2400" dirty="0">
                <a:solidFill>
                  <a:srgbClr val="800000"/>
                </a:solidFill>
              </a:rPr>
              <a:t>…</a:t>
            </a:r>
            <a:endParaRPr lang="en-US" altLang="en-US" sz="2400" dirty="0">
              <a:solidFill>
                <a:srgbClr val="800000"/>
              </a:solidFill>
            </a:endParaRPr>
          </a:p>
        </p:txBody>
      </p:sp>
      <p:sp>
        <p:nvSpPr>
          <p:cNvPr id="22530" name="Slide Number Placeholder 3">
            <a:extLst>
              <a:ext uri="{FF2B5EF4-FFF2-40B4-BE49-F238E27FC236}">
                <a16:creationId xmlns:a16="http://schemas.microsoft.com/office/drawing/2014/main" id="{3DD27C83-9C82-8C40-9B51-42C8B32789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fld id="{0A964C96-A16A-6544-934B-F10AF3922A9F}" type="slidenum">
              <a:rPr lang="en-US" altLang="en-US" sz="1200" smtClean="0">
                <a:solidFill>
                  <a:srgbClr val="FFFFFF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pPr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US" altLang="en-US" sz="1200">
              <a:solidFill>
                <a:srgbClr val="FFFFFF"/>
              </a:solidFill>
              <a:latin typeface="Times New Roman" panose="02020603050405020304" pitchFamily="18" charset="0"/>
              <a:ea typeface="ヒラギノ明朝 ProN W3" panose="02020300000000000000" pitchFamily="18" charset="-128"/>
            </a:endParaRPr>
          </a:p>
        </p:txBody>
      </p:sp>
      <p:sp>
        <p:nvSpPr>
          <p:cNvPr id="22531" name="Rectangle 5">
            <a:extLst>
              <a:ext uri="{FF2B5EF4-FFF2-40B4-BE49-F238E27FC236}">
                <a16:creationId xmlns:a16="http://schemas.microsoft.com/office/drawing/2014/main" id="{0A66F40F-FBE5-3C4E-9BC4-3C5C2A02D6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600200"/>
            <a:ext cx="4953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0, 1, 1, 2, 3, 5, 8, 13, 21, 34, 55</a:t>
            </a:r>
          </a:p>
        </p:txBody>
      </p:sp>
      <p:sp>
        <p:nvSpPr>
          <p:cNvPr id="21508" name="TextBox 7">
            <a:extLst>
              <a:ext uri="{FF2B5EF4-FFF2-40B4-BE49-F238E27FC236}">
                <a16:creationId xmlns:a16="http://schemas.microsoft.com/office/drawing/2014/main" id="{472066B9-69BA-6C42-A06A-48DE3DEC15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5867400"/>
            <a:ext cx="6583363" cy="4302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9pPr>
          </a:lstStyle>
          <a:p>
            <a:pPr eaLnBrk="1" hangingPunct="1">
              <a:defRPr/>
            </a:pPr>
            <a:r>
              <a:rPr lang="en-US" sz="2200" dirty="0"/>
              <a:t>Golden ratio and Fibonacci numbers: inextricably linked</a:t>
            </a:r>
          </a:p>
        </p:txBody>
      </p:sp>
      <p:sp>
        <p:nvSpPr>
          <p:cNvPr id="22533" name="TextBox 1">
            <a:extLst>
              <a:ext uri="{FF2B5EF4-FFF2-40B4-BE49-F238E27FC236}">
                <a16:creationId xmlns:a16="http://schemas.microsoft.com/office/drawing/2014/main" id="{B289F663-FAB1-8F44-AC9B-C1854C1A78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198687"/>
            <a:ext cx="73406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8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fib(n) / fib(n-1) 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is close to </a:t>
            </a:r>
            <a:r>
              <a:rPr lang="en-US" altLang="en-US" sz="2400" dirty="0" err="1">
                <a:solidFill>
                  <a:srgbClr val="800000"/>
                </a:solidFill>
                <a:latin typeface="Lucida Grande" panose="020B0600040502020204" pitchFamily="34" charset="0"/>
              </a:rPr>
              <a:t>Φ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So   </a:t>
            </a:r>
            <a:r>
              <a:rPr lang="en-US" altLang="en-US" sz="2400" dirty="0" err="1">
                <a:solidFill>
                  <a:srgbClr val="800000"/>
                </a:solidFill>
                <a:latin typeface="Lucida Grande" panose="020B0600040502020204" pitchFamily="34" charset="0"/>
              </a:rPr>
              <a:t>Φ</a:t>
            </a:r>
            <a:r>
              <a:rPr lang="en-US" altLang="en-US" sz="2400" dirty="0">
                <a:solidFill>
                  <a:srgbClr val="800000"/>
                </a:solidFill>
                <a:latin typeface="Lucida Grande" panose="020B0600040502020204" pitchFamily="34" charset="0"/>
              </a:rPr>
              <a:t> </a:t>
            </a:r>
            <a:r>
              <a:rPr lang="en-US" altLang="en-US" sz="2400" dirty="0">
                <a:solidFill>
                  <a:srgbClr val="8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* fib(n-1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) is close to </a:t>
            </a:r>
            <a:r>
              <a:rPr lang="en-US" altLang="en-US" sz="2400" dirty="0">
                <a:solidFill>
                  <a:srgbClr val="8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fib(n)</a:t>
            </a: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Use formula to calculate </a:t>
            </a:r>
            <a:r>
              <a:rPr lang="en-US" altLang="en-US" sz="2400" dirty="0">
                <a:solidFill>
                  <a:srgbClr val="8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fib(n) 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from </a:t>
            </a:r>
            <a:r>
              <a:rPr lang="en-US" altLang="en-US" sz="2400" dirty="0">
                <a:solidFill>
                  <a:srgbClr val="8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fib(n-1)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solidFill>
                <a:srgbClr val="000000"/>
              </a:solidFill>
              <a:latin typeface="Times New Roman" panose="02020603050405020304" pitchFamily="18" charset="0"/>
              <a:ea typeface="ヒラギノ明朝 ProN W3" panose="02020300000000000000" pitchFamily="18" charset="-128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In fact,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solidFill>
                <a:srgbClr val="000000"/>
              </a:solidFill>
              <a:latin typeface="Times New Roman" panose="02020603050405020304" pitchFamily="18" charset="0"/>
              <a:ea typeface="ヒラギノ明朝 ProN W3" panose="02020300000000000000" pitchFamily="18" charset="-128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       limit     f(n)/fib(n-1)  =  </a:t>
            </a:r>
            <a:r>
              <a:rPr lang="en-US" altLang="en-US" sz="2400" dirty="0" err="1">
                <a:solidFill>
                  <a:srgbClr val="800000"/>
                </a:solidFill>
                <a:latin typeface="Lucida Grande" panose="020B0600040502020204" pitchFamily="34" charset="0"/>
              </a:rPr>
              <a:t>Φ</a:t>
            </a:r>
            <a:br>
              <a:rPr lang="en-US" altLang="en-US" sz="2400" dirty="0">
                <a:solidFill>
                  <a:srgbClr val="800000"/>
                </a:solidFill>
                <a:latin typeface="Lucida Grande" panose="020B0600040502020204" pitchFamily="34" charset="0"/>
              </a:rPr>
            </a:b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        n -&gt; ∞</a:t>
            </a: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4B3A3945-A2C5-EF48-987F-536471FD90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1752600"/>
            <a:ext cx="2212975" cy="2308225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8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a/b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8/5 = 1.6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13/8 =  1.625</a:t>
            </a:r>
            <a:r>
              <a:rPr lang="mr-I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…</a:t>
            </a:r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ea typeface="ヒラギノ明朝 ProN W3" panose="02020300000000000000" pitchFamily="18" charset="-128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21/13= 1.615</a:t>
            </a:r>
            <a:r>
              <a:rPr lang="mr-IN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…</a:t>
            </a:r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ea typeface="ヒラギノ明朝 ProN W3" panose="02020300000000000000" pitchFamily="18" charset="-128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34/21 = 1.619</a:t>
            </a:r>
            <a:r>
              <a:rPr lang="mr-IN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…</a:t>
            </a:r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ea typeface="ヒラギノ明朝 ProN W3" panose="02020300000000000000" pitchFamily="18" charset="-128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55/34 = 1.617</a:t>
            </a:r>
            <a:r>
              <a:rPr lang="mr-IN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…</a:t>
            </a:r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ea typeface="ヒラギノ明朝 ProN W3" panose="02020300000000000000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animBg="1"/>
      <p:bldP spid="225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>
            <a:extLst>
              <a:ext uri="{FF2B5EF4-FFF2-40B4-BE49-F238E27FC236}">
                <a16:creationId xmlns:a16="http://schemas.microsoft.com/office/drawing/2014/main" id="{BF0C007A-0865-394C-A8A8-7539536EA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531225" cy="990600"/>
          </a:xfrm>
        </p:spPr>
        <p:txBody>
          <a:bodyPr rIns="132080"/>
          <a:lstStyle/>
          <a:p>
            <a:pPr eaLnBrk="1" hangingPunct="1"/>
            <a:r>
              <a:rPr lang="en-US" altLang="en-US" sz="3000" dirty="0">
                <a:solidFill>
                  <a:srgbClr val="800000"/>
                </a:solidFill>
              </a:rPr>
              <a:t>Golden ratio  </a:t>
            </a:r>
            <a:r>
              <a:rPr lang="en-US" altLang="en-US" sz="3000" dirty="0" err="1">
                <a:solidFill>
                  <a:srgbClr val="800000"/>
                </a:solidFill>
                <a:latin typeface="Lucida Grande" panose="020B0600040502020204" pitchFamily="34" charset="0"/>
              </a:rPr>
              <a:t>Φ</a:t>
            </a:r>
            <a:r>
              <a:rPr lang="en-US" altLang="en-US" sz="3000" dirty="0">
                <a:solidFill>
                  <a:srgbClr val="800000"/>
                </a:solidFill>
                <a:latin typeface="Lucida Grande" panose="020B0600040502020204" pitchFamily="34" charset="0"/>
              </a:rPr>
              <a:t> = (1 + √5)</a:t>
            </a:r>
            <a:r>
              <a:rPr lang="en-US" altLang="en-US" sz="3000" dirty="0">
                <a:solidFill>
                  <a:srgbClr val="800000"/>
                </a:solidFill>
              </a:rPr>
              <a:t>/2 = 1.61803398</a:t>
            </a:r>
            <a:r>
              <a:rPr lang="mr-IN" altLang="en-US" sz="3000" dirty="0">
                <a:solidFill>
                  <a:srgbClr val="800000"/>
                </a:solidFill>
              </a:rPr>
              <a:t>…</a:t>
            </a:r>
            <a:endParaRPr lang="en-US" altLang="en-US" sz="3000" dirty="0">
              <a:solidFill>
                <a:srgbClr val="800000"/>
              </a:solidFill>
            </a:endParaRPr>
          </a:p>
        </p:txBody>
      </p:sp>
      <p:sp>
        <p:nvSpPr>
          <p:cNvPr id="20482" name="Slide Number Placeholder 3">
            <a:extLst>
              <a:ext uri="{FF2B5EF4-FFF2-40B4-BE49-F238E27FC236}">
                <a16:creationId xmlns:a16="http://schemas.microsoft.com/office/drawing/2014/main" id="{38607A87-591A-FE4F-9655-F4D6A868E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fld id="{7DA77F08-9A04-3E4B-9D6D-7A384B8A0563}" type="slidenum">
              <a:rPr lang="en-US" altLang="en-US" sz="1200" smtClean="0">
                <a:solidFill>
                  <a:srgbClr val="FFFFFF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pPr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US" altLang="en-US" sz="1200">
              <a:solidFill>
                <a:srgbClr val="FFFFFF"/>
              </a:solidFill>
              <a:latin typeface="Times New Roman" panose="02020603050405020304" pitchFamily="18" charset="0"/>
              <a:ea typeface="ヒラギノ明朝 ProN W3" panose="02020300000000000000" pitchFamily="18" charset="-128"/>
            </a:endParaRPr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953B161B-30D1-D840-9D40-07C7739976F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447800"/>
            <a:ext cx="8153400" cy="1447800"/>
          </a:xfrm>
        </p:spPr>
        <p:txBody>
          <a:bodyPr rIns="132080"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Find the golden ratio when we divide a line into two parts a and b such that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en-US" altLang="en-US" sz="2400"/>
              <a:t>(</a:t>
            </a:r>
            <a:r>
              <a:rPr lang="en-US" altLang="en-US" sz="2400">
                <a:solidFill>
                  <a:srgbClr val="0000FF"/>
                </a:solidFill>
              </a:rPr>
              <a:t>a + b) / a  =  a / b            = </a:t>
            </a:r>
            <a:r>
              <a:rPr lang="en-US" altLang="en-US" sz="2400">
                <a:solidFill>
                  <a:srgbClr val="800000"/>
                </a:solidFill>
                <a:latin typeface="Lucida Grande" panose="020B0600040502020204" pitchFamily="34" charset="0"/>
              </a:rPr>
              <a:t>Φ </a:t>
            </a:r>
            <a:endParaRPr lang="en-US" altLang="en-US" sz="2400">
              <a:solidFill>
                <a:srgbClr val="0000FF"/>
              </a:solidFill>
            </a:endParaRPr>
          </a:p>
          <a:p>
            <a:pPr marL="0" indent="0" eaLnBrk="1" hangingPunct="1">
              <a:buFont typeface="Wingdings" pitchFamily="2" charset="2"/>
              <a:buNone/>
            </a:pP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84" name="TextBox 2">
            <a:extLst>
              <a:ext uri="{FF2B5EF4-FFF2-40B4-BE49-F238E27FC236}">
                <a16:creationId xmlns:a16="http://schemas.microsoft.com/office/drawing/2014/main" id="{519ED733-EE07-E041-A04C-DAAB959C28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334000"/>
            <a:ext cx="71453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For successive Fibonacci numbers a, b , a/b is </a:t>
            </a:r>
            <a:r>
              <a:rPr lang="en-US" altLang="en-US" sz="2400">
                <a:latin typeface="Times New Roman" panose="02020603050405020304" pitchFamily="18" charset="0"/>
                <a:ea typeface="ヒラギノ明朝 ProN W3" panose="02020300000000000000" pitchFamily="18" charset="-128"/>
                <a:cs typeface="Times New Roman" panose="02020603050405020304" pitchFamily="18" charset="0"/>
              </a:rPr>
              <a:t>close to </a:t>
            </a:r>
            <a:r>
              <a:rPr lang="en-US" altLang="en-US" sz="2400"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Φ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but not quite it Φ .  0, 1, 1, 2, 3, 5, 8, 13, 21, 34, 55, </a:t>
            </a:r>
            <a:r>
              <a:rPr lang="mr-IN" altLang="en-US" sz="2400">
                <a:latin typeface="Times New Roman" panose="02020603050405020304" pitchFamily="18" charset="0"/>
              </a:rPr>
              <a:t>…</a:t>
            </a: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C1AA4EF-51EC-C449-AA2F-BE41C3E81A6D}"/>
              </a:ext>
            </a:extLst>
          </p:cNvPr>
          <p:cNvGrpSpPr>
            <a:grpSpLocks/>
          </p:cNvGrpSpPr>
          <p:nvPr/>
        </p:nvGrpSpPr>
        <p:grpSpPr bwMode="auto">
          <a:xfrm>
            <a:off x="1879600" y="3276600"/>
            <a:ext cx="2006600" cy="1833563"/>
            <a:chOff x="1879600" y="3276600"/>
            <a:chExt cx="2006600" cy="183326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5379877-8CE4-1141-BE1B-22CC75BCE627}"/>
                </a:ext>
              </a:extLst>
            </p:cNvPr>
            <p:cNvSpPr/>
            <p:nvPr/>
          </p:nvSpPr>
          <p:spPr>
            <a:xfrm>
              <a:off x="2209800" y="3276600"/>
              <a:ext cx="1676400" cy="14475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sym typeface="Times New Roman" charset="0"/>
              </a:endParaRPr>
            </a:p>
          </p:txBody>
        </p:sp>
        <p:sp>
          <p:nvSpPr>
            <p:cNvPr id="20492" name="TextBox 4">
              <a:extLst>
                <a:ext uri="{FF2B5EF4-FFF2-40B4-BE49-F238E27FC236}">
                  <a16:creationId xmlns:a16="http://schemas.microsoft.com/office/drawing/2014/main" id="{3DE686F5-8C76-A249-ABCD-5DD69A5DF7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9600" y="3835400"/>
              <a:ext cx="32573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"/>
                <a:defRPr sz="29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550"/>
                </a:spcBef>
                <a:buClr>
                  <a:schemeClr val="accent1"/>
                </a:buClr>
                <a:buSzPct val="70000"/>
                <a:buFont typeface="Wingdings 2" pitchFamily="2" charset="2"/>
                <a:buChar char=""/>
                <a:defRPr sz="26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5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"/>
                <a:defRPr sz="23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400"/>
                </a:spcBef>
                <a:buClr>
                  <a:srgbClr val="A5AB81"/>
                </a:buClr>
                <a:buSzPct val="7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400"/>
                </a:spcBef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</a:rPr>
                <a:t>a</a:t>
              </a:r>
            </a:p>
          </p:txBody>
        </p:sp>
        <p:sp>
          <p:nvSpPr>
            <p:cNvPr id="20493" name="TextBox 7">
              <a:extLst>
                <a:ext uri="{FF2B5EF4-FFF2-40B4-BE49-F238E27FC236}">
                  <a16:creationId xmlns:a16="http://schemas.microsoft.com/office/drawing/2014/main" id="{C885ECB6-4C14-3542-BE32-944CA8AD5E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95600" y="4648200"/>
              <a:ext cx="32573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"/>
                <a:defRPr sz="29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550"/>
                </a:spcBef>
                <a:buClr>
                  <a:schemeClr val="accent1"/>
                </a:buClr>
                <a:buSzPct val="70000"/>
                <a:buFont typeface="Wingdings 2" pitchFamily="2" charset="2"/>
                <a:buChar char=""/>
                <a:defRPr sz="26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5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"/>
                <a:defRPr sz="23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400"/>
                </a:spcBef>
                <a:buClr>
                  <a:srgbClr val="A5AB81"/>
                </a:buClr>
                <a:buSzPct val="7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400"/>
                </a:spcBef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4141BE8-1720-D040-8D93-3C4CCB67845F}"/>
              </a:ext>
            </a:extLst>
          </p:cNvPr>
          <p:cNvGrpSpPr>
            <a:grpSpLocks/>
          </p:cNvGrpSpPr>
          <p:nvPr/>
        </p:nvGrpSpPr>
        <p:grpSpPr bwMode="auto">
          <a:xfrm>
            <a:off x="3886200" y="3276600"/>
            <a:ext cx="1066800" cy="1833563"/>
            <a:chOff x="3886200" y="3276600"/>
            <a:chExt cx="1066800" cy="1833265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16EE555-F80B-A549-96D1-BC33A5C5BC9E}"/>
                </a:ext>
              </a:extLst>
            </p:cNvPr>
            <p:cNvSpPr/>
            <p:nvPr/>
          </p:nvSpPr>
          <p:spPr>
            <a:xfrm>
              <a:off x="3886200" y="3276600"/>
              <a:ext cx="1066800" cy="14475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sym typeface="Times New Roman" charset="0"/>
              </a:endParaRPr>
            </a:p>
          </p:txBody>
        </p:sp>
        <p:sp>
          <p:nvSpPr>
            <p:cNvPr id="20490" name="TextBox 9">
              <a:extLst>
                <a:ext uri="{FF2B5EF4-FFF2-40B4-BE49-F238E27FC236}">
                  <a16:creationId xmlns:a16="http://schemas.microsoft.com/office/drawing/2014/main" id="{A0B211CA-5202-9D4B-BE9C-54EB0FAEFE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43400" y="4648200"/>
              <a:ext cx="3385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"/>
                <a:defRPr sz="29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550"/>
                </a:spcBef>
                <a:buClr>
                  <a:schemeClr val="accent1"/>
                </a:buClr>
                <a:buSzPct val="70000"/>
                <a:buFont typeface="Wingdings 2" pitchFamily="2" charset="2"/>
                <a:buChar char=""/>
                <a:defRPr sz="26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5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"/>
                <a:defRPr sz="23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400"/>
                </a:spcBef>
                <a:buClr>
                  <a:srgbClr val="A5AB81"/>
                </a:buClr>
                <a:buSzPct val="7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400"/>
                </a:spcBef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</a:rPr>
                <a:t>b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7482D5C5-D715-0242-B34F-3CCBE3A44F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505200"/>
            <a:ext cx="1600200" cy="8302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FF66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Golden rectangle</a:t>
            </a:r>
          </a:p>
        </p:txBody>
      </p:sp>
      <p:sp>
        <p:nvSpPr>
          <p:cNvPr id="20488" name="TextBox 1">
            <a:extLst>
              <a:ext uri="{FF2B5EF4-FFF2-40B4-BE49-F238E27FC236}">
                <a16:creationId xmlns:a16="http://schemas.microsoft.com/office/drawing/2014/main" id="{CDC96C9B-E80A-8A40-9683-CB07CC719D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2819400"/>
            <a:ext cx="2212975" cy="2308225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8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a/b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8/5 = 1.6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13/8 =  1.625</a:t>
            </a:r>
            <a:r>
              <a:rPr lang="mr-I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…</a:t>
            </a:r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ea typeface="ヒラギノ明朝 ProN W3" panose="02020300000000000000" pitchFamily="18" charset="-128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21/13= 1.615</a:t>
            </a:r>
            <a:r>
              <a:rPr lang="mr-IN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…</a:t>
            </a:r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ea typeface="ヒラギノ明朝 ProN W3" panose="02020300000000000000" pitchFamily="18" charset="-128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34/21 = 1.619</a:t>
            </a:r>
            <a:r>
              <a:rPr lang="mr-IN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…</a:t>
            </a:r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ea typeface="ヒラギノ明朝 ProN W3" panose="02020300000000000000" pitchFamily="18" charset="-128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55/34 = 1.617</a:t>
            </a:r>
            <a:r>
              <a:rPr lang="mr-IN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…</a:t>
            </a:r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ea typeface="ヒラギノ明朝 ProN W3" panose="02020300000000000000" pitchFamily="18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>
            <a:extLst>
              <a:ext uri="{FF2B5EF4-FFF2-40B4-BE49-F238E27FC236}">
                <a16:creationId xmlns:a16="http://schemas.microsoft.com/office/drawing/2014/main" id="{154D81EE-02A8-2D40-8C15-8A748C02B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altLang="en-US" sz="3600">
                <a:solidFill>
                  <a:srgbClr val="800000"/>
                </a:solidFill>
              </a:rPr>
              <a:t>Fibonacci, golden ratio, golden angle</a:t>
            </a:r>
          </a:p>
        </p:txBody>
      </p:sp>
      <p:sp>
        <p:nvSpPr>
          <p:cNvPr id="23554" name="Slide Number Placeholder 3">
            <a:extLst>
              <a:ext uri="{FF2B5EF4-FFF2-40B4-BE49-F238E27FC236}">
                <a16:creationId xmlns:a16="http://schemas.microsoft.com/office/drawing/2014/main" id="{5AE04B33-08FA-DF48-A367-7741FA3E69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fld id="{E49854C9-60A3-5946-A435-019B15D8D287}" type="slidenum">
              <a:rPr lang="en-US" altLang="en-US" sz="1200" smtClean="0">
                <a:solidFill>
                  <a:srgbClr val="FFFFFF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pPr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n-US" altLang="en-US" sz="1200">
              <a:solidFill>
                <a:srgbClr val="FFFFFF"/>
              </a:solidFill>
              <a:latin typeface="Times New Roman" panose="02020603050405020304" pitchFamily="18" charset="0"/>
              <a:ea typeface="ヒラギノ明朝 ProN W3" panose="02020300000000000000" pitchFamily="18" charset="-128"/>
            </a:endParaRPr>
          </a:p>
        </p:txBody>
      </p:sp>
      <p:sp>
        <p:nvSpPr>
          <p:cNvPr id="23555" name="Rectangle 5">
            <a:extLst>
              <a:ext uri="{FF2B5EF4-FFF2-40B4-BE49-F238E27FC236}">
                <a16:creationId xmlns:a16="http://schemas.microsoft.com/office/drawing/2014/main" id="{35594B46-C56E-DB42-BB80-EA6C46535A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614488"/>
            <a:ext cx="4953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0, 1, 1, 2, 3, 5, 8, 13, 21, 34, 55</a:t>
            </a:r>
          </a:p>
        </p:txBody>
      </p:sp>
      <p:sp>
        <p:nvSpPr>
          <p:cNvPr id="23556" name="TextBox 1">
            <a:extLst>
              <a:ext uri="{FF2B5EF4-FFF2-40B4-BE49-F238E27FC236}">
                <a16:creationId xmlns:a16="http://schemas.microsoft.com/office/drawing/2014/main" id="{6EFC89F3-784B-0640-BCF9-F15EDD3318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63" y="2286000"/>
            <a:ext cx="7754937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solidFill>
                <a:srgbClr val="000000"/>
              </a:solidFill>
              <a:latin typeface="Times New Roman" panose="02020603050405020304" pitchFamily="18" charset="0"/>
              <a:ea typeface="ヒラギノ明朝 ProN W3" panose="02020300000000000000" pitchFamily="18" charset="-128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         limit     f(n)/fib(n-1)  =  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golden ratio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 =  1.6180339887…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        n -&gt; ∞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solidFill>
                <a:srgbClr val="000000"/>
              </a:solidFill>
              <a:latin typeface="Times New Roman" panose="02020603050405020304" pitchFamily="18" charset="0"/>
              <a:ea typeface="ヒラギノ明朝 ProN W3" panose="02020300000000000000" pitchFamily="18" charset="-128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360/1.6180339887…  = 222.492235…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solidFill>
                <a:srgbClr val="000000"/>
              </a:solidFill>
              <a:latin typeface="Times New Roman" panose="02020603050405020304" pitchFamily="18" charset="0"/>
              <a:ea typeface="ヒラギノ明朝 ProN W3" panose="02020300000000000000" pitchFamily="18" charset="-128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360 –  222.492235…  = 137.5077   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golden angle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solidFill>
                <a:srgbClr val="000000"/>
              </a:solidFill>
              <a:latin typeface="Times New Roman" panose="02020603050405020304" pitchFamily="18" charset="0"/>
              <a:ea typeface="ヒラギノ明朝 ProN W3" panose="02020300000000000000" pitchFamily="18" charset="-128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>
            <a:extLst>
              <a:ext uri="{FF2B5EF4-FFF2-40B4-BE49-F238E27FC236}">
                <a16:creationId xmlns:a16="http://schemas.microsoft.com/office/drawing/2014/main" id="{B056B0C6-92B6-AB44-9393-F7D741056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6550025" cy="990600"/>
          </a:xfrm>
        </p:spPr>
        <p:txBody>
          <a:bodyPr rIns="132080"/>
          <a:lstStyle/>
          <a:p>
            <a:pPr eaLnBrk="1" hangingPunct="1"/>
            <a:r>
              <a:rPr lang="en-US" altLang="en-US" sz="3200">
                <a:solidFill>
                  <a:srgbClr val="800000"/>
                </a:solidFill>
              </a:rPr>
              <a:t>Fibonacci function (year 1202)</a:t>
            </a:r>
          </a:p>
        </p:txBody>
      </p:sp>
      <p:sp>
        <p:nvSpPr>
          <p:cNvPr id="24578" name="Slide Number Placeholder 3">
            <a:extLst>
              <a:ext uri="{FF2B5EF4-FFF2-40B4-BE49-F238E27FC236}">
                <a16:creationId xmlns:a16="http://schemas.microsoft.com/office/drawing/2014/main" id="{C5624F04-02B4-374A-8F98-68083AB6B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fld id="{F941D18F-0B21-1142-9D99-B28F1B39E39A}" type="slidenum">
              <a:rPr lang="en-US" altLang="en-US" sz="1200" smtClean="0">
                <a:solidFill>
                  <a:srgbClr val="FFFFFF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pPr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en-US" altLang="en-US" sz="1200">
              <a:solidFill>
                <a:srgbClr val="FFFFFF"/>
              </a:solidFill>
              <a:latin typeface="Times New Roman" panose="02020603050405020304" pitchFamily="18" charset="0"/>
              <a:ea typeface="ヒラギノ明朝 ProN W3" panose="02020300000000000000" pitchFamily="18" charset="-128"/>
            </a:endParaRPr>
          </a:p>
        </p:txBody>
      </p:sp>
      <p:grpSp>
        <p:nvGrpSpPr>
          <p:cNvPr id="24579" name="Group 3">
            <a:extLst>
              <a:ext uri="{FF2B5EF4-FFF2-40B4-BE49-F238E27FC236}">
                <a16:creationId xmlns:a16="http://schemas.microsoft.com/office/drawing/2014/main" id="{BD161F96-0A53-9048-ACC1-8F9C342EE0CD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1409700"/>
            <a:ext cx="3810000" cy="2895600"/>
            <a:chOff x="4724400" y="3581400"/>
            <a:chExt cx="3810000" cy="2895600"/>
          </a:xfrm>
        </p:grpSpPr>
        <p:pic>
          <p:nvPicPr>
            <p:cNvPr id="24585" name="Picture 1">
              <a:extLst>
                <a:ext uri="{FF2B5EF4-FFF2-40B4-BE49-F238E27FC236}">
                  <a16:creationId xmlns:a16="http://schemas.microsoft.com/office/drawing/2014/main" id="{1588D292-7D96-4A41-B735-4CD9AB739F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4400" y="4114800"/>
              <a:ext cx="3810000" cy="2362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86" name="TextBox 2">
              <a:extLst>
                <a:ext uri="{FF2B5EF4-FFF2-40B4-BE49-F238E27FC236}">
                  <a16:creationId xmlns:a16="http://schemas.microsoft.com/office/drawing/2014/main" id="{0CFDEF82-F8D6-CD47-BEF4-54B4AE3665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0600" y="3581400"/>
              <a:ext cx="372409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"/>
                <a:defRPr sz="29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550"/>
                </a:spcBef>
                <a:buClr>
                  <a:schemeClr val="accent1"/>
                </a:buClr>
                <a:buSzPct val="70000"/>
                <a:buFont typeface="Wingdings 2" pitchFamily="2" charset="2"/>
                <a:buChar char=""/>
                <a:defRPr sz="26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5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"/>
                <a:defRPr sz="23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400"/>
                </a:spcBef>
                <a:buClr>
                  <a:srgbClr val="A5AB81"/>
                </a:buClr>
                <a:buSzPct val="7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400"/>
                </a:spcBef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</a:rPr>
                <a:t>Downloaded from wikipedia</a:t>
              </a:r>
            </a:p>
          </p:txBody>
        </p:sp>
      </p:grpSp>
      <p:sp>
        <p:nvSpPr>
          <p:cNvPr id="24580" name="TextBox 4">
            <a:extLst>
              <a:ext uri="{FF2B5EF4-FFF2-40B4-BE49-F238E27FC236}">
                <a16:creationId xmlns:a16="http://schemas.microsoft.com/office/drawing/2014/main" id="{8E09B8A2-4FEF-B44A-AFCA-DA475FD5F0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872037"/>
            <a:ext cx="21256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Fibonacci tiling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B0F74B3-DE71-4741-A99A-08C8C81E2D2A}"/>
              </a:ext>
            </a:extLst>
          </p:cNvPr>
          <p:cNvGrpSpPr>
            <a:grpSpLocks/>
          </p:cNvGrpSpPr>
          <p:nvPr/>
        </p:nvGrpSpPr>
        <p:grpSpPr bwMode="auto">
          <a:xfrm>
            <a:off x="4527981" y="1874838"/>
            <a:ext cx="3962400" cy="3459162"/>
            <a:chOff x="4495800" y="1874145"/>
            <a:chExt cx="3962400" cy="3459584"/>
          </a:xfrm>
        </p:grpSpPr>
        <p:pic>
          <p:nvPicPr>
            <p:cNvPr id="24583" name="Picture 2" descr="915px-Fibonacci_spiral_34.svg.png">
              <a:extLst>
                <a:ext uri="{FF2B5EF4-FFF2-40B4-BE49-F238E27FC236}">
                  <a16:creationId xmlns:a16="http://schemas.microsoft.com/office/drawing/2014/main" id="{25295595-E0A5-0F40-9891-A9F9633C59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5800" y="1874145"/>
              <a:ext cx="3962400" cy="2507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84" name="TextBox 10">
              <a:extLst>
                <a:ext uri="{FF2B5EF4-FFF2-40B4-BE49-F238E27FC236}">
                  <a16:creationId xmlns:a16="http://schemas.microsoft.com/office/drawing/2014/main" id="{A717A16E-962E-5143-85B6-2ACEC1FE4A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13335" y="4872064"/>
              <a:ext cx="215906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"/>
                <a:defRPr sz="29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550"/>
                </a:spcBef>
                <a:buClr>
                  <a:schemeClr val="accent1"/>
                </a:buClr>
                <a:buSzPct val="70000"/>
                <a:buFont typeface="Wingdings 2" pitchFamily="2" charset="2"/>
                <a:buChar char=""/>
                <a:defRPr sz="26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5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"/>
                <a:defRPr sz="23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400"/>
                </a:spcBef>
                <a:buClr>
                  <a:srgbClr val="A5AB81"/>
                </a:buClr>
                <a:buSzPct val="7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400"/>
                </a:spcBef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</a:rPr>
                <a:t>Fibonacci spiral</a:t>
              </a:r>
            </a:p>
          </p:txBody>
        </p:sp>
      </p:grpSp>
      <p:sp>
        <p:nvSpPr>
          <p:cNvPr id="24582" name="TextBox 5">
            <a:extLst>
              <a:ext uri="{FF2B5EF4-FFF2-40B4-BE49-F238E27FC236}">
                <a16:creationId xmlns:a16="http://schemas.microsoft.com/office/drawing/2014/main" id="{04025FB1-D3A6-1F48-81FD-1ABCEC5E6A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5791200"/>
            <a:ext cx="4737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0, 1, 1, 2, 3, 5, 8, 13, 21, 34 </a:t>
            </a:r>
            <a:r>
              <a:rPr lang="mr-IN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…</a:t>
            </a:r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TextBox 4">
            <a:extLst>
              <a:ext uri="{FF2B5EF4-FFF2-40B4-BE49-F238E27FC236}">
                <a16:creationId xmlns:a16="http://schemas.microsoft.com/office/drawing/2014/main" id="{198941C9-748C-5943-9172-C7713690E4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8292" y="4389634"/>
            <a:ext cx="22926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Golden rectangle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>
            <a:extLst>
              <a:ext uri="{FF2B5EF4-FFF2-40B4-BE49-F238E27FC236}">
                <a16:creationId xmlns:a16="http://schemas.microsoft.com/office/drawing/2014/main" id="{32E1DE39-C170-DC4E-96BD-A727E1D65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altLang="en-US" sz="3200">
                <a:solidFill>
                  <a:srgbClr val="800000"/>
                </a:solidFill>
              </a:rPr>
              <a:t>The Parthenon</a:t>
            </a:r>
          </a:p>
        </p:txBody>
      </p:sp>
      <p:pic>
        <p:nvPicPr>
          <p:cNvPr id="25602" name="Content Placeholder 4">
            <a:extLst>
              <a:ext uri="{FF2B5EF4-FFF2-40B4-BE49-F238E27FC236}">
                <a16:creationId xmlns:a16="http://schemas.microsoft.com/office/drawing/2014/main" id="{60A3C756-9D9C-6F48-896D-89BC04ABCC16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28" b="5428"/>
          <a:stretch>
            <a:fillRect/>
          </a:stretch>
        </p:blipFill>
        <p:spPr>
          <a:xfrm>
            <a:off x="612775" y="1600200"/>
            <a:ext cx="8153400" cy="4495800"/>
          </a:xfrm>
        </p:spPr>
      </p:pic>
      <p:sp>
        <p:nvSpPr>
          <p:cNvPr id="25603" name="Slide Number Placeholder 3">
            <a:extLst>
              <a:ext uri="{FF2B5EF4-FFF2-40B4-BE49-F238E27FC236}">
                <a16:creationId xmlns:a16="http://schemas.microsoft.com/office/drawing/2014/main" id="{9DDB2042-951A-B540-9580-EFE98F4D2A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fld id="{0BE650A9-C4E0-9147-92F4-8A1F1118B32D}" type="slidenum">
              <a:rPr lang="en-US" altLang="en-US" sz="1200" smtClean="0">
                <a:solidFill>
                  <a:srgbClr val="FFFFFF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pPr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en-US" altLang="en-US" sz="1200">
              <a:solidFill>
                <a:srgbClr val="FFFFFF"/>
              </a:solidFill>
              <a:latin typeface="Times New Roman" panose="02020603050405020304" pitchFamily="18" charset="0"/>
              <a:ea typeface="ヒラギノ明朝 ProN W3" panose="02020300000000000000" pitchFamily="18" charset="-128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:a16="http://schemas.microsoft.com/office/drawing/2014/main" id="{A77DFE80-5BE6-4D47-9C24-87482D8B4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268719"/>
            <a:ext cx="8153400" cy="990600"/>
          </a:xfrm>
        </p:spPr>
        <p:txBody>
          <a:bodyPr/>
          <a:lstStyle/>
          <a:p>
            <a:r>
              <a:rPr lang="en-US" altLang="en-US" sz="2800" dirty="0">
                <a:solidFill>
                  <a:srgbClr val="800000"/>
                </a:solidFill>
              </a:rPr>
              <a:t>Drawing a golden rectangle with ruler and compass</a:t>
            </a:r>
          </a:p>
        </p:txBody>
      </p:sp>
      <p:sp>
        <p:nvSpPr>
          <p:cNvPr id="26626" name="Slide Number Placeholder 3">
            <a:extLst>
              <a:ext uri="{FF2B5EF4-FFF2-40B4-BE49-F238E27FC236}">
                <a16:creationId xmlns:a16="http://schemas.microsoft.com/office/drawing/2014/main" id="{A970A6FF-4697-DF46-B20B-CEE72B4D08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fld id="{9C6F14EC-CB10-FE4E-83BD-261A899798BF}" type="slidenum">
              <a:rPr lang="en-US" altLang="en-US" sz="1200" smtClean="0">
                <a:solidFill>
                  <a:srgbClr val="FFFFFF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pPr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en-US" altLang="en-US" sz="1200">
              <a:solidFill>
                <a:srgbClr val="FFFFFF"/>
              </a:solidFill>
              <a:latin typeface="Times New Roman" panose="02020603050405020304" pitchFamily="18" charset="0"/>
              <a:ea typeface="ヒラギノ明朝 ProN W3" panose="02020300000000000000" pitchFamily="18" charset="-128"/>
            </a:endParaRPr>
          </a:p>
        </p:txBody>
      </p:sp>
      <p:sp>
        <p:nvSpPr>
          <p:cNvPr id="26627" name="TextBox 4">
            <a:extLst>
              <a:ext uri="{FF2B5EF4-FFF2-40B4-BE49-F238E27FC236}">
                <a16:creationId xmlns:a16="http://schemas.microsoft.com/office/drawing/2014/main" id="{22B61019-2AE1-3443-8C60-28F468B789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9825" y="2362200"/>
            <a:ext cx="3200400" cy="1905000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ea typeface="ヒラギノ明朝 ProN W3" panose="02020300000000000000" pitchFamily="18" charset="-128"/>
            </a:endParaRPr>
          </a:p>
        </p:txBody>
      </p:sp>
      <p:sp>
        <p:nvSpPr>
          <p:cNvPr id="26628" name="TextBox 5">
            <a:extLst>
              <a:ext uri="{FF2B5EF4-FFF2-40B4-BE49-F238E27FC236}">
                <a16:creationId xmlns:a16="http://schemas.microsoft.com/office/drawing/2014/main" id="{111B5949-D1CE-F441-84CA-AB032536CD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163" y="3048000"/>
            <a:ext cx="327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a                          </a:t>
            </a:r>
          </a:p>
        </p:txBody>
      </p:sp>
      <p:sp>
        <p:nvSpPr>
          <p:cNvPr id="26629" name="TextBox 6">
            <a:extLst>
              <a:ext uri="{FF2B5EF4-FFF2-40B4-BE49-F238E27FC236}">
                <a16:creationId xmlns:a16="http://schemas.microsoft.com/office/drawing/2014/main" id="{CBCA16A2-BD4D-9B47-8FB4-24285CC8AF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7625" y="4262438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b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72C642E-3A17-8542-8EA7-5A3A27BD5080}"/>
              </a:ext>
            </a:extLst>
          </p:cNvPr>
          <p:cNvCxnSpPr/>
          <p:nvPr/>
        </p:nvCxnSpPr>
        <p:spPr>
          <a:xfrm>
            <a:off x="3257550" y="2514600"/>
            <a:ext cx="0" cy="1905000"/>
          </a:xfrm>
          <a:prstGeom prst="line">
            <a:avLst/>
          </a:prstGeom>
          <a:ln>
            <a:solidFill>
              <a:schemeClr val="tx1"/>
            </a:solidFill>
          </a:ln>
          <a:effectLst/>
          <a:scene3d>
            <a:camera prst="orthographicFront">
              <a:rot lat="0" lon="5400000" rev="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631" name="TextBox 17">
            <a:extLst>
              <a:ext uri="{FF2B5EF4-FFF2-40B4-BE49-F238E27FC236}">
                <a16:creationId xmlns:a16="http://schemas.microsoft.com/office/drawing/2014/main" id="{9E5E5517-F623-6549-83C7-099DB99D6A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0425" y="5334000"/>
            <a:ext cx="22272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golden rectangle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A7FE2ED-FAD3-CC40-ACB2-31D0C8178D29}"/>
              </a:ext>
            </a:extLst>
          </p:cNvPr>
          <p:cNvGrpSpPr>
            <a:grpSpLocks/>
          </p:cNvGrpSpPr>
          <p:nvPr/>
        </p:nvGrpSpPr>
        <p:grpSpPr bwMode="auto">
          <a:xfrm>
            <a:off x="2632075" y="2362200"/>
            <a:ext cx="561975" cy="2971800"/>
            <a:chOff x="3244048" y="2362200"/>
            <a:chExt cx="562904" cy="2971800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961031FD-A2D0-0B46-9003-A68C65952E5A}"/>
                </a:ext>
              </a:extLst>
            </p:cNvPr>
            <p:cNvCxnSpPr/>
            <p:nvPr/>
          </p:nvCxnSpPr>
          <p:spPr>
            <a:xfrm>
              <a:off x="3657480" y="2362200"/>
              <a:ext cx="0" cy="19050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C46BEBD3-C420-D644-9507-305B391E91D9}"/>
                </a:ext>
              </a:extLst>
            </p:cNvPr>
            <p:cNvCxnSpPr>
              <a:stCxn id="26631" idx="0"/>
            </p:cNvCxnSpPr>
            <p:nvPr/>
          </p:nvCxnSpPr>
          <p:spPr>
            <a:xfrm flipV="1">
              <a:off x="3244048" y="3886200"/>
              <a:ext cx="562904" cy="1447800"/>
            </a:xfrm>
            <a:prstGeom prst="straightConnector1">
              <a:avLst/>
            </a:prstGeom>
            <a:ln>
              <a:solidFill>
                <a:srgbClr val="8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A093DC2-C4E8-AE4E-AD77-9928A201FA7A}"/>
              </a:ext>
            </a:extLst>
          </p:cNvPr>
          <p:cNvGrpSpPr>
            <a:grpSpLocks/>
          </p:cNvGrpSpPr>
          <p:nvPr/>
        </p:nvGrpSpPr>
        <p:grpSpPr bwMode="auto">
          <a:xfrm>
            <a:off x="4800600" y="1981200"/>
            <a:ext cx="4124325" cy="3586163"/>
            <a:chOff x="4800600" y="1981200"/>
            <a:chExt cx="4124446" cy="3585865"/>
          </a:xfrm>
        </p:grpSpPr>
        <p:pic>
          <p:nvPicPr>
            <p:cNvPr id="26635" name="Picture 21">
              <a:extLst>
                <a:ext uri="{FF2B5EF4-FFF2-40B4-BE49-F238E27FC236}">
                  <a16:creationId xmlns:a16="http://schemas.microsoft.com/office/drawing/2014/main" id="{D7589278-1912-4843-B045-12168343297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600" y="1981200"/>
              <a:ext cx="3543300" cy="289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36" name="TextBox 22">
              <a:extLst>
                <a:ext uri="{FF2B5EF4-FFF2-40B4-BE49-F238E27FC236}">
                  <a16:creationId xmlns:a16="http://schemas.microsoft.com/office/drawing/2014/main" id="{1BB0A209-06A8-554A-9E82-E291613125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0600" y="5105400"/>
              <a:ext cx="412444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"/>
                <a:defRPr sz="29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550"/>
                </a:spcBef>
                <a:buClr>
                  <a:schemeClr val="accent1"/>
                </a:buClr>
                <a:buSzPct val="70000"/>
                <a:buFont typeface="Wingdings 2" pitchFamily="2" charset="2"/>
                <a:buChar char=""/>
                <a:defRPr sz="26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5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"/>
                <a:defRPr sz="23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400"/>
                </a:spcBef>
                <a:buClr>
                  <a:srgbClr val="A5AB81"/>
                </a:buClr>
                <a:buSzPct val="7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400"/>
                </a:spcBef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</a:rPr>
                <a:t>How to draw a golden rectangle</a:t>
              </a:r>
            </a:p>
          </p:txBody>
        </p:sp>
      </p:grp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D90A0DC-87DD-0E4F-90D7-ADAAAA0259BF}"/>
              </a:ext>
            </a:extLst>
          </p:cNvPr>
          <p:cNvCxnSpPr/>
          <p:nvPr/>
        </p:nvCxnSpPr>
        <p:spPr bwMode="auto">
          <a:xfrm flipH="1" flipV="1">
            <a:off x="2286000" y="4572000"/>
            <a:ext cx="381000" cy="762000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69A15C83-F6B9-3641-9E03-46F9407FBD13}"/>
              </a:ext>
            </a:extLst>
          </p:cNvPr>
          <p:cNvSpPr txBox="1"/>
          <p:nvPr/>
        </p:nvSpPr>
        <p:spPr>
          <a:xfrm>
            <a:off x="2184525" y="5977448"/>
            <a:ext cx="52068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hypotenuse: </a:t>
            </a:r>
            <a:r>
              <a:rPr lang="en-US" altLang="en-US" dirty="0">
                <a:solidFill>
                  <a:srgbClr val="800000"/>
                </a:solidFill>
                <a:latin typeface="Lucida Grande" panose="020B0600040502020204" pitchFamily="34" charset="0"/>
              </a:rPr>
              <a:t>√</a:t>
            </a:r>
            <a:r>
              <a:rPr lang="en-US" dirty="0"/>
              <a:t>(1*1 + (½)(½))   = </a:t>
            </a:r>
            <a:r>
              <a:rPr lang="en-US" altLang="en-US" dirty="0">
                <a:solidFill>
                  <a:srgbClr val="800000"/>
                </a:solidFill>
                <a:latin typeface="Lucida Grande" panose="020B0600040502020204" pitchFamily="34" charset="0"/>
              </a:rPr>
              <a:t>√(</a:t>
            </a:r>
            <a:r>
              <a:rPr lang="en-US" dirty="0"/>
              <a:t>5/4)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>
            <a:extLst>
              <a:ext uri="{FF2B5EF4-FFF2-40B4-BE49-F238E27FC236}">
                <a16:creationId xmlns:a16="http://schemas.microsoft.com/office/drawing/2014/main" id="{B4298468-30E8-AB4E-8500-A19CA120C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 rIns="132080"/>
          <a:lstStyle/>
          <a:p>
            <a:pPr algn="ctr" eaLnBrk="1" hangingPunct="1"/>
            <a:r>
              <a:rPr lang="en-US" altLang="en-US" sz="3200">
                <a:solidFill>
                  <a:srgbClr val="800000"/>
                </a:solidFill>
              </a:rPr>
              <a:t>fibonacci and bees</a:t>
            </a:r>
          </a:p>
        </p:txBody>
      </p:sp>
      <p:sp>
        <p:nvSpPr>
          <p:cNvPr id="27650" name="Slide Number Placeholder 3">
            <a:extLst>
              <a:ext uri="{FF2B5EF4-FFF2-40B4-BE49-F238E27FC236}">
                <a16:creationId xmlns:a16="http://schemas.microsoft.com/office/drawing/2014/main" id="{0B998FDC-A55A-944D-BBD1-B8C389B70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fld id="{B5646313-2DF4-D84B-9E3F-879DC5F5FF48}" type="slidenum">
              <a:rPr lang="en-US" altLang="en-US" sz="1200" smtClean="0">
                <a:solidFill>
                  <a:srgbClr val="FFFFFF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pPr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en-US" altLang="en-US" sz="1200">
              <a:solidFill>
                <a:srgbClr val="FFFFFF"/>
              </a:solidFill>
              <a:latin typeface="Times New Roman" panose="02020603050405020304" pitchFamily="18" charset="0"/>
              <a:ea typeface="ヒラギノ明朝 ProN W3" panose="02020300000000000000" pitchFamily="18" charset="-128"/>
            </a:endParaRPr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BB86A3B6-084C-5C4E-9F8F-39DC7997E2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1143000"/>
            <a:ext cx="7543800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solidFill>
                <a:srgbClr val="000000"/>
              </a:solidFill>
              <a:latin typeface="Times New Roman" panose="02020603050405020304" pitchFamily="18" charset="0"/>
              <a:ea typeface="ヒラギノ明朝 ProN W3" panose="02020300000000000000" pitchFamily="18" charset="-128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                                                   MB                                 1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solidFill>
                <a:srgbClr val="000000"/>
              </a:solidFill>
              <a:latin typeface="Times New Roman" panose="02020603050405020304" pitchFamily="18" charset="0"/>
              <a:ea typeface="ヒラギノ明朝 ProN W3" panose="02020300000000000000" pitchFamily="18" charset="-128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                                                    FB                                 1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solidFill>
                <a:srgbClr val="000000"/>
              </a:solidFill>
              <a:latin typeface="Times New Roman" panose="02020603050405020304" pitchFamily="18" charset="0"/>
              <a:ea typeface="ヒラギノ明朝 ProN W3" panose="02020300000000000000" pitchFamily="18" charset="-128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                                   FB                       MB                     2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solidFill>
                <a:srgbClr val="000000"/>
              </a:solidFill>
              <a:latin typeface="Times New Roman" panose="02020603050405020304" pitchFamily="18" charset="0"/>
              <a:ea typeface="ヒラギノ明朝 ProN W3" panose="02020300000000000000" pitchFamily="18" charset="-128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                   FB             MB                     FB                     3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solidFill>
                <a:srgbClr val="000000"/>
              </a:solidFill>
              <a:latin typeface="Times New Roman" panose="02020603050405020304" pitchFamily="18" charset="0"/>
              <a:ea typeface="ヒラギノ明朝 ProN W3" panose="02020300000000000000" pitchFamily="18" charset="-128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              FB     MB         FB                FB     MB              5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solidFill>
                <a:srgbClr val="000000"/>
              </a:solidFill>
              <a:latin typeface="Times New Roman" panose="02020603050405020304" pitchFamily="18" charset="0"/>
              <a:ea typeface="ヒラギノ明朝 ProN W3" panose="02020300000000000000" pitchFamily="18" charset="-128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       FB    MB     FB       FB   MB      FB  MB    FB         8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solidFill>
                <a:srgbClr val="000000"/>
              </a:solidFill>
              <a:latin typeface="Times New Roman" panose="02020603050405020304" pitchFamily="18" charset="0"/>
              <a:ea typeface="ヒラギノ明朝 ProN W3" panose="02020300000000000000" pitchFamily="18" charset="-128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MB: male bee,    FB: female bee</a:t>
            </a:r>
          </a:p>
        </p:txBody>
      </p:sp>
      <p:sp>
        <p:nvSpPr>
          <p:cNvPr id="27652" name="TextBox 3">
            <a:extLst>
              <a:ext uri="{FF2B5EF4-FFF2-40B4-BE49-F238E27FC236}">
                <a16:creationId xmlns:a16="http://schemas.microsoft.com/office/drawing/2014/main" id="{112D6960-A71F-2447-8FA1-FFDCED2AF9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676400"/>
            <a:ext cx="4352925" cy="830263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Male bee has only a mother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Female bee has mother and father</a:t>
            </a:r>
          </a:p>
        </p:txBody>
      </p:sp>
      <p:grpSp>
        <p:nvGrpSpPr>
          <p:cNvPr id="27653" name="Group 4">
            <a:extLst>
              <a:ext uri="{FF2B5EF4-FFF2-40B4-BE49-F238E27FC236}">
                <a16:creationId xmlns:a16="http://schemas.microsoft.com/office/drawing/2014/main" id="{A79DE1D2-2625-8646-9782-8FCEB393A5FF}"/>
              </a:ext>
            </a:extLst>
          </p:cNvPr>
          <p:cNvGrpSpPr>
            <a:grpSpLocks/>
          </p:cNvGrpSpPr>
          <p:nvPr/>
        </p:nvGrpSpPr>
        <p:grpSpPr bwMode="auto">
          <a:xfrm>
            <a:off x="2514600" y="2667000"/>
            <a:ext cx="5029200" cy="2590800"/>
            <a:chOff x="76200" y="2057400"/>
            <a:chExt cx="5029200" cy="2590800"/>
          </a:xfrm>
        </p:grpSpPr>
        <p:sp>
          <p:nvSpPr>
            <p:cNvPr id="27656" name="Line 1043">
              <a:extLst>
                <a:ext uri="{FF2B5EF4-FFF2-40B4-BE49-F238E27FC236}">
                  <a16:creationId xmlns:a16="http://schemas.microsoft.com/office/drawing/2014/main" id="{149A0089-4363-F540-BC6F-596F799264A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38400" y="2057400"/>
              <a:ext cx="990600" cy="38100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7657" name="Line 1044">
              <a:extLst>
                <a:ext uri="{FF2B5EF4-FFF2-40B4-BE49-F238E27FC236}">
                  <a16:creationId xmlns:a16="http://schemas.microsoft.com/office/drawing/2014/main" id="{6A1A58EE-2B81-7F40-B76D-9FFF952EAD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29000" y="2057400"/>
              <a:ext cx="685800" cy="38100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7658" name="Line 1045">
              <a:extLst>
                <a:ext uri="{FF2B5EF4-FFF2-40B4-BE49-F238E27FC236}">
                  <a16:creationId xmlns:a16="http://schemas.microsoft.com/office/drawing/2014/main" id="{C5991628-89FD-9741-8E0A-3632D14AC39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43000" y="2743200"/>
              <a:ext cx="914400" cy="45720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59" name="Line 1046">
              <a:extLst>
                <a:ext uri="{FF2B5EF4-FFF2-40B4-BE49-F238E27FC236}">
                  <a16:creationId xmlns:a16="http://schemas.microsoft.com/office/drawing/2014/main" id="{6EBB9B2B-4725-4541-9E91-B85CD491C0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57400" y="2743200"/>
              <a:ext cx="152400" cy="45720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0" name="Line 1047">
              <a:extLst>
                <a:ext uri="{FF2B5EF4-FFF2-40B4-BE49-F238E27FC236}">
                  <a16:creationId xmlns:a16="http://schemas.microsoft.com/office/drawing/2014/main" id="{E96BD4DE-F9E9-604B-987E-E07850E942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67200" y="2743200"/>
              <a:ext cx="0" cy="45720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1" name="Line 1048">
              <a:extLst>
                <a:ext uri="{FF2B5EF4-FFF2-40B4-BE49-F238E27FC236}">
                  <a16:creationId xmlns:a16="http://schemas.microsoft.com/office/drawing/2014/main" id="{9CF19D6E-8790-854E-BB96-442C2DFF54F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33400" y="3505200"/>
              <a:ext cx="304800" cy="45720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2" name="Line 1049">
              <a:extLst>
                <a:ext uri="{FF2B5EF4-FFF2-40B4-BE49-F238E27FC236}">
                  <a16:creationId xmlns:a16="http://schemas.microsoft.com/office/drawing/2014/main" id="{A530D068-66FB-4F42-B100-46008B9B74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4400" y="3505200"/>
              <a:ext cx="381000" cy="45720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3" name="Line 1050">
              <a:extLst>
                <a:ext uri="{FF2B5EF4-FFF2-40B4-BE49-F238E27FC236}">
                  <a16:creationId xmlns:a16="http://schemas.microsoft.com/office/drawing/2014/main" id="{A8648947-0360-9B4F-B553-064E27363A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62200" y="3505200"/>
              <a:ext cx="0" cy="45720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4" name="Line 1051">
              <a:extLst>
                <a:ext uri="{FF2B5EF4-FFF2-40B4-BE49-F238E27FC236}">
                  <a16:creationId xmlns:a16="http://schemas.microsoft.com/office/drawing/2014/main" id="{67566693-8C26-9B45-935D-340204B263C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38600" y="3505200"/>
              <a:ext cx="228600" cy="45720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5" name="Line 1052">
              <a:extLst>
                <a:ext uri="{FF2B5EF4-FFF2-40B4-BE49-F238E27FC236}">
                  <a16:creationId xmlns:a16="http://schemas.microsoft.com/office/drawing/2014/main" id="{0AF78218-E4A1-2B40-87D0-AB2E7DB6DC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67200" y="3505200"/>
              <a:ext cx="457200" cy="45720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6" name="Line 1053">
              <a:extLst>
                <a:ext uri="{FF2B5EF4-FFF2-40B4-BE49-F238E27FC236}">
                  <a16:creationId xmlns:a16="http://schemas.microsoft.com/office/drawing/2014/main" id="{1970CFC1-1160-004B-9B77-DD99014C65E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6200" y="4191000"/>
              <a:ext cx="457200" cy="45720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7" name="Line 1055">
              <a:extLst>
                <a:ext uri="{FF2B5EF4-FFF2-40B4-BE49-F238E27FC236}">
                  <a16:creationId xmlns:a16="http://schemas.microsoft.com/office/drawing/2014/main" id="{D9D36539-671E-D748-BA4C-A1DDB878F6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3400" y="4191000"/>
              <a:ext cx="152400" cy="45720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8" name="Line 1056">
              <a:extLst>
                <a:ext uri="{FF2B5EF4-FFF2-40B4-BE49-F238E27FC236}">
                  <a16:creationId xmlns:a16="http://schemas.microsoft.com/office/drawing/2014/main" id="{3D48E4EE-3A38-8747-BFA3-FC5CAFAF51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71600" y="4191000"/>
              <a:ext cx="152400" cy="45720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9" name="Line 1057">
              <a:extLst>
                <a:ext uri="{FF2B5EF4-FFF2-40B4-BE49-F238E27FC236}">
                  <a16:creationId xmlns:a16="http://schemas.microsoft.com/office/drawing/2014/main" id="{7CACE4AD-A543-3547-8F80-814BE5903C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62200" y="4191000"/>
              <a:ext cx="0" cy="45720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0" name="Line 1058">
              <a:extLst>
                <a:ext uri="{FF2B5EF4-FFF2-40B4-BE49-F238E27FC236}">
                  <a16:creationId xmlns:a16="http://schemas.microsoft.com/office/drawing/2014/main" id="{F400E983-6C6D-8546-8000-920B6C5405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62200" y="4191000"/>
              <a:ext cx="457200" cy="45720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1" name="Line 1059">
              <a:extLst>
                <a:ext uri="{FF2B5EF4-FFF2-40B4-BE49-F238E27FC236}">
                  <a16:creationId xmlns:a16="http://schemas.microsoft.com/office/drawing/2014/main" id="{613B5D35-1F88-AD4F-A754-A94B89C56C5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86200" y="4191000"/>
              <a:ext cx="76200" cy="45720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2" name="Line 1060">
              <a:extLst>
                <a:ext uri="{FF2B5EF4-FFF2-40B4-BE49-F238E27FC236}">
                  <a16:creationId xmlns:a16="http://schemas.microsoft.com/office/drawing/2014/main" id="{60CEA456-3CBA-F44D-9A88-CFD1807D10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2400" y="4191000"/>
              <a:ext cx="381000" cy="45720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3" name="Line 1061">
              <a:extLst>
                <a:ext uri="{FF2B5EF4-FFF2-40B4-BE49-F238E27FC236}">
                  <a16:creationId xmlns:a16="http://schemas.microsoft.com/office/drawing/2014/main" id="{C6154483-4FCF-7D4D-8EAF-3B749604D6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76800" y="4191000"/>
              <a:ext cx="228600" cy="45720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7654" name="Line 1047">
            <a:extLst>
              <a:ext uri="{FF2B5EF4-FFF2-40B4-BE49-F238E27FC236}">
                <a16:creationId xmlns:a16="http://schemas.microsoft.com/office/drawing/2014/main" id="{288DC8A4-86D6-D94E-B3EC-7985EF302B54}"/>
              </a:ext>
            </a:extLst>
          </p:cNvPr>
          <p:cNvSpPr>
            <a:spLocks noChangeShapeType="1"/>
          </p:cNvSpPr>
          <p:nvPr/>
        </p:nvSpPr>
        <p:spPr bwMode="auto">
          <a:xfrm>
            <a:off x="5791200" y="1905000"/>
            <a:ext cx="0" cy="4572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95E1960-CA5A-4D49-8725-2EBB8A3143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819400"/>
            <a:ext cx="2209800" cy="1938338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8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The number of ancestors at any level is a Fibonnaci number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BE915CA-1B8E-2F4E-8595-65C658721074}"/>
              </a:ext>
            </a:extLst>
          </p:cNvPr>
          <p:cNvSpPr txBox="1"/>
          <p:nvPr/>
        </p:nvSpPr>
        <p:spPr>
          <a:xfrm>
            <a:off x="8475670" y="93216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>
            <a:extLst>
              <a:ext uri="{FF2B5EF4-FFF2-40B4-BE49-F238E27FC236}">
                <a16:creationId xmlns:a16="http://schemas.microsoft.com/office/drawing/2014/main" id="{C1816906-CC2D-5448-9482-79E0196D6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52400"/>
            <a:ext cx="8153400" cy="990600"/>
          </a:xfrm>
        </p:spPr>
        <p:txBody>
          <a:bodyPr/>
          <a:lstStyle/>
          <a:p>
            <a:r>
              <a:rPr lang="en-US" altLang="en-US" sz="3600">
                <a:solidFill>
                  <a:srgbClr val="800000"/>
                </a:solidFill>
              </a:rPr>
              <a:t>Fibonacci in Pascal’s Triangle</a:t>
            </a:r>
          </a:p>
        </p:txBody>
      </p:sp>
      <p:sp>
        <p:nvSpPr>
          <p:cNvPr id="28674" name="Slide Number Placeholder 3">
            <a:extLst>
              <a:ext uri="{FF2B5EF4-FFF2-40B4-BE49-F238E27FC236}">
                <a16:creationId xmlns:a16="http://schemas.microsoft.com/office/drawing/2014/main" id="{48FA7090-A982-FD45-9EA7-43CF949FAA9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fld id="{40CFA344-C436-E84A-93EC-585E19FF2CA1}" type="slidenum">
              <a:rPr lang="en-US" altLang="en-US" sz="1200" smtClean="0">
                <a:solidFill>
                  <a:srgbClr val="FFFFFF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pPr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en-US" altLang="en-US" sz="1200">
              <a:solidFill>
                <a:srgbClr val="FFFFFF"/>
              </a:solidFill>
              <a:latin typeface="Times New Roman" panose="02020603050405020304" pitchFamily="18" charset="0"/>
              <a:ea typeface="ヒラギノ明朝 ProN W3" panose="02020300000000000000" pitchFamily="18" charset="-128"/>
            </a:endParaRPr>
          </a:p>
        </p:txBody>
      </p:sp>
      <p:sp>
        <p:nvSpPr>
          <p:cNvPr id="17413" name="TextBox 7">
            <a:extLst>
              <a:ext uri="{FF2B5EF4-FFF2-40B4-BE49-F238E27FC236}">
                <a16:creationId xmlns:a16="http://schemas.microsoft.com/office/drawing/2014/main" id="{EA3D4A26-FBDC-5A49-B4AD-1341E9F9EE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867400"/>
            <a:ext cx="7848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p[i][j] is the number of ways i elements  can be chosen from a set of size j</a:t>
            </a:r>
            <a:endParaRPr lang="en-US" altLang="en-US" sz="2200">
              <a:solidFill>
                <a:srgbClr val="000000"/>
              </a:solidFill>
              <a:latin typeface="Times New Roman" panose="02020603050405020304" pitchFamily="18" charset="0"/>
              <a:ea typeface="ヒラギノ明朝 ProN W3" panose="02020300000000000000" pitchFamily="18" charset="-128"/>
            </a:endParaRPr>
          </a:p>
        </p:txBody>
      </p:sp>
      <p:grpSp>
        <p:nvGrpSpPr>
          <p:cNvPr id="28676" name="Group 4">
            <a:extLst>
              <a:ext uri="{FF2B5EF4-FFF2-40B4-BE49-F238E27FC236}">
                <a16:creationId xmlns:a16="http://schemas.microsoft.com/office/drawing/2014/main" id="{D8215A2E-FCCA-BF49-A9C3-E1AD03F12046}"/>
              </a:ext>
            </a:extLst>
          </p:cNvPr>
          <p:cNvGrpSpPr>
            <a:grpSpLocks/>
          </p:cNvGrpSpPr>
          <p:nvPr/>
        </p:nvGrpSpPr>
        <p:grpSpPr bwMode="auto">
          <a:xfrm>
            <a:off x="3886200" y="1600200"/>
            <a:ext cx="381000" cy="487363"/>
            <a:chOff x="3810000" y="1645920"/>
            <a:chExt cx="381000" cy="487680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8FBCC2AA-228D-5440-AB42-3228B4623ECA}"/>
                </a:ext>
              </a:extLst>
            </p:cNvPr>
            <p:cNvSpPr/>
            <p:nvPr/>
          </p:nvSpPr>
          <p:spPr>
            <a:xfrm>
              <a:off x="3810000" y="1752352"/>
              <a:ext cx="381000" cy="38124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>
                <a:sym typeface="Times New Roman" charset="0"/>
              </a:endParaRPr>
            </a:p>
          </p:txBody>
        </p:sp>
        <p:sp>
          <p:nvSpPr>
            <p:cNvPr id="28811" name="TextBox 2">
              <a:extLst>
                <a:ext uri="{FF2B5EF4-FFF2-40B4-BE49-F238E27FC236}">
                  <a16:creationId xmlns:a16="http://schemas.microsoft.com/office/drawing/2014/main" id="{73E6AA92-524E-D342-BE7B-F483A02DAA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52446" y="1645920"/>
              <a:ext cx="3385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"/>
                <a:defRPr sz="29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550"/>
                </a:spcBef>
                <a:buClr>
                  <a:schemeClr val="accent1"/>
                </a:buClr>
                <a:buSzPct val="70000"/>
                <a:buFont typeface="Wingdings 2" pitchFamily="2" charset="2"/>
                <a:buChar char=""/>
                <a:defRPr sz="26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5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"/>
                <a:defRPr sz="23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400"/>
                </a:spcBef>
                <a:buClr>
                  <a:srgbClr val="A5AB81"/>
                </a:buClr>
                <a:buSzPct val="7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400"/>
                </a:spcBef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</a:rPr>
                <a:t>1</a:t>
              </a:r>
            </a:p>
          </p:txBody>
        </p:sp>
      </p:grpSp>
      <p:grpSp>
        <p:nvGrpSpPr>
          <p:cNvPr id="28677" name="Group 10">
            <a:extLst>
              <a:ext uri="{FF2B5EF4-FFF2-40B4-BE49-F238E27FC236}">
                <a16:creationId xmlns:a16="http://schemas.microsoft.com/office/drawing/2014/main" id="{3417E7A1-5AD1-A440-B3E7-77CD727064D4}"/>
              </a:ext>
            </a:extLst>
          </p:cNvPr>
          <p:cNvGrpSpPr>
            <a:grpSpLocks/>
          </p:cNvGrpSpPr>
          <p:nvPr/>
        </p:nvGrpSpPr>
        <p:grpSpPr bwMode="auto">
          <a:xfrm>
            <a:off x="4343400" y="2057400"/>
            <a:ext cx="381000" cy="461963"/>
            <a:chOff x="3810000" y="1676400"/>
            <a:chExt cx="381000" cy="461665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E72542DA-22F9-5F44-B80F-957DC4F49184}"/>
                </a:ext>
              </a:extLst>
            </p:cNvPr>
            <p:cNvSpPr/>
            <p:nvPr/>
          </p:nvSpPr>
          <p:spPr>
            <a:xfrm>
              <a:off x="3810000" y="1752551"/>
              <a:ext cx="381000" cy="38075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>
                <a:sym typeface="Times New Roman" charset="0"/>
              </a:endParaRPr>
            </a:p>
          </p:txBody>
        </p:sp>
        <p:sp>
          <p:nvSpPr>
            <p:cNvPr id="28809" name="TextBox 12">
              <a:extLst>
                <a:ext uri="{FF2B5EF4-FFF2-40B4-BE49-F238E27FC236}">
                  <a16:creationId xmlns:a16="http://schemas.microsoft.com/office/drawing/2014/main" id="{FBF0F7B0-328D-E14B-9963-659DD7A504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52446" y="1676400"/>
              <a:ext cx="3385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"/>
                <a:defRPr sz="29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550"/>
                </a:spcBef>
                <a:buClr>
                  <a:schemeClr val="accent1"/>
                </a:buClr>
                <a:buSzPct val="70000"/>
                <a:buFont typeface="Wingdings 2" pitchFamily="2" charset="2"/>
                <a:buChar char=""/>
                <a:defRPr sz="26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5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"/>
                <a:defRPr sz="23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400"/>
                </a:spcBef>
                <a:buClr>
                  <a:srgbClr val="A5AB81"/>
                </a:buClr>
                <a:buSzPct val="7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400"/>
                </a:spcBef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</a:rPr>
                <a:t>1</a:t>
              </a:r>
            </a:p>
          </p:txBody>
        </p:sp>
      </p:grpSp>
      <p:grpSp>
        <p:nvGrpSpPr>
          <p:cNvPr id="28678" name="Group 13">
            <a:extLst>
              <a:ext uri="{FF2B5EF4-FFF2-40B4-BE49-F238E27FC236}">
                <a16:creationId xmlns:a16="http://schemas.microsoft.com/office/drawing/2014/main" id="{8CCCA88A-F5EF-8A47-A9E0-B2BFC1B83091}"/>
              </a:ext>
            </a:extLst>
          </p:cNvPr>
          <p:cNvGrpSpPr>
            <a:grpSpLocks/>
          </p:cNvGrpSpPr>
          <p:nvPr/>
        </p:nvGrpSpPr>
        <p:grpSpPr bwMode="auto">
          <a:xfrm>
            <a:off x="2514600" y="2967038"/>
            <a:ext cx="381000" cy="461962"/>
            <a:chOff x="3810000" y="1676400"/>
            <a:chExt cx="381000" cy="461665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A49CE74-BE11-9741-BD7F-9DE8FCAB249F}"/>
                </a:ext>
              </a:extLst>
            </p:cNvPr>
            <p:cNvSpPr/>
            <p:nvPr/>
          </p:nvSpPr>
          <p:spPr>
            <a:xfrm>
              <a:off x="3810000" y="1752551"/>
              <a:ext cx="381000" cy="380755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>
                <a:sym typeface="Times New Roman" charset="0"/>
              </a:endParaRPr>
            </a:p>
          </p:txBody>
        </p:sp>
        <p:sp>
          <p:nvSpPr>
            <p:cNvPr id="28807" name="TextBox 15">
              <a:extLst>
                <a:ext uri="{FF2B5EF4-FFF2-40B4-BE49-F238E27FC236}">
                  <a16:creationId xmlns:a16="http://schemas.microsoft.com/office/drawing/2014/main" id="{CF330DB1-B76E-3D46-B8A0-8FD056ACD8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10000" y="1676400"/>
              <a:ext cx="3385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"/>
                <a:defRPr sz="29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550"/>
                </a:spcBef>
                <a:buClr>
                  <a:schemeClr val="accent1"/>
                </a:buClr>
                <a:buSzPct val="70000"/>
                <a:buFont typeface="Wingdings 2" pitchFamily="2" charset="2"/>
                <a:buChar char=""/>
                <a:defRPr sz="26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5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"/>
                <a:defRPr sz="23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400"/>
                </a:spcBef>
                <a:buClr>
                  <a:srgbClr val="A5AB81"/>
                </a:buClr>
                <a:buSzPct val="7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400"/>
                </a:spcBef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</a:rPr>
                <a:t>1</a:t>
              </a:r>
            </a:p>
          </p:txBody>
        </p:sp>
      </p:grpSp>
      <p:grpSp>
        <p:nvGrpSpPr>
          <p:cNvPr id="28679" name="Group 16">
            <a:extLst>
              <a:ext uri="{FF2B5EF4-FFF2-40B4-BE49-F238E27FC236}">
                <a16:creationId xmlns:a16="http://schemas.microsoft.com/office/drawing/2014/main" id="{4090095A-149D-5444-9E2A-3FB60623BE84}"/>
              </a:ext>
            </a:extLst>
          </p:cNvPr>
          <p:cNvGrpSpPr>
            <a:grpSpLocks/>
          </p:cNvGrpSpPr>
          <p:nvPr/>
        </p:nvGrpSpPr>
        <p:grpSpPr bwMode="auto">
          <a:xfrm>
            <a:off x="2971800" y="2514600"/>
            <a:ext cx="381000" cy="461963"/>
            <a:chOff x="3810000" y="1676400"/>
            <a:chExt cx="381000" cy="461665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1639DEEE-38F2-F04C-A392-EEBA850BE562}"/>
                </a:ext>
              </a:extLst>
            </p:cNvPr>
            <p:cNvSpPr/>
            <p:nvPr/>
          </p:nvSpPr>
          <p:spPr>
            <a:xfrm>
              <a:off x="3810000" y="1752551"/>
              <a:ext cx="381000" cy="38075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>
                <a:sym typeface="Times New Roman" charset="0"/>
              </a:endParaRPr>
            </a:p>
          </p:txBody>
        </p:sp>
        <p:sp>
          <p:nvSpPr>
            <p:cNvPr id="28805" name="TextBox 18">
              <a:extLst>
                <a:ext uri="{FF2B5EF4-FFF2-40B4-BE49-F238E27FC236}">
                  <a16:creationId xmlns:a16="http://schemas.microsoft.com/office/drawing/2014/main" id="{EA3A7364-5614-0C4B-9EA8-1F9394D5BE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52446" y="1676400"/>
              <a:ext cx="3385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"/>
                <a:defRPr sz="29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550"/>
                </a:spcBef>
                <a:buClr>
                  <a:schemeClr val="accent1"/>
                </a:buClr>
                <a:buSzPct val="70000"/>
                <a:buFont typeface="Wingdings 2" pitchFamily="2" charset="2"/>
                <a:buChar char=""/>
                <a:defRPr sz="26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5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"/>
                <a:defRPr sz="23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400"/>
                </a:spcBef>
                <a:buClr>
                  <a:srgbClr val="A5AB81"/>
                </a:buClr>
                <a:buSzPct val="7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400"/>
                </a:spcBef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</a:rPr>
                <a:t>1</a:t>
              </a:r>
            </a:p>
          </p:txBody>
        </p:sp>
      </p:grpSp>
      <p:grpSp>
        <p:nvGrpSpPr>
          <p:cNvPr id="28680" name="Group 19">
            <a:extLst>
              <a:ext uri="{FF2B5EF4-FFF2-40B4-BE49-F238E27FC236}">
                <a16:creationId xmlns:a16="http://schemas.microsoft.com/office/drawing/2014/main" id="{C7348DD9-6840-EA45-99E9-7615520F0EED}"/>
              </a:ext>
            </a:extLst>
          </p:cNvPr>
          <p:cNvGrpSpPr>
            <a:grpSpLocks/>
          </p:cNvGrpSpPr>
          <p:nvPr/>
        </p:nvGrpSpPr>
        <p:grpSpPr bwMode="auto">
          <a:xfrm>
            <a:off x="3429000" y="2057400"/>
            <a:ext cx="381000" cy="461963"/>
            <a:chOff x="3810000" y="1676400"/>
            <a:chExt cx="381000" cy="461665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D2F772FC-0C15-9240-B7AC-DF24008EF3DA}"/>
                </a:ext>
              </a:extLst>
            </p:cNvPr>
            <p:cNvSpPr/>
            <p:nvPr/>
          </p:nvSpPr>
          <p:spPr>
            <a:xfrm>
              <a:off x="3810000" y="1752551"/>
              <a:ext cx="381000" cy="38075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>
                <a:sym typeface="Times New Roman" charset="0"/>
              </a:endParaRPr>
            </a:p>
          </p:txBody>
        </p:sp>
        <p:sp>
          <p:nvSpPr>
            <p:cNvPr id="28803" name="TextBox 21">
              <a:extLst>
                <a:ext uri="{FF2B5EF4-FFF2-40B4-BE49-F238E27FC236}">
                  <a16:creationId xmlns:a16="http://schemas.microsoft.com/office/drawing/2014/main" id="{F92DDDD3-CBFF-C046-85BD-5C154D4573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52446" y="1676400"/>
              <a:ext cx="3385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"/>
                <a:defRPr sz="29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550"/>
                </a:spcBef>
                <a:buClr>
                  <a:schemeClr val="accent1"/>
                </a:buClr>
                <a:buSzPct val="70000"/>
                <a:buFont typeface="Wingdings 2" pitchFamily="2" charset="2"/>
                <a:buChar char=""/>
                <a:defRPr sz="26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5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"/>
                <a:defRPr sz="23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400"/>
                </a:spcBef>
                <a:buClr>
                  <a:srgbClr val="A5AB81"/>
                </a:buClr>
                <a:buSzPct val="7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400"/>
                </a:spcBef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</a:rPr>
                <a:t>1</a:t>
              </a:r>
            </a:p>
          </p:txBody>
        </p:sp>
      </p:grpSp>
      <p:grpSp>
        <p:nvGrpSpPr>
          <p:cNvPr id="28681" name="Group 22">
            <a:extLst>
              <a:ext uri="{FF2B5EF4-FFF2-40B4-BE49-F238E27FC236}">
                <a16:creationId xmlns:a16="http://schemas.microsoft.com/office/drawing/2014/main" id="{17FB81CD-6B3B-984D-9337-A55EEF2BE0A8}"/>
              </a:ext>
            </a:extLst>
          </p:cNvPr>
          <p:cNvGrpSpPr>
            <a:grpSpLocks/>
          </p:cNvGrpSpPr>
          <p:nvPr/>
        </p:nvGrpSpPr>
        <p:grpSpPr bwMode="auto">
          <a:xfrm>
            <a:off x="4800600" y="2514600"/>
            <a:ext cx="381000" cy="461963"/>
            <a:chOff x="3810000" y="1676400"/>
            <a:chExt cx="381000" cy="461665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8F2B544D-AC35-6A4D-8F40-C4506ECA3B7D}"/>
                </a:ext>
              </a:extLst>
            </p:cNvPr>
            <p:cNvSpPr/>
            <p:nvPr/>
          </p:nvSpPr>
          <p:spPr>
            <a:xfrm>
              <a:off x="3810000" y="1752551"/>
              <a:ext cx="381000" cy="38075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>
                <a:sym typeface="Times New Roman" charset="0"/>
              </a:endParaRPr>
            </a:p>
          </p:txBody>
        </p:sp>
        <p:sp>
          <p:nvSpPr>
            <p:cNvPr id="28801" name="TextBox 24">
              <a:extLst>
                <a:ext uri="{FF2B5EF4-FFF2-40B4-BE49-F238E27FC236}">
                  <a16:creationId xmlns:a16="http://schemas.microsoft.com/office/drawing/2014/main" id="{1AD2F921-6BC5-A24A-B597-EE143A7DA3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52446" y="1676400"/>
              <a:ext cx="3385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"/>
                <a:defRPr sz="29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550"/>
                </a:spcBef>
                <a:buClr>
                  <a:schemeClr val="accent1"/>
                </a:buClr>
                <a:buSzPct val="70000"/>
                <a:buFont typeface="Wingdings 2" pitchFamily="2" charset="2"/>
                <a:buChar char=""/>
                <a:defRPr sz="26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5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"/>
                <a:defRPr sz="23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400"/>
                </a:spcBef>
                <a:buClr>
                  <a:srgbClr val="A5AB81"/>
                </a:buClr>
                <a:buSzPct val="7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400"/>
                </a:spcBef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</a:rPr>
                <a:t>1</a:t>
              </a:r>
            </a:p>
          </p:txBody>
        </p:sp>
      </p:grpSp>
      <p:grpSp>
        <p:nvGrpSpPr>
          <p:cNvPr id="28682" name="Group 25">
            <a:extLst>
              <a:ext uri="{FF2B5EF4-FFF2-40B4-BE49-F238E27FC236}">
                <a16:creationId xmlns:a16="http://schemas.microsoft.com/office/drawing/2014/main" id="{03C879DF-D147-2E43-AD4C-ED3DE5075741}"/>
              </a:ext>
            </a:extLst>
          </p:cNvPr>
          <p:cNvGrpSpPr>
            <a:grpSpLocks/>
          </p:cNvGrpSpPr>
          <p:nvPr/>
        </p:nvGrpSpPr>
        <p:grpSpPr bwMode="auto">
          <a:xfrm>
            <a:off x="2057400" y="3429000"/>
            <a:ext cx="381000" cy="461963"/>
            <a:chOff x="3810000" y="1685330"/>
            <a:chExt cx="381000" cy="461665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14050D9A-3AF6-2B41-92E5-EA85E5A79467}"/>
                </a:ext>
              </a:extLst>
            </p:cNvPr>
            <p:cNvSpPr/>
            <p:nvPr/>
          </p:nvSpPr>
          <p:spPr>
            <a:xfrm>
              <a:off x="3810000" y="1751962"/>
              <a:ext cx="381000" cy="38234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>
                <a:sym typeface="Times New Roman" charset="0"/>
              </a:endParaRPr>
            </a:p>
          </p:txBody>
        </p:sp>
        <p:sp>
          <p:nvSpPr>
            <p:cNvPr id="28799" name="TextBox 27">
              <a:extLst>
                <a:ext uri="{FF2B5EF4-FFF2-40B4-BE49-F238E27FC236}">
                  <a16:creationId xmlns:a16="http://schemas.microsoft.com/office/drawing/2014/main" id="{2D84EA98-942C-7F43-9175-9EFA9C4CD3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52446" y="1685330"/>
              <a:ext cx="3385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"/>
                <a:defRPr sz="29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550"/>
                </a:spcBef>
                <a:buClr>
                  <a:schemeClr val="accent1"/>
                </a:buClr>
                <a:buSzPct val="70000"/>
                <a:buFont typeface="Wingdings 2" pitchFamily="2" charset="2"/>
                <a:buChar char=""/>
                <a:defRPr sz="26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5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"/>
                <a:defRPr sz="23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400"/>
                </a:spcBef>
                <a:buClr>
                  <a:srgbClr val="A5AB81"/>
                </a:buClr>
                <a:buSzPct val="7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400"/>
                </a:spcBef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</a:rPr>
                <a:t>1</a:t>
              </a:r>
            </a:p>
          </p:txBody>
        </p:sp>
      </p:grpSp>
      <p:grpSp>
        <p:nvGrpSpPr>
          <p:cNvPr id="28683" name="Group 28">
            <a:extLst>
              <a:ext uri="{FF2B5EF4-FFF2-40B4-BE49-F238E27FC236}">
                <a16:creationId xmlns:a16="http://schemas.microsoft.com/office/drawing/2014/main" id="{637DFD7E-3085-2F47-A912-1D78174CF351}"/>
              </a:ext>
            </a:extLst>
          </p:cNvPr>
          <p:cNvGrpSpPr>
            <a:grpSpLocks/>
          </p:cNvGrpSpPr>
          <p:nvPr/>
        </p:nvGrpSpPr>
        <p:grpSpPr bwMode="auto">
          <a:xfrm>
            <a:off x="5257800" y="2971800"/>
            <a:ext cx="381000" cy="461963"/>
            <a:chOff x="3810000" y="1676400"/>
            <a:chExt cx="381000" cy="461665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654E9A8B-2D99-9D4D-BA87-A831FE3340A2}"/>
                </a:ext>
              </a:extLst>
            </p:cNvPr>
            <p:cNvSpPr/>
            <p:nvPr/>
          </p:nvSpPr>
          <p:spPr>
            <a:xfrm>
              <a:off x="3810000" y="1752551"/>
              <a:ext cx="381000" cy="38075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>
                <a:sym typeface="Times New Roman" charset="0"/>
              </a:endParaRPr>
            </a:p>
          </p:txBody>
        </p:sp>
        <p:sp>
          <p:nvSpPr>
            <p:cNvPr id="28797" name="TextBox 30">
              <a:extLst>
                <a:ext uri="{FF2B5EF4-FFF2-40B4-BE49-F238E27FC236}">
                  <a16:creationId xmlns:a16="http://schemas.microsoft.com/office/drawing/2014/main" id="{9645F81F-F021-004D-8896-9DA9A92350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52446" y="1676400"/>
              <a:ext cx="3385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"/>
                <a:defRPr sz="29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550"/>
                </a:spcBef>
                <a:buClr>
                  <a:schemeClr val="accent1"/>
                </a:buClr>
                <a:buSzPct val="70000"/>
                <a:buFont typeface="Wingdings 2" pitchFamily="2" charset="2"/>
                <a:buChar char=""/>
                <a:defRPr sz="26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5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"/>
                <a:defRPr sz="23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400"/>
                </a:spcBef>
                <a:buClr>
                  <a:srgbClr val="A5AB81"/>
                </a:buClr>
                <a:buSzPct val="7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400"/>
                </a:spcBef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</a:rPr>
                <a:t>1</a:t>
              </a:r>
            </a:p>
          </p:txBody>
        </p:sp>
      </p:grpSp>
      <p:grpSp>
        <p:nvGrpSpPr>
          <p:cNvPr id="28684" name="Group 31">
            <a:extLst>
              <a:ext uri="{FF2B5EF4-FFF2-40B4-BE49-F238E27FC236}">
                <a16:creationId xmlns:a16="http://schemas.microsoft.com/office/drawing/2014/main" id="{8C174016-EAFA-8C49-87E8-857139F85C81}"/>
              </a:ext>
            </a:extLst>
          </p:cNvPr>
          <p:cNvGrpSpPr>
            <a:grpSpLocks/>
          </p:cNvGrpSpPr>
          <p:nvPr/>
        </p:nvGrpSpPr>
        <p:grpSpPr bwMode="auto">
          <a:xfrm>
            <a:off x="5715000" y="3424238"/>
            <a:ext cx="381000" cy="461962"/>
            <a:chOff x="3810000" y="1676400"/>
            <a:chExt cx="381000" cy="461665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281FA316-BC77-E042-8826-B12632C6BF7C}"/>
                </a:ext>
              </a:extLst>
            </p:cNvPr>
            <p:cNvSpPr/>
            <p:nvPr/>
          </p:nvSpPr>
          <p:spPr>
            <a:xfrm>
              <a:off x="3810000" y="1752551"/>
              <a:ext cx="381000" cy="380755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>
                <a:sym typeface="Times New Roman" charset="0"/>
              </a:endParaRPr>
            </a:p>
          </p:txBody>
        </p:sp>
        <p:sp>
          <p:nvSpPr>
            <p:cNvPr id="28795" name="TextBox 33">
              <a:extLst>
                <a:ext uri="{FF2B5EF4-FFF2-40B4-BE49-F238E27FC236}">
                  <a16:creationId xmlns:a16="http://schemas.microsoft.com/office/drawing/2014/main" id="{9F1D88F8-1C01-4B4B-A8E4-EA4961874D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52446" y="1676400"/>
              <a:ext cx="3385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"/>
                <a:defRPr sz="29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550"/>
                </a:spcBef>
                <a:buClr>
                  <a:schemeClr val="accent1"/>
                </a:buClr>
                <a:buSzPct val="70000"/>
                <a:buFont typeface="Wingdings 2" pitchFamily="2" charset="2"/>
                <a:buChar char=""/>
                <a:defRPr sz="26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5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"/>
                <a:defRPr sz="23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400"/>
                </a:spcBef>
                <a:buClr>
                  <a:srgbClr val="A5AB81"/>
                </a:buClr>
                <a:buSzPct val="7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400"/>
                </a:spcBef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</a:rPr>
                <a:t>1</a:t>
              </a:r>
            </a:p>
          </p:txBody>
        </p:sp>
      </p:grpSp>
      <p:grpSp>
        <p:nvGrpSpPr>
          <p:cNvPr id="28685" name="Group 54">
            <a:extLst>
              <a:ext uri="{FF2B5EF4-FFF2-40B4-BE49-F238E27FC236}">
                <a16:creationId xmlns:a16="http://schemas.microsoft.com/office/drawing/2014/main" id="{80F55197-C147-5549-85F2-A972AAB6645D}"/>
              </a:ext>
            </a:extLst>
          </p:cNvPr>
          <p:cNvGrpSpPr>
            <a:grpSpLocks/>
          </p:cNvGrpSpPr>
          <p:nvPr/>
        </p:nvGrpSpPr>
        <p:grpSpPr bwMode="auto">
          <a:xfrm>
            <a:off x="1600200" y="3886200"/>
            <a:ext cx="381000" cy="461963"/>
            <a:chOff x="3810000" y="1676400"/>
            <a:chExt cx="381000" cy="461665"/>
          </a:xfrm>
        </p:grpSpPr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4EB081E5-DEBA-6641-906F-436AA7802DAA}"/>
                </a:ext>
              </a:extLst>
            </p:cNvPr>
            <p:cNvSpPr/>
            <p:nvPr/>
          </p:nvSpPr>
          <p:spPr>
            <a:xfrm>
              <a:off x="3810000" y="1752551"/>
              <a:ext cx="381000" cy="38075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>
                <a:sym typeface="Times New Roman" charset="0"/>
              </a:endParaRPr>
            </a:p>
          </p:txBody>
        </p:sp>
        <p:sp>
          <p:nvSpPr>
            <p:cNvPr id="28793" name="TextBox 56">
              <a:extLst>
                <a:ext uri="{FF2B5EF4-FFF2-40B4-BE49-F238E27FC236}">
                  <a16:creationId xmlns:a16="http://schemas.microsoft.com/office/drawing/2014/main" id="{2715ABA1-CADF-E74A-9C29-1FCD5A6C23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52446" y="1676400"/>
              <a:ext cx="3385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"/>
                <a:defRPr sz="29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550"/>
                </a:spcBef>
                <a:buClr>
                  <a:schemeClr val="accent1"/>
                </a:buClr>
                <a:buSzPct val="70000"/>
                <a:buFont typeface="Wingdings 2" pitchFamily="2" charset="2"/>
                <a:buChar char=""/>
                <a:defRPr sz="26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5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"/>
                <a:defRPr sz="23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400"/>
                </a:spcBef>
                <a:buClr>
                  <a:srgbClr val="A5AB81"/>
                </a:buClr>
                <a:buSzPct val="7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400"/>
                </a:spcBef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</a:rPr>
                <a:t>1</a:t>
              </a:r>
            </a:p>
          </p:txBody>
        </p:sp>
      </p:grpSp>
      <p:grpSp>
        <p:nvGrpSpPr>
          <p:cNvPr id="28686" name="Group 57">
            <a:extLst>
              <a:ext uri="{FF2B5EF4-FFF2-40B4-BE49-F238E27FC236}">
                <a16:creationId xmlns:a16="http://schemas.microsoft.com/office/drawing/2014/main" id="{025C05F4-21C4-3345-8709-132A26DBBEC9}"/>
              </a:ext>
            </a:extLst>
          </p:cNvPr>
          <p:cNvGrpSpPr>
            <a:grpSpLocks/>
          </p:cNvGrpSpPr>
          <p:nvPr/>
        </p:nvGrpSpPr>
        <p:grpSpPr bwMode="auto">
          <a:xfrm>
            <a:off x="6248400" y="3810000"/>
            <a:ext cx="381000" cy="461963"/>
            <a:chOff x="3810000" y="1676400"/>
            <a:chExt cx="381000" cy="461665"/>
          </a:xfrm>
        </p:grpSpPr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6AC258C8-636B-9546-A22F-8D5C2C221B5D}"/>
                </a:ext>
              </a:extLst>
            </p:cNvPr>
            <p:cNvSpPr/>
            <p:nvPr/>
          </p:nvSpPr>
          <p:spPr>
            <a:xfrm>
              <a:off x="3810000" y="1752551"/>
              <a:ext cx="381000" cy="38075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>
                <a:sym typeface="Times New Roman" charset="0"/>
              </a:endParaRPr>
            </a:p>
          </p:txBody>
        </p:sp>
        <p:sp>
          <p:nvSpPr>
            <p:cNvPr id="28791" name="TextBox 59">
              <a:extLst>
                <a:ext uri="{FF2B5EF4-FFF2-40B4-BE49-F238E27FC236}">
                  <a16:creationId xmlns:a16="http://schemas.microsoft.com/office/drawing/2014/main" id="{4BFD5D7E-E807-1E42-A536-9A86F880F7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52446" y="1676400"/>
              <a:ext cx="3385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"/>
                <a:defRPr sz="29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550"/>
                </a:spcBef>
                <a:buClr>
                  <a:schemeClr val="accent1"/>
                </a:buClr>
                <a:buSzPct val="70000"/>
                <a:buFont typeface="Wingdings 2" pitchFamily="2" charset="2"/>
                <a:buChar char=""/>
                <a:defRPr sz="26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5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"/>
                <a:defRPr sz="23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400"/>
                </a:spcBef>
                <a:buClr>
                  <a:srgbClr val="A5AB81"/>
                </a:buClr>
                <a:buSzPct val="7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400"/>
                </a:spcBef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</a:rPr>
                <a:t>1</a:t>
              </a:r>
            </a:p>
          </p:txBody>
        </p:sp>
      </p:grpSp>
      <p:grpSp>
        <p:nvGrpSpPr>
          <p:cNvPr id="28687" name="Group 72">
            <a:extLst>
              <a:ext uri="{FF2B5EF4-FFF2-40B4-BE49-F238E27FC236}">
                <a16:creationId xmlns:a16="http://schemas.microsoft.com/office/drawing/2014/main" id="{CA47C546-7680-494D-A788-3582DE63655F}"/>
              </a:ext>
            </a:extLst>
          </p:cNvPr>
          <p:cNvGrpSpPr>
            <a:grpSpLocks/>
          </p:cNvGrpSpPr>
          <p:nvPr/>
        </p:nvGrpSpPr>
        <p:grpSpPr bwMode="auto">
          <a:xfrm>
            <a:off x="1143000" y="4343400"/>
            <a:ext cx="381000" cy="461963"/>
            <a:chOff x="3810000" y="1676400"/>
            <a:chExt cx="381000" cy="461665"/>
          </a:xfrm>
        </p:grpSpPr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F79D9782-6203-B14C-AA39-E6DFF1D60AEC}"/>
                </a:ext>
              </a:extLst>
            </p:cNvPr>
            <p:cNvSpPr/>
            <p:nvPr/>
          </p:nvSpPr>
          <p:spPr>
            <a:xfrm>
              <a:off x="3810000" y="1752551"/>
              <a:ext cx="381000" cy="38075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>
                <a:sym typeface="Times New Roman" charset="0"/>
              </a:endParaRPr>
            </a:p>
          </p:txBody>
        </p:sp>
        <p:sp>
          <p:nvSpPr>
            <p:cNvPr id="28789" name="TextBox 74">
              <a:extLst>
                <a:ext uri="{FF2B5EF4-FFF2-40B4-BE49-F238E27FC236}">
                  <a16:creationId xmlns:a16="http://schemas.microsoft.com/office/drawing/2014/main" id="{1FC8C3A2-F14D-D44D-BEB6-0247E0A1C8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52446" y="1676400"/>
              <a:ext cx="3385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"/>
                <a:defRPr sz="29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550"/>
                </a:spcBef>
                <a:buClr>
                  <a:schemeClr val="accent1"/>
                </a:buClr>
                <a:buSzPct val="70000"/>
                <a:buFont typeface="Wingdings 2" pitchFamily="2" charset="2"/>
                <a:buChar char=""/>
                <a:defRPr sz="26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5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"/>
                <a:defRPr sz="23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400"/>
                </a:spcBef>
                <a:buClr>
                  <a:srgbClr val="A5AB81"/>
                </a:buClr>
                <a:buSzPct val="7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400"/>
                </a:spcBef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</a:rPr>
                <a:t>1</a:t>
              </a:r>
            </a:p>
          </p:txBody>
        </p:sp>
      </p:grpSp>
      <p:grpSp>
        <p:nvGrpSpPr>
          <p:cNvPr id="28688" name="Group 75">
            <a:extLst>
              <a:ext uri="{FF2B5EF4-FFF2-40B4-BE49-F238E27FC236}">
                <a16:creationId xmlns:a16="http://schemas.microsoft.com/office/drawing/2014/main" id="{1875E23F-DB8B-AF4D-A7E1-E108BA989651}"/>
              </a:ext>
            </a:extLst>
          </p:cNvPr>
          <p:cNvGrpSpPr>
            <a:grpSpLocks/>
          </p:cNvGrpSpPr>
          <p:nvPr/>
        </p:nvGrpSpPr>
        <p:grpSpPr bwMode="auto">
          <a:xfrm>
            <a:off x="6705600" y="4343400"/>
            <a:ext cx="381000" cy="461963"/>
            <a:chOff x="3810000" y="1676400"/>
            <a:chExt cx="381000" cy="461665"/>
          </a:xfrm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DA2FB4D4-D2DF-F541-B715-8F97E67F2CE8}"/>
                </a:ext>
              </a:extLst>
            </p:cNvPr>
            <p:cNvSpPr/>
            <p:nvPr/>
          </p:nvSpPr>
          <p:spPr>
            <a:xfrm>
              <a:off x="3810000" y="1752551"/>
              <a:ext cx="381000" cy="38075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>
                <a:sym typeface="Times New Roman" charset="0"/>
              </a:endParaRPr>
            </a:p>
          </p:txBody>
        </p:sp>
        <p:sp>
          <p:nvSpPr>
            <p:cNvPr id="28787" name="TextBox 77">
              <a:extLst>
                <a:ext uri="{FF2B5EF4-FFF2-40B4-BE49-F238E27FC236}">
                  <a16:creationId xmlns:a16="http://schemas.microsoft.com/office/drawing/2014/main" id="{694FA3B8-5E50-4349-A452-43B4916216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52446" y="1676400"/>
              <a:ext cx="3385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"/>
                <a:defRPr sz="29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550"/>
                </a:spcBef>
                <a:buClr>
                  <a:schemeClr val="accent1"/>
                </a:buClr>
                <a:buSzPct val="70000"/>
                <a:buFont typeface="Wingdings 2" pitchFamily="2" charset="2"/>
                <a:buChar char=""/>
                <a:defRPr sz="26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5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"/>
                <a:defRPr sz="23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400"/>
                </a:spcBef>
                <a:buClr>
                  <a:srgbClr val="A5AB81"/>
                </a:buClr>
                <a:buSzPct val="7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400"/>
                </a:spcBef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</a:rPr>
                <a:t>1</a:t>
              </a:r>
            </a:p>
          </p:txBody>
        </p:sp>
      </p:grpSp>
      <p:grpSp>
        <p:nvGrpSpPr>
          <p:cNvPr id="28689" name="Group 93">
            <a:extLst>
              <a:ext uri="{FF2B5EF4-FFF2-40B4-BE49-F238E27FC236}">
                <a16:creationId xmlns:a16="http://schemas.microsoft.com/office/drawing/2014/main" id="{2079077E-1464-5D46-AE29-413686F91F30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4800600"/>
            <a:ext cx="381000" cy="461963"/>
            <a:chOff x="3810000" y="1676400"/>
            <a:chExt cx="381000" cy="461665"/>
          </a:xfrm>
        </p:grpSpPr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7489D3DF-7A8C-CF49-8474-218738F24EEF}"/>
                </a:ext>
              </a:extLst>
            </p:cNvPr>
            <p:cNvSpPr/>
            <p:nvPr/>
          </p:nvSpPr>
          <p:spPr>
            <a:xfrm>
              <a:off x="3810000" y="1752551"/>
              <a:ext cx="381000" cy="38075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>
                <a:sym typeface="Times New Roman" charset="0"/>
              </a:endParaRPr>
            </a:p>
          </p:txBody>
        </p:sp>
        <p:sp>
          <p:nvSpPr>
            <p:cNvPr id="28785" name="TextBox 95">
              <a:extLst>
                <a:ext uri="{FF2B5EF4-FFF2-40B4-BE49-F238E27FC236}">
                  <a16:creationId xmlns:a16="http://schemas.microsoft.com/office/drawing/2014/main" id="{DA82B67E-40AB-DE4D-9A1D-9C0C0E797C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52446" y="1676400"/>
              <a:ext cx="3385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"/>
                <a:defRPr sz="29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550"/>
                </a:spcBef>
                <a:buClr>
                  <a:schemeClr val="accent1"/>
                </a:buClr>
                <a:buSzPct val="70000"/>
                <a:buFont typeface="Wingdings 2" pitchFamily="2" charset="2"/>
                <a:buChar char=""/>
                <a:defRPr sz="26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5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"/>
                <a:defRPr sz="23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400"/>
                </a:spcBef>
                <a:buClr>
                  <a:srgbClr val="A5AB81"/>
                </a:buClr>
                <a:buSzPct val="7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400"/>
                </a:spcBef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</a:rPr>
                <a:t>1</a:t>
              </a:r>
            </a:p>
          </p:txBody>
        </p:sp>
      </p:grpSp>
      <p:grpSp>
        <p:nvGrpSpPr>
          <p:cNvPr id="28690" name="Group 96">
            <a:extLst>
              <a:ext uri="{FF2B5EF4-FFF2-40B4-BE49-F238E27FC236}">
                <a16:creationId xmlns:a16="http://schemas.microsoft.com/office/drawing/2014/main" id="{57401E21-5C4D-C145-819F-9356505E8179}"/>
              </a:ext>
            </a:extLst>
          </p:cNvPr>
          <p:cNvGrpSpPr>
            <a:grpSpLocks/>
          </p:cNvGrpSpPr>
          <p:nvPr/>
        </p:nvGrpSpPr>
        <p:grpSpPr bwMode="auto">
          <a:xfrm>
            <a:off x="7239000" y="4800600"/>
            <a:ext cx="381000" cy="461963"/>
            <a:chOff x="3810000" y="1676400"/>
            <a:chExt cx="381000" cy="461665"/>
          </a:xfrm>
        </p:grpSpPr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37FD52DC-78DB-B849-AE80-522D06120B83}"/>
                </a:ext>
              </a:extLst>
            </p:cNvPr>
            <p:cNvSpPr/>
            <p:nvPr/>
          </p:nvSpPr>
          <p:spPr>
            <a:xfrm>
              <a:off x="3810000" y="1752551"/>
              <a:ext cx="381000" cy="38075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>
                <a:sym typeface="Times New Roman" charset="0"/>
              </a:endParaRPr>
            </a:p>
          </p:txBody>
        </p:sp>
        <p:sp>
          <p:nvSpPr>
            <p:cNvPr id="28783" name="TextBox 98">
              <a:extLst>
                <a:ext uri="{FF2B5EF4-FFF2-40B4-BE49-F238E27FC236}">
                  <a16:creationId xmlns:a16="http://schemas.microsoft.com/office/drawing/2014/main" id="{396BC7F5-4BD2-9E4F-BCDB-3BB70C4208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52446" y="1676400"/>
              <a:ext cx="3385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"/>
                <a:defRPr sz="29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550"/>
                </a:spcBef>
                <a:buClr>
                  <a:schemeClr val="accent1"/>
                </a:buClr>
                <a:buSzPct val="70000"/>
                <a:buFont typeface="Wingdings 2" pitchFamily="2" charset="2"/>
                <a:buChar char=""/>
                <a:defRPr sz="26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5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"/>
                <a:defRPr sz="23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400"/>
                </a:spcBef>
                <a:buClr>
                  <a:srgbClr val="A5AB81"/>
                </a:buClr>
                <a:buSzPct val="7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400"/>
                </a:spcBef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</a:rPr>
                <a:t>1</a:t>
              </a:r>
            </a:p>
          </p:txBody>
        </p:sp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D17B42A2-F4E1-F84D-AC1A-7AF1BF5E7D04}"/>
              </a:ext>
            </a:extLst>
          </p:cNvPr>
          <p:cNvGrpSpPr>
            <a:grpSpLocks/>
          </p:cNvGrpSpPr>
          <p:nvPr/>
        </p:nvGrpSpPr>
        <p:grpSpPr bwMode="auto">
          <a:xfrm>
            <a:off x="3886200" y="2509838"/>
            <a:ext cx="381000" cy="461962"/>
            <a:chOff x="3810000" y="1676400"/>
            <a:chExt cx="381000" cy="461665"/>
          </a:xfrm>
        </p:grpSpPr>
        <p:sp>
          <p:nvSpPr>
            <p:cNvPr id="163" name="Oval 162">
              <a:extLst>
                <a:ext uri="{FF2B5EF4-FFF2-40B4-BE49-F238E27FC236}">
                  <a16:creationId xmlns:a16="http://schemas.microsoft.com/office/drawing/2014/main" id="{EF2477AF-3F99-E048-BDEF-110788D23601}"/>
                </a:ext>
              </a:extLst>
            </p:cNvPr>
            <p:cNvSpPr/>
            <p:nvPr/>
          </p:nvSpPr>
          <p:spPr>
            <a:xfrm>
              <a:off x="3810000" y="1752551"/>
              <a:ext cx="381000" cy="380755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>
                <a:sym typeface="Times New Roman" charset="0"/>
              </a:endParaRPr>
            </a:p>
          </p:txBody>
        </p:sp>
        <p:sp>
          <p:nvSpPr>
            <p:cNvPr id="28781" name="TextBox 163">
              <a:extLst>
                <a:ext uri="{FF2B5EF4-FFF2-40B4-BE49-F238E27FC236}">
                  <a16:creationId xmlns:a16="http://schemas.microsoft.com/office/drawing/2014/main" id="{C5504244-5980-7C43-B058-C5872D051F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52446" y="1676400"/>
              <a:ext cx="3385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"/>
                <a:defRPr sz="29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550"/>
                </a:spcBef>
                <a:buClr>
                  <a:schemeClr val="accent1"/>
                </a:buClr>
                <a:buSzPct val="70000"/>
                <a:buFont typeface="Wingdings 2" pitchFamily="2" charset="2"/>
                <a:buChar char=""/>
                <a:defRPr sz="26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5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"/>
                <a:defRPr sz="23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400"/>
                </a:spcBef>
                <a:buClr>
                  <a:srgbClr val="A5AB81"/>
                </a:buClr>
                <a:buSzPct val="7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400"/>
                </a:spcBef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</a:rPr>
                <a:t>2</a:t>
              </a:r>
            </a:p>
          </p:txBody>
        </p:sp>
      </p:grpSp>
      <p:grpSp>
        <p:nvGrpSpPr>
          <p:cNvPr id="17410" name="Group 17409">
            <a:extLst>
              <a:ext uri="{FF2B5EF4-FFF2-40B4-BE49-F238E27FC236}">
                <a16:creationId xmlns:a16="http://schemas.microsoft.com/office/drawing/2014/main" id="{AEC8BF28-0100-3943-B0B7-6B3DE4146516}"/>
              </a:ext>
            </a:extLst>
          </p:cNvPr>
          <p:cNvGrpSpPr>
            <a:grpSpLocks/>
          </p:cNvGrpSpPr>
          <p:nvPr/>
        </p:nvGrpSpPr>
        <p:grpSpPr bwMode="auto">
          <a:xfrm>
            <a:off x="4114800" y="457200"/>
            <a:ext cx="4148138" cy="1431925"/>
            <a:chOff x="4114800" y="457200"/>
            <a:chExt cx="4148554" cy="1432560"/>
          </a:xfrm>
        </p:grpSpPr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91F97E61-FD69-144D-BB83-B0D7767BC4D6}"/>
                </a:ext>
              </a:extLst>
            </p:cNvPr>
            <p:cNvCxnSpPr/>
            <p:nvPr/>
          </p:nvCxnSpPr>
          <p:spPr>
            <a:xfrm flipH="1">
              <a:off x="4114800" y="822487"/>
              <a:ext cx="3886590" cy="1067273"/>
            </a:xfrm>
            <a:prstGeom prst="line">
              <a:avLst/>
            </a:prstGeom>
            <a:ln w="254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779" name="TextBox 17407">
              <a:extLst>
                <a:ext uri="{FF2B5EF4-FFF2-40B4-BE49-F238E27FC236}">
                  <a16:creationId xmlns:a16="http://schemas.microsoft.com/office/drawing/2014/main" id="{85439F15-EF73-634F-9677-A60AFAB4A5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24800" y="457200"/>
              <a:ext cx="3385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"/>
                <a:defRPr sz="29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550"/>
                </a:spcBef>
                <a:buClr>
                  <a:schemeClr val="accent1"/>
                </a:buClr>
                <a:buSzPct val="70000"/>
                <a:buFont typeface="Wingdings 2" pitchFamily="2" charset="2"/>
                <a:buChar char=""/>
                <a:defRPr sz="26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5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"/>
                <a:defRPr sz="23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400"/>
                </a:spcBef>
                <a:buClr>
                  <a:srgbClr val="A5AB81"/>
                </a:buClr>
                <a:buSzPct val="7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400"/>
                </a:spcBef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</a:rPr>
                <a:t>1</a:t>
              </a:r>
            </a:p>
          </p:txBody>
        </p:sp>
      </p:grpSp>
      <p:grpSp>
        <p:nvGrpSpPr>
          <p:cNvPr id="17411" name="Group 17410">
            <a:extLst>
              <a:ext uri="{FF2B5EF4-FFF2-40B4-BE49-F238E27FC236}">
                <a16:creationId xmlns:a16="http://schemas.microsoft.com/office/drawing/2014/main" id="{2EB32C25-8B98-9245-9662-5E5D944DF142}"/>
              </a:ext>
            </a:extLst>
          </p:cNvPr>
          <p:cNvGrpSpPr>
            <a:grpSpLocks/>
          </p:cNvGrpSpPr>
          <p:nvPr/>
        </p:nvGrpSpPr>
        <p:grpSpPr bwMode="auto">
          <a:xfrm>
            <a:off x="3657600" y="762000"/>
            <a:ext cx="4605338" cy="1554163"/>
            <a:chOff x="3657600" y="762000"/>
            <a:chExt cx="4605754" cy="1554480"/>
          </a:xfrm>
        </p:grpSpPr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7352E0D8-3963-574B-8661-32626AF2FCFB}"/>
                </a:ext>
              </a:extLst>
            </p:cNvPr>
            <p:cNvCxnSpPr/>
            <p:nvPr/>
          </p:nvCxnSpPr>
          <p:spPr>
            <a:xfrm flipH="1">
              <a:off x="3657600" y="1097031"/>
              <a:ext cx="4343792" cy="1219449"/>
            </a:xfrm>
            <a:prstGeom prst="line">
              <a:avLst/>
            </a:prstGeom>
            <a:ln w="254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777" name="TextBox 165">
              <a:extLst>
                <a:ext uri="{FF2B5EF4-FFF2-40B4-BE49-F238E27FC236}">
                  <a16:creationId xmlns:a16="http://schemas.microsoft.com/office/drawing/2014/main" id="{5D90F37F-34EB-3247-96E1-00EC450216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24800" y="762000"/>
              <a:ext cx="3385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"/>
                <a:defRPr sz="29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550"/>
                </a:spcBef>
                <a:buClr>
                  <a:schemeClr val="accent1"/>
                </a:buClr>
                <a:buSzPct val="70000"/>
                <a:buFont typeface="Wingdings 2" pitchFamily="2" charset="2"/>
                <a:buChar char=""/>
                <a:defRPr sz="26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5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"/>
                <a:defRPr sz="23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400"/>
                </a:spcBef>
                <a:buClr>
                  <a:srgbClr val="A5AB81"/>
                </a:buClr>
                <a:buSzPct val="7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400"/>
                </a:spcBef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</a:rPr>
                <a:t>1</a:t>
              </a:r>
            </a:p>
          </p:txBody>
        </p:sp>
      </p:grpSp>
      <p:grpSp>
        <p:nvGrpSpPr>
          <p:cNvPr id="17412" name="Group 17411">
            <a:extLst>
              <a:ext uri="{FF2B5EF4-FFF2-40B4-BE49-F238E27FC236}">
                <a16:creationId xmlns:a16="http://schemas.microsoft.com/office/drawing/2014/main" id="{2B143C92-680A-374E-8455-93A85CEAF40B}"/>
              </a:ext>
            </a:extLst>
          </p:cNvPr>
          <p:cNvGrpSpPr>
            <a:grpSpLocks/>
          </p:cNvGrpSpPr>
          <p:nvPr/>
        </p:nvGrpSpPr>
        <p:grpSpPr bwMode="auto">
          <a:xfrm>
            <a:off x="3200400" y="990600"/>
            <a:ext cx="5138738" cy="1736725"/>
            <a:chOff x="3200400" y="990600"/>
            <a:chExt cx="5139154" cy="1737360"/>
          </a:xfrm>
        </p:grpSpPr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425985EA-6746-F148-8ABF-5451726AC8DA}"/>
                </a:ext>
              </a:extLst>
            </p:cNvPr>
            <p:cNvCxnSpPr/>
            <p:nvPr/>
          </p:nvCxnSpPr>
          <p:spPr>
            <a:xfrm flipH="1">
              <a:off x="3200400" y="1279631"/>
              <a:ext cx="4877195" cy="1448329"/>
            </a:xfrm>
            <a:prstGeom prst="line">
              <a:avLst/>
            </a:prstGeom>
            <a:ln w="254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775" name="TextBox 166">
              <a:extLst>
                <a:ext uri="{FF2B5EF4-FFF2-40B4-BE49-F238E27FC236}">
                  <a16:creationId xmlns:a16="http://schemas.microsoft.com/office/drawing/2014/main" id="{99DF582A-CC06-9B4F-9F88-6D6DDED561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01000" y="990600"/>
              <a:ext cx="3385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"/>
                <a:defRPr sz="29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550"/>
                </a:spcBef>
                <a:buClr>
                  <a:schemeClr val="accent1"/>
                </a:buClr>
                <a:buSzPct val="70000"/>
                <a:buFont typeface="Wingdings 2" pitchFamily="2" charset="2"/>
                <a:buChar char=""/>
                <a:defRPr sz="26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5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"/>
                <a:defRPr sz="23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400"/>
                </a:spcBef>
                <a:buClr>
                  <a:srgbClr val="A5AB81"/>
                </a:buClr>
                <a:buSzPct val="7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400"/>
                </a:spcBef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</a:rPr>
                <a:t>2</a:t>
              </a:r>
            </a:p>
          </p:txBody>
        </p:sp>
      </p:grpSp>
      <p:grpSp>
        <p:nvGrpSpPr>
          <p:cNvPr id="17414" name="Group 17413">
            <a:extLst>
              <a:ext uri="{FF2B5EF4-FFF2-40B4-BE49-F238E27FC236}">
                <a16:creationId xmlns:a16="http://schemas.microsoft.com/office/drawing/2014/main" id="{94FD34F2-FCCD-D14E-821D-371DAF59B8D8}"/>
              </a:ext>
            </a:extLst>
          </p:cNvPr>
          <p:cNvGrpSpPr>
            <a:grpSpLocks/>
          </p:cNvGrpSpPr>
          <p:nvPr/>
        </p:nvGrpSpPr>
        <p:grpSpPr bwMode="auto">
          <a:xfrm>
            <a:off x="2743200" y="1219200"/>
            <a:ext cx="5672138" cy="1970088"/>
            <a:chOff x="2743200" y="1214735"/>
            <a:chExt cx="5672554" cy="1970425"/>
          </a:xfrm>
        </p:grpSpPr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22366D8E-1C27-E94A-A754-A4245FE92890}"/>
                </a:ext>
              </a:extLst>
            </p:cNvPr>
            <p:cNvCxnSpPr/>
            <p:nvPr/>
          </p:nvCxnSpPr>
          <p:spPr>
            <a:xfrm flipH="1">
              <a:off x="2743200" y="1524351"/>
              <a:ext cx="5334391" cy="1660809"/>
            </a:xfrm>
            <a:prstGeom prst="line">
              <a:avLst/>
            </a:prstGeom>
            <a:ln w="254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773" name="TextBox 170">
              <a:extLst>
                <a:ext uri="{FF2B5EF4-FFF2-40B4-BE49-F238E27FC236}">
                  <a16:creationId xmlns:a16="http://schemas.microsoft.com/office/drawing/2014/main" id="{BBFC5768-37A6-6C42-9591-0ACF014D91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77200" y="1214735"/>
              <a:ext cx="3385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"/>
                <a:defRPr sz="29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550"/>
                </a:spcBef>
                <a:buClr>
                  <a:schemeClr val="accent1"/>
                </a:buClr>
                <a:buSzPct val="70000"/>
                <a:buFont typeface="Wingdings 2" pitchFamily="2" charset="2"/>
                <a:buChar char=""/>
                <a:defRPr sz="26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5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"/>
                <a:defRPr sz="23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400"/>
                </a:spcBef>
                <a:buClr>
                  <a:srgbClr val="A5AB81"/>
                </a:buClr>
                <a:buSzPct val="7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400"/>
                </a:spcBef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</a:rPr>
                <a:t>3</a:t>
              </a:r>
            </a:p>
          </p:txBody>
        </p:sp>
      </p:grpSp>
      <p:grpSp>
        <p:nvGrpSpPr>
          <p:cNvPr id="17415" name="Group 17414">
            <a:extLst>
              <a:ext uri="{FF2B5EF4-FFF2-40B4-BE49-F238E27FC236}">
                <a16:creationId xmlns:a16="http://schemas.microsoft.com/office/drawing/2014/main" id="{1968ED7B-95E7-F148-A8E6-5439BD2636CE}"/>
              </a:ext>
            </a:extLst>
          </p:cNvPr>
          <p:cNvGrpSpPr>
            <a:grpSpLocks/>
          </p:cNvGrpSpPr>
          <p:nvPr/>
        </p:nvGrpSpPr>
        <p:grpSpPr bwMode="auto">
          <a:xfrm>
            <a:off x="2362200" y="1447800"/>
            <a:ext cx="6129338" cy="2133600"/>
            <a:chOff x="2362200" y="1447800"/>
            <a:chExt cx="6129754" cy="2133600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89314D9-69DE-9C41-8E8E-4A40743523B2}"/>
                </a:ext>
              </a:extLst>
            </p:cNvPr>
            <p:cNvCxnSpPr/>
            <p:nvPr/>
          </p:nvCxnSpPr>
          <p:spPr>
            <a:xfrm flipH="1">
              <a:off x="2362200" y="1828800"/>
              <a:ext cx="5639183" cy="1752600"/>
            </a:xfrm>
            <a:prstGeom prst="line">
              <a:avLst/>
            </a:prstGeom>
            <a:ln w="254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771" name="TextBox 172">
              <a:extLst>
                <a:ext uri="{FF2B5EF4-FFF2-40B4-BE49-F238E27FC236}">
                  <a16:creationId xmlns:a16="http://schemas.microsoft.com/office/drawing/2014/main" id="{26A953FC-E206-6D47-8649-12A56084F7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53400" y="1447800"/>
              <a:ext cx="3385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"/>
                <a:defRPr sz="29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550"/>
                </a:spcBef>
                <a:buClr>
                  <a:schemeClr val="accent1"/>
                </a:buClr>
                <a:buSzPct val="70000"/>
                <a:buFont typeface="Wingdings 2" pitchFamily="2" charset="2"/>
                <a:buChar char=""/>
                <a:defRPr sz="26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5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"/>
                <a:defRPr sz="23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400"/>
                </a:spcBef>
                <a:buClr>
                  <a:srgbClr val="A5AB81"/>
                </a:buClr>
                <a:buSzPct val="7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400"/>
                </a:spcBef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</a:rPr>
                <a:t>5</a:t>
              </a:r>
            </a:p>
          </p:txBody>
        </p:sp>
      </p:grpSp>
      <p:grpSp>
        <p:nvGrpSpPr>
          <p:cNvPr id="17417" name="Group 17416">
            <a:extLst>
              <a:ext uri="{FF2B5EF4-FFF2-40B4-BE49-F238E27FC236}">
                <a16:creationId xmlns:a16="http://schemas.microsoft.com/office/drawing/2014/main" id="{99059C30-D9AD-B045-BBF4-D083BED32D5F}"/>
              </a:ext>
            </a:extLst>
          </p:cNvPr>
          <p:cNvGrpSpPr>
            <a:grpSpLocks/>
          </p:cNvGrpSpPr>
          <p:nvPr/>
        </p:nvGrpSpPr>
        <p:grpSpPr bwMode="auto">
          <a:xfrm>
            <a:off x="1371600" y="2133600"/>
            <a:ext cx="7239000" cy="2346325"/>
            <a:chOff x="1371600" y="2133600"/>
            <a:chExt cx="7239000" cy="2346960"/>
          </a:xfrm>
        </p:grpSpPr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F53037C7-D5DC-5941-BDA4-FF724284A6DC}"/>
                </a:ext>
              </a:extLst>
            </p:cNvPr>
            <p:cNvCxnSpPr/>
            <p:nvPr/>
          </p:nvCxnSpPr>
          <p:spPr>
            <a:xfrm flipH="1">
              <a:off x="1371600" y="2422603"/>
              <a:ext cx="6629400" cy="2057957"/>
            </a:xfrm>
            <a:prstGeom prst="line">
              <a:avLst/>
            </a:prstGeom>
            <a:ln w="254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769" name="TextBox 173">
              <a:extLst>
                <a:ext uri="{FF2B5EF4-FFF2-40B4-BE49-F238E27FC236}">
                  <a16:creationId xmlns:a16="http://schemas.microsoft.com/office/drawing/2014/main" id="{938FFF0D-B4B3-8F45-A7D1-E3A38565DA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77200" y="2133600"/>
              <a:ext cx="5334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"/>
                <a:defRPr sz="29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550"/>
                </a:spcBef>
                <a:buClr>
                  <a:schemeClr val="accent1"/>
                </a:buClr>
                <a:buSzPct val="70000"/>
                <a:buFont typeface="Wingdings 2" pitchFamily="2" charset="2"/>
                <a:buChar char=""/>
                <a:defRPr sz="26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5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"/>
                <a:defRPr sz="23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400"/>
                </a:spcBef>
                <a:buClr>
                  <a:srgbClr val="A5AB81"/>
                </a:buClr>
                <a:buSzPct val="7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400"/>
                </a:spcBef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</a:rPr>
                <a:t>13</a:t>
              </a:r>
            </a:p>
          </p:txBody>
        </p:sp>
      </p:grpSp>
      <p:grpSp>
        <p:nvGrpSpPr>
          <p:cNvPr id="17416" name="Group 17415">
            <a:extLst>
              <a:ext uri="{FF2B5EF4-FFF2-40B4-BE49-F238E27FC236}">
                <a16:creationId xmlns:a16="http://schemas.microsoft.com/office/drawing/2014/main" id="{B10CFE1F-D3D4-E046-842A-AEEB5D6706B8}"/>
              </a:ext>
            </a:extLst>
          </p:cNvPr>
          <p:cNvGrpSpPr>
            <a:grpSpLocks/>
          </p:cNvGrpSpPr>
          <p:nvPr/>
        </p:nvGrpSpPr>
        <p:grpSpPr bwMode="auto">
          <a:xfrm>
            <a:off x="1828800" y="1828800"/>
            <a:ext cx="6705600" cy="2225675"/>
            <a:chOff x="1828800" y="1828800"/>
            <a:chExt cx="6705600" cy="2225040"/>
          </a:xfrm>
        </p:grpSpPr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E957560F-ED93-F742-80D9-836684AF85A8}"/>
                </a:ext>
              </a:extLst>
            </p:cNvPr>
            <p:cNvCxnSpPr/>
            <p:nvPr/>
          </p:nvCxnSpPr>
          <p:spPr>
            <a:xfrm flipH="1">
              <a:off x="1828800" y="2149384"/>
              <a:ext cx="6172200" cy="1904456"/>
            </a:xfrm>
            <a:prstGeom prst="line">
              <a:avLst/>
            </a:prstGeom>
            <a:ln w="254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767" name="TextBox 174">
              <a:extLst>
                <a:ext uri="{FF2B5EF4-FFF2-40B4-BE49-F238E27FC236}">
                  <a16:creationId xmlns:a16="http://schemas.microsoft.com/office/drawing/2014/main" id="{382CEF63-96FA-DE40-BBA3-201FD02339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8153400" y="1828800"/>
              <a:ext cx="3810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"/>
                <a:defRPr sz="29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550"/>
                </a:spcBef>
                <a:buClr>
                  <a:schemeClr val="accent1"/>
                </a:buClr>
                <a:buSzPct val="70000"/>
                <a:buFont typeface="Wingdings 2" pitchFamily="2" charset="2"/>
                <a:buChar char=""/>
                <a:defRPr sz="26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5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"/>
                <a:defRPr sz="23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400"/>
                </a:spcBef>
                <a:buClr>
                  <a:srgbClr val="A5AB81"/>
                </a:buClr>
                <a:buSzPct val="7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400"/>
                </a:spcBef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</a:rPr>
                <a:t>8</a:t>
              </a:r>
            </a:p>
          </p:txBody>
        </p:sp>
      </p:grpSp>
      <p:grpSp>
        <p:nvGrpSpPr>
          <p:cNvPr id="17418" name="Group 17417">
            <a:extLst>
              <a:ext uri="{FF2B5EF4-FFF2-40B4-BE49-F238E27FC236}">
                <a16:creationId xmlns:a16="http://schemas.microsoft.com/office/drawing/2014/main" id="{0BEC509A-EC5B-3243-A179-6731BE3940C7}"/>
              </a:ext>
            </a:extLst>
          </p:cNvPr>
          <p:cNvGrpSpPr>
            <a:grpSpLocks/>
          </p:cNvGrpSpPr>
          <p:nvPr/>
        </p:nvGrpSpPr>
        <p:grpSpPr bwMode="auto">
          <a:xfrm>
            <a:off x="990600" y="2514600"/>
            <a:ext cx="7620000" cy="2408238"/>
            <a:chOff x="990600" y="2514600"/>
            <a:chExt cx="7620000" cy="2407920"/>
          </a:xfrm>
        </p:grpSpPr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E511A387-20DD-1B4E-950E-8F8C73650E69}"/>
                </a:ext>
              </a:extLst>
            </p:cNvPr>
            <p:cNvCxnSpPr/>
            <p:nvPr/>
          </p:nvCxnSpPr>
          <p:spPr>
            <a:xfrm flipH="1">
              <a:off x="990600" y="2789202"/>
              <a:ext cx="7010400" cy="2133318"/>
            </a:xfrm>
            <a:prstGeom prst="line">
              <a:avLst/>
            </a:prstGeom>
            <a:ln w="254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765" name="TextBox 175">
              <a:extLst>
                <a:ext uri="{FF2B5EF4-FFF2-40B4-BE49-F238E27FC236}">
                  <a16:creationId xmlns:a16="http://schemas.microsoft.com/office/drawing/2014/main" id="{8FA62DCA-8F48-0A43-A691-2D1590A046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77200" y="2514600"/>
              <a:ext cx="5334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"/>
                <a:defRPr sz="29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550"/>
                </a:spcBef>
                <a:buClr>
                  <a:schemeClr val="accent1"/>
                </a:buClr>
                <a:buSzPct val="70000"/>
                <a:buFont typeface="Wingdings 2" pitchFamily="2" charset="2"/>
                <a:buChar char=""/>
                <a:defRPr sz="26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5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"/>
                <a:defRPr sz="23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400"/>
                </a:spcBef>
                <a:buClr>
                  <a:srgbClr val="A5AB81"/>
                </a:buClr>
                <a:buSzPct val="7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400"/>
                </a:spcBef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</a:rPr>
                <a:t>21</a:t>
              </a:r>
            </a:p>
          </p:txBody>
        </p:sp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B6D4F160-88AE-6F44-A8C6-8578678E2D75}"/>
              </a:ext>
            </a:extLst>
          </p:cNvPr>
          <p:cNvGrpSpPr>
            <a:grpSpLocks/>
          </p:cNvGrpSpPr>
          <p:nvPr/>
        </p:nvGrpSpPr>
        <p:grpSpPr bwMode="auto">
          <a:xfrm>
            <a:off x="3429000" y="2967038"/>
            <a:ext cx="1295400" cy="461962"/>
            <a:chOff x="3429000" y="2895600"/>
            <a:chExt cx="1295400" cy="461665"/>
          </a:xfrm>
        </p:grpSpPr>
        <p:grpSp>
          <p:nvGrpSpPr>
            <p:cNvPr id="28758" name="Group 178">
              <a:extLst>
                <a:ext uri="{FF2B5EF4-FFF2-40B4-BE49-F238E27FC236}">
                  <a16:creationId xmlns:a16="http://schemas.microsoft.com/office/drawing/2014/main" id="{5BC69EA3-B99A-8C48-B1F4-6BE814F593B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29000" y="2895600"/>
              <a:ext cx="381000" cy="461665"/>
              <a:chOff x="3886200" y="1676400"/>
              <a:chExt cx="381000" cy="461665"/>
            </a:xfrm>
          </p:grpSpPr>
          <p:sp>
            <p:nvSpPr>
              <p:cNvPr id="183" name="Oval 182">
                <a:extLst>
                  <a:ext uri="{FF2B5EF4-FFF2-40B4-BE49-F238E27FC236}">
                    <a16:creationId xmlns:a16="http://schemas.microsoft.com/office/drawing/2014/main" id="{031B9586-6DBB-0F49-A05F-896C50B35F51}"/>
                  </a:ext>
                </a:extLst>
              </p:cNvPr>
              <p:cNvSpPr/>
              <p:nvPr/>
            </p:nvSpPr>
            <p:spPr>
              <a:xfrm>
                <a:off x="3886200" y="1752551"/>
                <a:ext cx="381000" cy="380755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 dirty="0">
                  <a:sym typeface="Times New Roman" charset="0"/>
                </a:endParaRPr>
              </a:p>
            </p:txBody>
          </p:sp>
          <p:sp>
            <p:nvSpPr>
              <p:cNvPr id="28763" name="TextBox 183">
                <a:extLst>
                  <a:ext uri="{FF2B5EF4-FFF2-40B4-BE49-F238E27FC236}">
                    <a16:creationId xmlns:a16="http://schemas.microsoft.com/office/drawing/2014/main" id="{22124FE4-BC83-D543-9D20-3F8B129DE9F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28646" y="1676400"/>
                <a:ext cx="338554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ts val="7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Char char=""/>
                  <a:defRPr sz="29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ts val="550"/>
                  </a:spcBef>
                  <a:buClr>
                    <a:schemeClr val="accent1"/>
                  </a:buClr>
                  <a:buSzPct val="70000"/>
                  <a:buFont typeface="Wingdings 2" pitchFamily="2" charset="2"/>
                  <a:buChar char=""/>
                  <a:defRPr sz="26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ts val="5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"/>
                  <a:defRPr sz="23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A5AB81"/>
                  </a:buClr>
                  <a:buSzPct val="7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ts val="400"/>
                  </a:spcBef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400">
                    <a:solidFill>
                      <a:srgbClr val="000000"/>
                    </a:solidFill>
                    <a:latin typeface="Times New Roman" panose="02020603050405020304" pitchFamily="18" charset="0"/>
                    <a:ea typeface="ヒラギノ明朝 ProN W3" panose="02020300000000000000" pitchFamily="18" charset="-128"/>
                  </a:rPr>
                  <a:t>3</a:t>
                </a:r>
              </a:p>
            </p:txBody>
          </p:sp>
        </p:grpSp>
        <p:grpSp>
          <p:nvGrpSpPr>
            <p:cNvPr id="28759" name="Group 179">
              <a:extLst>
                <a:ext uri="{FF2B5EF4-FFF2-40B4-BE49-F238E27FC236}">
                  <a16:creationId xmlns:a16="http://schemas.microsoft.com/office/drawing/2014/main" id="{33D2A7B7-825C-8E45-BFF8-001F8CBB79B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43400" y="2895600"/>
              <a:ext cx="381000" cy="461665"/>
              <a:chOff x="3810000" y="1676400"/>
              <a:chExt cx="381000" cy="461665"/>
            </a:xfrm>
          </p:grpSpPr>
          <p:sp>
            <p:nvSpPr>
              <p:cNvPr id="181" name="Oval 180">
                <a:extLst>
                  <a:ext uri="{FF2B5EF4-FFF2-40B4-BE49-F238E27FC236}">
                    <a16:creationId xmlns:a16="http://schemas.microsoft.com/office/drawing/2014/main" id="{50BF5A98-C676-2349-A472-65F32A787DF1}"/>
                  </a:ext>
                </a:extLst>
              </p:cNvPr>
              <p:cNvSpPr/>
              <p:nvPr/>
            </p:nvSpPr>
            <p:spPr>
              <a:xfrm>
                <a:off x="3810000" y="1752551"/>
                <a:ext cx="381000" cy="380755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 dirty="0">
                  <a:sym typeface="Times New Roman" charset="0"/>
                </a:endParaRPr>
              </a:p>
            </p:txBody>
          </p:sp>
          <p:sp>
            <p:nvSpPr>
              <p:cNvPr id="28761" name="TextBox 181">
                <a:extLst>
                  <a:ext uri="{FF2B5EF4-FFF2-40B4-BE49-F238E27FC236}">
                    <a16:creationId xmlns:a16="http://schemas.microsoft.com/office/drawing/2014/main" id="{EC57FE9C-96F4-B44B-B698-0BE67CB72F1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10000" y="1676400"/>
                <a:ext cx="338554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ts val="7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Char char=""/>
                  <a:defRPr sz="29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ts val="550"/>
                  </a:spcBef>
                  <a:buClr>
                    <a:schemeClr val="accent1"/>
                  </a:buClr>
                  <a:buSzPct val="70000"/>
                  <a:buFont typeface="Wingdings 2" pitchFamily="2" charset="2"/>
                  <a:buChar char=""/>
                  <a:defRPr sz="26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ts val="5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"/>
                  <a:defRPr sz="23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A5AB81"/>
                  </a:buClr>
                  <a:buSzPct val="7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ts val="400"/>
                  </a:spcBef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400">
                    <a:solidFill>
                      <a:srgbClr val="000000"/>
                    </a:solidFill>
                    <a:latin typeface="Times New Roman" panose="02020603050405020304" pitchFamily="18" charset="0"/>
                    <a:ea typeface="ヒラギノ明朝 ProN W3" panose="02020300000000000000" pitchFamily="18" charset="-128"/>
                  </a:rPr>
                  <a:t>3</a:t>
                </a:r>
              </a:p>
            </p:txBody>
          </p:sp>
        </p:grpSp>
      </p:grpSp>
      <p:grpSp>
        <p:nvGrpSpPr>
          <p:cNvPr id="231" name="Group 230">
            <a:extLst>
              <a:ext uri="{FF2B5EF4-FFF2-40B4-BE49-F238E27FC236}">
                <a16:creationId xmlns:a16="http://schemas.microsoft.com/office/drawing/2014/main" id="{E58DD6CD-B82E-3C4F-A826-802487633464}"/>
              </a:ext>
            </a:extLst>
          </p:cNvPr>
          <p:cNvGrpSpPr>
            <a:grpSpLocks/>
          </p:cNvGrpSpPr>
          <p:nvPr/>
        </p:nvGrpSpPr>
        <p:grpSpPr bwMode="auto">
          <a:xfrm>
            <a:off x="2971800" y="3419475"/>
            <a:ext cx="2209800" cy="466725"/>
            <a:chOff x="2895600" y="3348335"/>
            <a:chExt cx="2209800" cy="466130"/>
          </a:xfrm>
        </p:grpSpPr>
        <p:grpSp>
          <p:nvGrpSpPr>
            <p:cNvPr id="28749" name="Group 231">
              <a:extLst>
                <a:ext uri="{FF2B5EF4-FFF2-40B4-BE49-F238E27FC236}">
                  <a16:creationId xmlns:a16="http://schemas.microsoft.com/office/drawing/2014/main" id="{9B49045B-5419-B54E-AD8E-D4D3F42FDD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95600" y="3352800"/>
              <a:ext cx="381000" cy="461665"/>
              <a:chOff x="3810000" y="1676400"/>
              <a:chExt cx="381000" cy="461665"/>
            </a:xfrm>
          </p:grpSpPr>
          <p:sp>
            <p:nvSpPr>
              <p:cNvPr id="239" name="Oval 238">
                <a:extLst>
                  <a:ext uri="{FF2B5EF4-FFF2-40B4-BE49-F238E27FC236}">
                    <a16:creationId xmlns:a16="http://schemas.microsoft.com/office/drawing/2014/main" id="{B4CC788D-B546-F34E-8431-75F6718915F3}"/>
                  </a:ext>
                </a:extLst>
              </p:cNvPr>
              <p:cNvSpPr/>
              <p:nvPr/>
            </p:nvSpPr>
            <p:spPr>
              <a:xfrm>
                <a:off x="3810000" y="1752795"/>
                <a:ext cx="381000" cy="380515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 dirty="0">
                  <a:sym typeface="Times New Roman" charset="0"/>
                </a:endParaRPr>
              </a:p>
            </p:txBody>
          </p:sp>
          <p:sp>
            <p:nvSpPr>
              <p:cNvPr id="28757" name="TextBox 239">
                <a:extLst>
                  <a:ext uri="{FF2B5EF4-FFF2-40B4-BE49-F238E27FC236}">
                    <a16:creationId xmlns:a16="http://schemas.microsoft.com/office/drawing/2014/main" id="{3ED8C154-0CF3-6C41-8060-CB618BE8424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52446" y="1676400"/>
                <a:ext cx="338554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ts val="7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Char char=""/>
                  <a:defRPr sz="29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ts val="550"/>
                  </a:spcBef>
                  <a:buClr>
                    <a:schemeClr val="accent1"/>
                  </a:buClr>
                  <a:buSzPct val="70000"/>
                  <a:buFont typeface="Wingdings 2" pitchFamily="2" charset="2"/>
                  <a:buChar char=""/>
                  <a:defRPr sz="26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ts val="5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"/>
                  <a:defRPr sz="23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A5AB81"/>
                  </a:buClr>
                  <a:buSzPct val="7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ts val="400"/>
                  </a:spcBef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400">
                    <a:solidFill>
                      <a:srgbClr val="000000"/>
                    </a:solidFill>
                    <a:latin typeface="Times New Roman" panose="02020603050405020304" pitchFamily="18" charset="0"/>
                    <a:ea typeface="ヒラギノ明朝 ProN W3" panose="02020300000000000000" pitchFamily="18" charset="-128"/>
                  </a:rPr>
                  <a:t>4</a:t>
                </a:r>
              </a:p>
            </p:txBody>
          </p:sp>
        </p:grpSp>
        <p:grpSp>
          <p:nvGrpSpPr>
            <p:cNvPr id="28750" name="Group 232">
              <a:extLst>
                <a:ext uri="{FF2B5EF4-FFF2-40B4-BE49-F238E27FC236}">
                  <a16:creationId xmlns:a16="http://schemas.microsoft.com/office/drawing/2014/main" id="{D67A6BA9-06B5-8A49-A6E6-FFB0BE6C7A8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24400" y="3348335"/>
              <a:ext cx="381000" cy="461665"/>
              <a:chOff x="3733800" y="1676400"/>
              <a:chExt cx="381000" cy="461665"/>
            </a:xfrm>
          </p:grpSpPr>
          <p:sp>
            <p:nvSpPr>
              <p:cNvPr id="237" name="Oval 236">
                <a:extLst>
                  <a:ext uri="{FF2B5EF4-FFF2-40B4-BE49-F238E27FC236}">
                    <a16:creationId xmlns:a16="http://schemas.microsoft.com/office/drawing/2014/main" id="{E7BE1D23-5FCC-654D-AA04-33E097E70056}"/>
                  </a:ext>
                </a:extLst>
              </p:cNvPr>
              <p:cNvSpPr/>
              <p:nvPr/>
            </p:nvSpPr>
            <p:spPr>
              <a:xfrm>
                <a:off x="3733800" y="1752503"/>
                <a:ext cx="381000" cy="380515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 dirty="0">
                  <a:sym typeface="Times New Roman" charset="0"/>
                </a:endParaRPr>
              </a:p>
            </p:txBody>
          </p:sp>
          <p:sp>
            <p:nvSpPr>
              <p:cNvPr id="28755" name="TextBox 237">
                <a:extLst>
                  <a:ext uri="{FF2B5EF4-FFF2-40B4-BE49-F238E27FC236}">
                    <a16:creationId xmlns:a16="http://schemas.microsoft.com/office/drawing/2014/main" id="{AE8EE38B-586B-3D42-AF1A-626E3FC2C1C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76246" y="1676400"/>
                <a:ext cx="338554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ts val="7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Char char=""/>
                  <a:defRPr sz="29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ts val="550"/>
                  </a:spcBef>
                  <a:buClr>
                    <a:schemeClr val="accent1"/>
                  </a:buClr>
                  <a:buSzPct val="70000"/>
                  <a:buFont typeface="Wingdings 2" pitchFamily="2" charset="2"/>
                  <a:buChar char=""/>
                  <a:defRPr sz="26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ts val="5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"/>
                  <a:defRPr sz="23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A5AB81"/>
                  </a:buClr>
                  <a:buSzPct val="7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ts val="400"/>
                  </a:spcBef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400">
                    <a:solidFill>
                      <a:srgbClr val="000000"/>
                    </a:solidFill>
                    <a:latin typeface="Times New Roman" panose="02020603050405020304" pitchFamily="18" charset="0"/>
                    <a:ea typeface="ヒラギノ明朝 ProN W3" panose="02020300000000000000" pitchFamily="18" charset="-128"/>
                  </a:rPr>
                  <a:t>4</a:t>
                </a:r>
              </a:p>
            </p:txBody>
          </p:sp>
        </p:grpSp>
        <p:grpSp>
          <p:nvGrpSpPr>
            <p:cNvPr id="28751" name="Group 233">
              <a:extLst>
                <a:ext uri="{FF2B5EF4-FFF2-40B4-BE49-F238E27FC236}">
                  <a16:creationId xmlns:a16="http://schemas.microsoft.com/office/drawing/2014/main" id="{FD7AE923-750E-E94C-9ACA-697B5471C7A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10000" y="3352800"/>
              <a:ext cx="414754" cy="461665"/>
              <a:chOff x="3733800" y="1676400"/>
              <a:chExt cx="414754" cy="461665"/>
            </a:xfrm>
          </p:grpSpPr>
          <p:sp>
            <p:nvSpPr>
              <p:cNvPr id="235" name="Oval 234">
                <a:extLst>
                  <a:ext uri="{FF2B5EF4-FFF2-40B4-BE49-F238E27FC236}">
                    <a16:creationId xmlns:a16="http://schemas.microsoft.com/office/drawing/2014/main" id="{95037CB6-3EC4-6546-89DF-7AA6AF1E7649}"/>
                  </a:ext>
                </a:extLst>
              </p:cNvPr>
              <p:cNvSpPr/>
              <p:nvPr/>
            </p:nvSpPr>
            <p:spPr>
              <a:xfrm>
                <a:off x="3733800" y="1752795"/>
                <a:ext cx="381000" cy="380515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 dirty="0">
                  <a:sym typeface="Times New Roman" charset="0"/>
                </a:endParaRPr>
              </a:p>
            </p:txBody>
          </p:sp>
          <p:sp>
            <p:nvSpPr>
              <p:cNvPr id="28753" name="TextBox 235">
                <a:extLst>
                  <a:ext uri="{FF2B5EF4-FFF2-40B4-BE49-F238E27FC236}">
                    <a16:creationId xmlns:a16="http://schemas.microsoft.com/office/drawing/2014/main" id="{2C56FC06-67B9-2D4F-8C25-159E075C13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10000" y="1676400"/>
                <a:ext cx="338554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ts val="7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Char char=""/>
                  <a:defRPr sz="29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ts val="550"/>
                  </a:spcBef>
                  <a:buClr>
                    <a:schemeClr val="accent1"/>
                  </a:buClr>
                  <a:buSzPct val="70000"/>
                  <a:buFont typeface="Wingdings 2" pitchFamily="2" charset="2"/>
                  <a:buChar char=""/>
                  <a:defRPr sz="26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ts val="5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"/>
                  <a:defRPr sz="23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A5AB81"/>
                  </a:buClr>
                  <a:buSzPct val="7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ts val="400"/>
                  </a:spcBef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400">
                    <a:solidFill>
                      <a:srgbClr val="000000"/>
                    </a:solidFill>
                    <a:latin typeface="Times New Roman" panose="02020603050405020304" pitchFamily="18" charset="0"/>
                    <a:ea typeface="ヒラギノ明朝 ProN W3" panose="02020300000000000000" pitchFamily="18" charset="-128"/>
                  </a:rPr>
                  <a:t>6</a:t>
                </a:r>
              </a:p>
            </p:txBody>
          </p:sp>
        </p:grpSp>
      </p:grpSp>
      <p:grpSp>
        <p:nvGrpSpPr>
          <p:cNvPr id="241" name="Group 240">
            <a:extLst>
              <a:ext uri="{FF2B5EF4-FFF2-40B4-BE49-F238E27FC236}">
                <a16:creationId xmlns:a16="http://schemas.microsoft.com/office/drawing/2014/main" id="{12F454F9-D7F0-F441-AF91-E0E792376065}"/>
              </a:ext>
            </a:extLst>
          </p:cNvPr>
          <p:cNvGrpSpPr>
            <a:grpSpLocks/>
          </p:cNvGrpSpPr>
          <p:nvPr/>
        </p:nvGrpSpPr>
        <p:grpSpPr bwMode="auto">
          <a:xfrm>
            <a:off x="1600200" y="3810000"/>
            <a:ext cx="5105400" cy="1471613"/>
            <a:chOff x="1524000" y="3805535"/>
            <a:chExt cx="5105400" cy="1471375"/>
          </a:xfrm>
        </p:grpSpPr>
        <p:grpSp>
          <p:nvGrpSpPr>
            <p:cNvPr id="28704" name="Group 241">
              <a:extLst>
                <a:ext uri="{FF2B5EF4-FFF2-40B4-BE49-F238E27FC236}">
                  <a16:creationId xmlns:a16="http://schemas.microsoft.com/office/drawing/2014/main" id="{91F6A221-EEC8-644E-8EF9-A83D01D11E8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62200" y="3824645"/>
              <a:ext cx="457200" cy="461665"/>
              <a:chOff x="3581400" y="1691045"/>
              <a:chExt cx="457200" cy="461665"/>
            </a:xfrm>
          </p:grpSpPr>
          <p:sp>
            <p:nvSpPr>
              <p:cNvPr id="285" name="Oval 284">
                <a:extLst>
                  <a:ext uri="{FF2B5EF4-FFF2-40B4-BE49-F238E27FC236}">
                    <a16:creationId xmlns:a16="http://schemas.microsoft.com/office/drawing/2014/main" id="{60DF8A86-8F58-4E46-84C8-F4F1DBEA4555}"/>
                  </a:ext>
                </a:extLst>
              </p:cNvPr>
              <p:cNvSpPr/>
              <p:nvPr/>
            </p:nvSpPr>
            <p:spPr>
              <a:xfrm>
                <a:off x="3657600" y="1752885"/>
                <a:ext cx="381000" cy="380938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 dirty="0">
                  <a:sym typeface="Times New Roman" charset="0"/>
                </a:endParaRPr>
              </a:p>
            </p:txBody>
          </p:sp>
          <p:sp>
            <p:nvSpPr>
              <p:cNvPr id="28748" name="TextBox 285">
                <a:extLst>
                  <a:ext uri="{FF2B5EF4-FFF2-40B4-BE49-F238E27FC236}">
                    <a16:creationId xmlns:a16="http://schemas.microsoft.com/office/drawing/2014/main" id="{761BF7D2-FDDE-144B-B8EF-EC53F7ECBAA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81400" y="1691045"/>
                <a:ext cx="4572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ts val="7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Char char=""/>
                  <a:defRPr sz="29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ts val="550"/>
                  </a:spcBef>
                  <a:buClr>
                    <a:schemeClr val="accent1"/>
                  </a:buClr>
                  <a:buSzPct val="70000"/>
                  <a:buFont typeface="Wingdings 2" pitchFamily="2" charset="2"/>
                  <a:buChar char=""/>
                  <a:defRPr sz="26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ts val="5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"/>
                  <a:defRPr sz="23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A5AB81"/>
                  </a:buClr>
                  <a:buSzPct val="7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ts val="400"/>
                  </a:spcBef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400">
                    <a:solidFill>
                      <a:srgbClr val="000000"/>
                    </a:solidFill>
                    <a:latin typeface="Times New Roman" panose="02020603050405020304" pitchFamily="18" charset="0"/>
                    <a:ea typeface="ヒラギノ明朝 ProN W3" panose="02020300000000000000" pitchFamily="18" charset="-128"/>
                  </a:rPr>
                  <a:t>5</a:t>
                </a:r>
              </a:p>
            </p:txBody>
          </p:sp>
        </p:grpSp>
        <p:grpSp>
          <p:nvGrpSpPr>
            <p:cNvPr id="28705" name="Group 242">
              <a:extLst>
                <a:ext uri="{FF2B5EF4-FFF2-40B4-BE49-F238E27FC236}">
                  <a16:creationId xmlns:a16="http://schemas.microsoft.com/office/drawing/2014/main" id="{1722C3E9-C811-F844-9057-39CF58B3097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81600" y="3805535"/>
              <a:ext cx="381000" cy="461665"/>
              <a:chOff x="3733800" y="1676400"/>
              <a:chExt cx="381000" cy="461665"/>
            </a:xfrm>
          </p:grpSpPr>
          <p:sp>
            <p:nvSpPr>
              <p:cNvPr id="283" name="Oval 282">
                <a:extLst>
                  <a:ext uri="{FF2B5EF4-FFF2-40B4-BE49-F238E27FC236}">
                    <a16:creationId xmlns:a16="http://schemas.microsoft.com/office/drawing/2014/main" id="{3ACCBEC2-0DC7-C54C-8364-C79B059024ED}"/>
                  </a:ext>
                </a:extLst>
              </p:cNvPr>
              <p:cNvSpPr/>
              <p:nvPr/>
            </p:nvSpPr>
            <p:spPr>
              <a:xfrm>
                <a:off x="3733800" y="1752588"/>
                <a:ext cx="381000" cy="380938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 dirty="0">
                  <a:sym typeface="Times New Roman" charset="0"/>
                </a:endParaRPr>
              </a:p>
            </p:txBody>
          </p:sp>
          <p:sp>
            <p:nvSpPr>
              <p:cNvPr id="28746" name="TextBox 283">
                <a:extLst>
                  <a:ext uri="{FF2B5EF4-FFF2-40B4-BE49-F238E27FC236}">
                    <a16:creationId xmlns:a16="http://schemas.microsoft.com/office/drawing/2014/main" id="{94FD976A-EFC9-F841-9C54-BDB69C4FC4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33800" y="1676400"/>
                <a:ext cx="338554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ts val="7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Char char=""/>
                  <a:defRPr sz="29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ts val="550"/>
                  </a:spcBef>
                  <a:buClr>
                    <a:schemeClr val="accent1"/>
                  </a:buClr>
                  <a:buSzPct val="70000"/>
                  <a:buFont typeface="Wingdings 2" pitchFamily="2" charset="2"/>
                  <a:buChar char=""/>
                  <a:defRPr sz="26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ts val="5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"/>
                  <a:defRPr sz="23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A5AB81"/>
                  </a:buClr>
                  <a:buSzPct val="7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ts val="400"/>
                  </a:spcBef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400">
                    <a:solidFill>
                      <a:srgbClr val="000000"/>
                    </a:solidFill>
                    <a:latin typeface="Times New Roman" panose="02020603050405020304" pitchFamily="18" charset="0"/>
                    <a:ea typeface="ヒラギノ明朝 ProN W3" panose="02020300000000000000" pitchFamily="18" charset="-128"/>
                  </a:rPr>
                  <a:t>5</a:t>
                </a:r>
              </a:p>
            </p:txBody>
          </p:sp>
        </p:grpSp>
        <p:grpSp>
          <p:nvGrpSpPr>
            <p:cNvPr id="28706" name="Group 243">
              <a:extLst>
                <a:ext uri="{FF2B5EF4-FFF2-40B4-BE49-F238E27FC236}">
                  <a16:creationId xmlns:a16="http://schemas.microsoft.com/office/drawing/2014/main" id="{2BFFAEDE-B9EC-3349-A699-35B34DBC958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52800" y="3867090"/>
              <a:ext cx="441146" cy="400110"/>
              <a:chOff x="3657600" y="1737955"/>
              <a:chExt cx="441146" cy="400110"/>
            </a:xfrm>
          </p:grpSpPr>
          <p:sp>
            <p:nvSpPr>
              <p:cNvPr id="281" name="Oval 280">
                <a:extLst>
                  <a:ext uri="{FF2B5EF4-FFF2-40B4-BE49-F238E27FC236}">
                    <a16:creationId xmlns:a16="http://schemas.microsoft.com/office/drawing/2014/main" id="{A1EF6836-0D6A-744B-A538-49553C12D48D}"/>
                  </a:ext>
                </a:extLst>
              </p:cNvPr>
              <p:cNvSpPr/>
              <p:nvPr/>
            </p:nvSpPr>
            <p:spPr>
              <a:xfrm>
                <a:off x="3657600" y="1752588"/>
                <a:ext cx="381000" cy="380938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 dirty="0">
                  <a:sym typeface="Times New Roman" charset="0"/>
                </a:endParaRPr>
              </a:p>
            </p:txBody>
          </p:sp>
          <p:sp>
            <p:nvSpPr>
              <p:cNvPr id="28744" name="TextBox 281">
                <a:extLst>
                  <a:ext uri="{FF2B5EF4-FFF2-40B4-BE49-F238E27FC236}">
                    <a16:creationId xmlns:a16="http://schemas.microsoft.com/office/drawing/2014/main" id="{3A3D3855-90DF-8747-95FF-36443497352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57600" y="1737955"/>
                <a:ext cx="441146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ts val="7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Char char=""/>
                  <a:defRPr sz="29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ts val="550"/>
                  </a:spcBef>
                  <a:buClr>
                    <a:schemeClr val="accent1"/>
                  </a:buClr>
                  <a:buSzPct val="70000"/>
                  <a:buFont typeface="Wingdings 2" pitchFamily="2" charset="2"/>
                  <a:buChar char=""/>
                  <a:defRPr sz="26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ts val="5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"/>
                  <a:defRPr sz="23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A5AB81"/>
                  </a:buClr>
                  <a:buSzPct val="7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ts val="400"/>
                  </a:spcBef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000">
                    <a:solidFill>
                      <a:srgbClr val="000000"/>
                    </a:solidFill>
                    <a:latin typeface="Times New Roman" panose="02020603050405020304" pitchFamily="18" charset="0"/>
                    <a:ea typeface="ヒラギノ明朝 ProN W3" panose="02020300000000000000" pitchFamily="18" charset="-128"/>
                  </a:rPr>
                  <a:t>10</a:t>
                </a:r>
              </a:p>
            </p:txBody>
          </p:sp>
        </p:grpSp>
        <p:grpSp>
          <p:nvGrpSpPr>
            <p:cNvPr id="28707" name="Group 244">
              <a:extLst>
                <a:ext uri="{FF2B5EF4-FFF2-40B4-BE49-F238E27FC236}">
                  <a16:creationId xmlns:a16="http://schemas.microsoft.com/office/drawing/2014/main" id="{AD98F1CC-D05B-3C43-8369-AAA655D76A7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91000" y="3886200"/>
              <a:ext cx="457200" cy="400110"/>
              <a:chOff x="3505200" y="1737955"/>
              <a:chExt cx="457200" cy="400110"/>
            </a:xfrm>
          </p:grpSpPr>
          <p:sp>
            <p:nvSpPr>
              <p:cNvPr id="279" name="Oval 278">
                <a:extLst>
                  <a:ext uri="{FF2B5EF4-FFF2-40B4-BE49-F238E27FC236}">
                    <a16:creationId xmlns:a16="http://schemas.microsoft.com/office/drawing/2014/main" id="{E1B0607E-AB40-7348-844D-DF7531B7BD37}"/>
                  </a:ext>
                </a:extLst>
              </p:cNvPr>
              <p:cNvSpPr/>
              <p:nvPr/>
            </p:nvSpPr>
            <p:spPr>
              <a:xfrm>
                <a:off x="3581400" y="1752525"/>
                <a:ext cx="381000" cy="380938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 dirty="0">
                  <a:sym typeface="Times New Roman" charset="0"/>
                </a:endParaRPr>
              </a:p>
            </p:txBody>
          </p:sp>
          <p:sp>
            <p:nvSpPr>
              <p:cNvPr id="28742" name="TextBox 279">
                <a:extLst>
                  <a:ext uri="{FF2B5EF4-FFF2-40B4-BE49-F238E27FC236}">
                    <a16:creationId xmlns:a16="http://schemas.microsoft.com/office/drawing/2014/main" id="{4F986A36-61C7-9A47-81B0-D07956E84EA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05200" y="1737955"/>
                <a:ext cx="441146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ts val="7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Char char=""/>
                  <a:defRPr sz="29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ts val="550"/>
                  </a:spcBef>
                  <a:buClr>
                    <a:schemeClr val="accent1"/>
                  </a:buClr>
                  <a:buSzPct val="70000"/>
                  <a:buFont typeface="Wingdings 2" pitchFamily="2" charset="2"/>
                  <a:buChar char=""/>
                  <a:defRPr sz="26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ts val="5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"/>
                  <a:defRPr sz="23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A5AB81"/>
                  </a:buClr>
                  <a:buSzPct val="7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ts val="400"/>
                  </a:spcBef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000">
                    <a:solidFill>
                      <a:srgbClr val="000000"/>
                    </a:solidFill>
                    <a:latin typeface="Times New Roman" panose="02020603050405020304" pitchFamily="18" charset="0"/>
                    <a:ea typeface="ヒラギノ明朝 ProN W3" panose="02020300000000000000" pitchFamily="18" charset="-128"/>
                  </a:rPr>
                  <a:t>10</a:t>
                </a:r>
              </a:p>
            </p:txBody>
          </p:sp>
        </p:grpSp>
        <p:grpSp>
          <p:nvGrpSpPr>
            <p:cNvPr id="28708" name="Group 245">
              <a:extLst>
                <a:ext uri="{FF2B5EF4-FFF2-40B4-BE49-F238E27FC236}">
                  <a16:creationId xmlns:a16="http://schemas.microsoft.com/office/drawing/2014/main" id="{27E41822-1237-6A4D-AB7B-651D583A3F6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81200" y="4343400"/>
              <a:ext cx="381000" cy="461665"/>
              <a:chOff x="3810000" y="1676400"/>
              <a:chExt cx="381000" cy="461665"/>
            </a:xfrm>
          </p:grpSpPr>
          <p:sp>
            <p:nvSpPr>
              <p:cNvPr id="277" name="Oval 276">
                <a:extLst>
                  <a:ext uri="{FF2B5EF4-FFF2-40B4-BE49-F238E27FC236}">
                    <a16:creationId xmlns:a16="http://schemas.microsoft.com/office/drawing/2014/main" id="{E6466265-BA7F-D442-A9A6-291956E94872}"/>
                  </a:ext>
                </a:extLst>
              </p:cNvPr>
              <p:cNvSpPr/>
              <p:nvPr/>
            </p:nvSpPr>
            <p:spPr>
              <a:xfrm>
                <a:off x="3810000" y="1752799"/>
                <a:ext cx="381000" cy="380938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 dirty="0">
                  <a:sym typeface="Times New Roman" charset="0"/>
                </a:endParaRPr>
              </a:p>
            </p:txBody>
          </p:sp>
          <p:sp>
            <p:nvSpPr>
              <p:cNvPr id="28740" name="TextBox 277">
                <a:extLst>
                  <a:ext uri="{FF2B5EF4-FFF2-40B4-BE49-F238E27FC236}">
                    <a16:creationId xmlns:a16="http://schemas.microsoft.com/office/drawing/2014/main" id="{64D838D4-9D38-814A-A696-4144DDC08BB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52446" y="1676400"/>
                <a:ext cx="338554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ts val="7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Char char=""/>
                  <a:defRPr sz="29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ts val="550"/>
                  </a:spcBef>
                  <a:buClr>
                    <a:schemeClr val="accent1"/>
                  </a:buClr>
                  <a:buSzPct val="70000"/>
                  <a:buFont typeface="Wingdings 2" pitchFamily="2" charset="2"/>
                  <a:buChar char=""/>
                  <a:defRPr sz="26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ts val="5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"/>
                  <a:defRPr sz="23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A5AB81"/>
                  </a:buClr>
                  <a:buSzPct val="7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ts val="400"/>
                  </a:spcBef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400">
                    <a:solidFill>
                      <a:srgbClr val="000000"/>
                    </a:solidFill>
                    <a:latin typeface="Times New Roman" panose="02020603050405020304" pitchFamily="18" charset="0"/>
                    <a:ea typeface="ヒラギノ明朝 ProN W3" panose="02020300000000000000" pitchFamily="18" charset="-128"/>
                  </a:rPr>
                  <a:t>6</a:t>
                </a:r>
              </a:p>
            </p:txBody>
          </p:sp>
        </p:grpSp>
        <p:grpSp>
          <p:nvGrpSpPr>
            <p:cNvPr id="28709" name="Group 246">
              <a:extLst>
                <a:ext uri="{FF2B5EF4-FFF2-40B4-BE49-F238E27FC236}">
                  <a16:creationId xmlns:a16="http://schemas.microsoft.com/office/drawing/2014/main" id="{784A52CC-9BFA-F040-931C-DC8D9A60AFF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15000" y="4343400"/>
              <a:ext cx="381000" cy="461665"/>
              <a:chOff x="3810000" y="1676400"/>
              <a:chExt cx="381000" cy="461665"/>
            </a:xfrm>
          </p:grpSpPr>
          <p:sp>
            <p:nvSpPr>
              <p:cNvPr id="275" name="Oval 274">
                <a:extLst>
                  <a:ext uri="{FF2B5EF4-FFF2-40B4-BE49-F238E27FC236}">
                    <a16:creationId xmlns:a16="http://schemas.microsoft.com/office/drawing/2014/main" id="{16748EE9-A4D1-834B-A526-0DD388E588F9}"/>
                  </a:ext>
                </a:extLst>
              </p:cNvPr>
              <p:cNvSpPr/>
              <p:nvPr/>
            </p:nvSpPr>
            <p:spPr>
              <a:xfrm>
                <a:off x="3810000" y="1752799"/>
                <a:ext cx="381000" cy="380938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 dirty="0">
                  <a:sym typeface="Times New Roman" charset="0"/>
                </a:endParaRPr>
              </a:p>
            </p:txBody>
          </p:sp>
          <p:sp>
            <p:nvSpPr>
              <p:cNvPr id="28738" name="TextBox 275">
                <a:extLst>
                  <a:ext uri="{FF2B5EF4-FFF2-40B4-BE49-F238E27FC236}">
                    <a16:creationId xmlns:a16="http://schemas.microsoft.com/office/drawing/2014/main" id="{3612F521-3E11-DF41-9FAA-990F84D54A0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52446" y="1676400"/>
                <a:ext cx="338554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ts val="7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Char char=""/>
                  <a:defRPr sz="29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ts val="550"/>
                  </a:spcBef>
                  <a:buClr>
                    <a:schemeClr val="accent1"/>
                  </a:buClr>
                  <a:buSzPct val="70000"/>
                  <a:buFont typeface="Wingdings 2" pitchFamily="2" charset="2"/>
                  <a:buChar char=""/>
                  <a:defRPr sz="26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ts val="5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"/>
                  <a:defRPr sz="23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A5AB81"/>
                  </a:buClr>
                  <a:buSzPct val="7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ts val="400"/>
                  </a:spcBef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400">
                    <a:solidFill>
                      <a:srgbClr val="000000"/>
                    </a:solidFill>
                    <a:latin typeface="Times New Roman" panose="02020603050405020304" pitchFamily="18" charset="0"/>
                    <a:ea typeface="ヒラギノ明朝 ProN W3" panose="02020300000000000000" pitchFamily="18" charset="-128"/>
                  </a:rPr>
                  <a:t>6</a:t>
                </a:r>
              </a:p>
            </p:txBody>
          </p:sp>
        </p:grpSp>
        <p:grpSp>
          <p:nvGrpSpPr>
            <p:cNvPr id="28710" name="Group 247">
              <a:extLst>
                <a:ext uri="{FF2B5EF4-FFF2-40B4-BE49-F238E27FC236}">
                  <a16:creationId xmlns:a16="http://schemas.microsoft.com/office/drawing/2014/main" id="{90BE5AD5-B1BA-7A4F-B7FA-CD68DCFCC4B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11654" y="4419600"/>
              <a:ext cx="441146" cy="400110"/>
              <a:chOff x="3810000" y="1737955"/>
              <a:chExt cx="441146" cy="400110"/>
            </a:xfrm>
          </p:grpSpPr>
          <p:sp>
            <p:nvSpPr>
              <p:cNvPr id="273" name="Oval 272">
                <a:extLst>
                  <a:ext uri="{FF2B5EF4-FFF2-40B4-BE49-F238E27FC236}">
                    <a16:creationId xmlns:a16="http://schemas.microsoft.com/office/drawing/2014/main" id="{CA4A12FA-0372-F549-945B-CC8660333A61}"/>
                  </a:ext>
                </a:extLst>
              </p:cNvPr>
              <p:cNvSpPr/>
              <p:nvPr/>
            </p:nvSpPr>
            <p:spPr>
              <a:xfrm>
                <a:off x="3809821" y="1752439"/>
                <a:ext cx="381000" cy="380938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 dirty="0">
                  <a:sym typeface="Times New Roman" charset="0"/>
                </a:endParaRPr>
              </a:p>
            </p:txBody>
          </p:sp>
          <p:sp>
            <p:nvSpPr>
              <p:cNvPr id="28736" name="TextBox 273">
                <a:extLst>
                  <a:ext uri="{FF2B5EF4-FFF2-40B4-BE49-F238E27FC236}">
                    <a16:creationId xmlns:a16="http://schemas.microsoft.com/office/drawing/2014/main" id="{75D74431-AB6D-7D47-8343-C1BA491EB32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10000" y="1737955"/>
                <a:ext cx="441146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ts val="7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Char char=""/>
                  <a:defRPr sz="29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ts val="550"/>
                  </a:spcBef>
                  <a:buClr>
                    <a:schemeClr val="accent1"/>
                  </a:buClr>
                  <a:buSzPct val="70000"/>
                  <a:buFont typeface="Wingdings 2" pitchFamily="2" charset="2"/>
                  <a:buChar char=""/>
                  <a:defRPr sz="26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ts val="5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"/>
                  <a:defRPr sz="23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A5AB81"/>
                  </a:buClr>
                  <a:buSzPct val="7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ts val="400"/>
                  </a:spcBef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000">
                    <a:solidFill>
                      <a:srgbClr val="000000"/>
                    </a:solidFill>
                    <a:latin typeface="Times New Roman" panose="02020603050405020304" pitchFamily="18" charset="0"/>
                    <a:ea typeface="ヒラギノ明朝 ProN W3" panose="02020300000000000000" pitchFamily="18" charset="-128"/>
                  </a:rPr>
                  <a:t>15</a:t>
                </a:r>
              </a:p>
            </p:txBody>
          </p:sp>
        </p:grpSp>
        <p:grpSp>
          <p:nvGrpSpPr>
            <p:cNvPr id="28711" name="Group 248">
              <a:extLst>
                <a:ext uri="{FF2B5EF4-FFF2-40B4-BE49-F238E27FC236}">
                  <a16:creationId xmlns:a16="http://schemas.microsoft.com/office/drawing/2014/main" id="{FE31A42B-CD5B-D545-9F4E-921A36918B1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24400" y="4419600"/>
              <a:ext cx="457200" cy="400110"/>
              <a:chOff x="3733800" y="1737955"/>
              <a:chExt cx="457200" cy="400110"/>
            </a:xfrm>
          </p:grpSpPr>
          <p:sp>
            <p:nvSpPr>
              <p:cNvPr id="271" name="Oval 270">
                <a:extLst>
                  <a:ext uri="{FF2B5EF4-FFF2-40B4-BE49-F238E27FC236}">
                    <a16:creationId xmlns:a16="http://schemas.microsoft.com/office/drawing/2014/main" id="{617E6E72-BD77-8949-B1D4-8F464DE3C027}"/>
                  </a:ext>
                </a:extLst>
              </p:cNvPr>
              <p:cNvSpPr/>
              <p:nvPr/>
            </p:nvSpPr>
            <p:spPr>
              <a:xfrm>
                <a:off x="3810000" y="1752439"/>
                <a:ext cx="381000" cy="380938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 dirty="0">
                  <a:sym typeface="Times New Roman" charset="0"/>
                </a:endParaRPr>
              </a:p>
            </p:txBody>
          </p:sp>
          <p:sp>
            <p:nvSpPr>
              <p:cNvPr id="28734" name="TextBox 271">
                <a:extLst>
                  <a:ext uri="{FF2B5EF4-FFF2-40B4-BE49-F238E27FC236}">
                    <a16:creationId xmlns:a16="http://schemas.microsoft.com/office/drawing/2014/main" id="{CAA90114-2370-4249-9649-38ECE889C16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33800" y="1737955"/>
                <a:ext cx="441146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ts val="7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Char char=""/>
                  <a:defRPr sz="29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ts val="550"/>
                  </a:spcBef>
                  <a:buClr>
                    <a:schemeClr val="accent1"/>
                  </a:buClr>
                  <a:buSzPct val="70000"/>
                  <a:buFont typeface="Wingdings 2" pitchFamily="2" charset="2"/>
                  <a:buChar char=""/>
                  <a:defRPr sz="26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ts val="5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"/>
                  <a:defRPr sz="23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A5AB81"/>
                  </a:buClr>
                  <a:buSzPct val="7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ts val="400"/>
                  </a:spcBef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000">
                    <a:solidFill>
                      <a:srgbClr val="000000"/>
                    </a:solidFill>
                    <a:latin typeface="Times New Roman" panose="02020603050405020304" pitchFamily="18" charset="0"/>
                    <a:ea typeface="ヒラギノ明朝 ProN W3" panose="02020300000000000000" pitchFamily="18" charset="-128"/>
                  </a:rPr>
                  <a:t>15</a:t>
                </a:r>
              </a:p>
            </p:txBody>
          </p:sp>
        </p:grpSp>
        <p:grpSp>
          <p:nvGrpSpPr>
            <p:cNvPr id="28712" name="Group 249">
              <a:extLst>
                <a:ext uri="{FF2B5EF4-FFF2-40B4-BE49-F238E27FC236}">
                  <a16:creationId xmlns:a16="http://schemas.microsoft.com/office/drawing/2014/main" id="{47551BE7-9212-B449-8445-373AC6BF422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86200" y="4419600"/>
              <a:ext cx="441146" cy="400110"/>
              <a:chOff x="3810000" y="1737955"/>
              <a:chExt cx="441146" cy="400110"/>
            </a:xfrm>
          </p:grpSpPr>
          <p:sp>
            <p:nvSpPr>
              <p:cNvPr id="269" name="Oval 268">
                <a:extLst>
                  <a:ext uri="{FF2B5EF4-FFF2-40B4-BE49-F238E27FC236}">
                    <a16:creationId xmlns:a16="http://schemas.microsoft.com/office/drawing/2014/main" id="{B3EE117C-2203-BC44-B329-2E12A70323AC}"/>
                  </a:ext>
                </a:extLst>
              </p:cNvPr>
              <p:cNvSpPr/>
              <p:nvPr/>
            </p:nvSpPr>
            <p:spPr>
              <a:xfrm>
                <a:off x="3810000" y="1752439"/>
                <a:ext cx="381000" cy="380938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 dirty="0">
                  <a:sym typeface="Times New Roman" charset="0"/>
                </a:endParaRPr>
              </a:p>
            </p:txBody>
          </p:sp>
          <p:sp>
            <p:nvSpPr>
              <p:cNvPr id="28732" name="TextBox 269">
                <a:extLst>
                  <a:ext uri="{FF2B5EF4-FFF2-40B4-BE49-F238E27FC236}">
                    <a16:creationId xmlns:a16="http://schemas.microsoft.com/office/drawing/2014/main" id="{C40C1280-FF63-494D-922E-7498060B0F6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10000" y="1737955"/>
                <a:ext cx="441146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ts val="7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Char char=""/>
                  <a:defRPr sz="29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ts val="550"/>
                  </a:spcBef>
                  <a:buClr>
                    <a:schemeClr val="accent1"/>
                  </a:buClr>
                  <a:buSzPct val="70000"/>
                  <a:buFont typeface="Wingdings 2" pitchFamily="2" charset="2"/>
                  <a:buChar char=""/>
                  <a:defRPr sz="26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ts val="5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"/>
                  <a:defRPr sz="23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A5AB81"/>
                  </a:buClr>
                  <a:buSzPct val="7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ts val="400"/>
                  </a:spcBef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000">
                    <a:solidFill>
                      <a:srgbClr val="000000"/>
                    </a:solidFill>
                    <a:latin typeface="Times New Roman" panose="02020603050405020304" pitchFamily="18" charset="0"/>
                    <a:ea typeface="ヒラギノ明朝 ProN W3" panose="02020300000000000000" pitchFamily="18" charset="-128"/>
                  </a:rPr>
                  <a:t>20</a:t>
                </a:r>
              </a:p>
            </p:txBody>
          </p:sp>
        </p:grpSp>
        <p:grpSp>
          <p:nvGrpSpPr>
            <p:cNvPr id="28713" name="Group 250">
              <a:extLst>
                <a:ext uri="{FF2B5EF4-FFF2-40B4-BE49-F238E27FC236}">
                  <a16:creationId xmlns:a16="http://schemas.microsoft.com/office/drawing/2014/main" id="{BD1ECC2E-2B8C-5241-88EA-50CDDD880BC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24000" y="4800600"/>
              <a:ext cx="381000" cy="461665"/>
              <a:chOff x="3810000" y="1676400"/>
              <a:chExt cx="381000" cy="461665"/>
            </a:xfrm>
          </p:grpSpPr>
          <p:sp>
            <p:nvSpPr>
              <p:cNvPr id="267" name="Oval 266">
                <a:extLst>
                  <a:ext uri="{FF2B5EF4-FFF2-40B4-BE49-F238E27FC236}">
                    <a16:creationId xmlns:a16="http://schemas.microsoft.com/office/drawing/2014/main" id="{432BDA57-F0A9-3A46-BADB-F48CB59AA27A}"/>
                  </a:ext>
                </a:extLst>
              </p:cNvPr>
              <p:cNvSpPr/>
              <p:nvPr/>
            </p:nvSpPr>
            <p:spPr>
              <a:xfrm>
                <a:off x="3810000" y="1752725"/>
                <a:ext cx="381000" cy="380938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 dirty="0">
                  <a:sym typeface="Times New Roman" charset="0"/>
                </a:endParaRPr>
              </a:p>
            </p:txBody>
          </p:sp>
          <p:sp>
            <p:nvSpPr>
              <p:cNvPr id="28730" name="TextBox 267">
                <a:extLst>
                  <a:ext uri="{FF2B5EF4-FFF2-40B4-BE49-F238E27FC236}">
                    <a16:creationId xmlns:a16="http://schemas.microsoft.com/office/drawing/2014/main" id="{28415C78-D811-8A47-91D7-813FCB04E18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52446" y="1676400"/>
                <a:ext cx="338554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ts val="7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Char char=""/>
                  <a:defRPr sz="29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ts val="550"/>
                  </a:spcBef>
                  <a:buClr>
                    <a:schemeClr val="accent1"/>
                  </a:buClr>
                  <a:buSzPct val="70000"/>
                  <a:buFont typeface="Wingdings 2" pitchFamily="2" charset="2"/>
                  <a:buChar char=""/>
                  <a:defRPr sz="26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ts val="5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"/>
                  <a:defRPr sz="23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A5AB81"/>
                  </a:buClr>
                  <a:buSzPct val="7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ts val="400"/>
                  </a:spcBef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400">
                    <a:solidFill>
                      <a:srgbClr val="000000"/>
                    </a:solidFill>
                    <a:latin typeface="Times New Roman" panose="02020603050405020304" pitchFamily="18" charset="0"/>
                    <a:ea typeface="ヒラギノ明朝 ProN W3" panose="02020300000000000000" pitchFamily="18" charset="-128"/>
                  </a:rPr>
                  <a:t>7</a:t>
                </a:r>
              </a:p>
            </p:txBody>
          </p:sp>
        </p:grpSp>
        <p:grpSp>
          <p:nvGrpSpPr>
            <p:cNvPr id="28714" name="Group 251">
              <a:extLst>
                <a:ext uri="{FF2B5EF4-FFF2-40B4-BE49-F238E27FC236}">
                  <a16:creationId xmlns:a16="http://schemas.microsoft.com/office/drawing/2014/main" id="{93316555-DA19-AB4C-86A3-D61DF57B2BF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48400" y="4800600"/>
              <a:ext cx="381000" cy="461665"/>
              <a:chOff x="3810000" y="1676400"/>
              <a:chExt cx="381000" cy="461665"/>
            </a:xfrm>
          </p:grpSpPr>
          <p:sp>
            <p:nvSpPr>
              <p:cNvPr id="265" name="Oval 264">
                <a:extLst>
                  <a:ext uri="{FF2B5EF4-FFF2-40B4-BE49-F238E27FC236}">
                    <a16:creationId xmlns:a16="http://schemas.microsoft.com/office/drawing/2014/main" id="{A4C7E307-4E59-EB46-83DD-8FA6D16B3C22}"/>
                  </a:ext>
                </a:extLst>
              </p:cNvPr>
              <p:cNvSpPr/>
              <p:nvPr/>
            </p:nvSpPr>
            <p:spPr>
              <a:xfrm>
                <a:off x="3810000" y="1752725"/>
                <a:ext cx="381000" cy="380938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 dirty="0">
                  <a:sym typeface="Times New Roman" charset="0"/>
                </a:endParaRPr>
              </a:p>
            </p:txBody>
          </p:sp>
          <p:sp>
            <p:nvSpPr>
              <p:cNvPr id="28728" name="TextBox 265">
                <a:extLst>
                  <a:ext uri="{FF2B5EF4-FFF2-40B4-BE49-F238E27FC236}">
                    <a16:creationId xmlns:a16="http://schemas.microsoft.com/office/drawing/2014/main" id="{BF5D7D52-4379-6B4B-97FF-705C596CCC9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52446" y="1676400"/>
                <a:ext cx="338554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ts val="7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Char char=""/>
                  <a:defRPr sz="29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ts val="550"/>
                  </a:spcBef>
                  <a:buClr>
                    <a:schemeClr val="accent1"/>
                  </a:buClr>
                  <a:buSzPct val="70000"/>
                  <a:buFont typeface="Wingdings 2" pitchFamily="2" charset="2"/>
                  <a:buChar char=""/>
                  <a:defRPr sz="26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ts val="5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"/>
                  <a:defRPr sz="23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A5AB81"/>
                  </a:buClr>
                  <a:buSzPct val="7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ts val="400"/>
                  </a:spcBef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400">
                    <a:solidFill>
                      <a:srgbClr val="000000"/>
                    </a:solidFill>
                    <a:latin typeface="Times New Roman" panose="02020603050405020304" pitchFamily="18" charset="0"/>
                    <a:ea typeface="ヒラギノ明朝 ProN W3" panose="02020300000000000000" pitchFamily="18" charset="-128"/>
                  </a:rPr>
                  <a:t>7</a:t>
                </a:r>
              </a:p>
            </p:txBody>
          </p:sp>
        </p:grpSp>
        <p:grpSp>
          <p:nvGrpSpPr>
            <p:cNvPr id="28715" name="Group 252">
              <a:extLst>
                <a:ext uri="{FF2B5EF4-FFF2-40B4-BE49-F238E27FC236}">
                  <a16:creationId xmlns:a16="http://schemas.microsoft.com/office/drawing/2014/main" id="{4610AE6F-DD12-3946-AF13-4839AC29A7E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38400" y="4876800"/>
              <a:ext cx="441146" cy="400110"/>
              <a:chOff x="3810000" y="1737955"/>
              <a:chExt cx="441146" cy="400110"/>
            </a:xfrm>
          </p:grpSpPr>
          <p:sp>
            <p:nvSpPr>
              <p:cNvPr id="263" name="Oval 262">
                <a:extLst>
                  <a:ext uri="{FF2B5EF4-FFF2-40B4-BE49-F238E27FC236}">
                    <a16:creationId xmlns:a16="http://schemas.microsoft.com/office/drawing/2014/main" id="{61489B62-4E9A-B44F-9B21-5C009445D8BD}"/>
                  </a:ext>
                </a:extLst>
              </p:cNvPr>
              <p:cNvSpPr/>
              <p:nvPr/>
            </p:nvSpPr>
            <p:spPr>
              <a:xfrm>
                <a:off x="3810000" y="1752365"/>
                <a:ext cx="381000" cy="380938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 dirty="0">
                  <a:sym typeface="Times New Roman" charset="0"/>
                </a:endParaRPr>
              </a:p>
            </p:txBody>
          </p:sp>
          <p:sp>
            <p:nvSpPr>
              <p:cNvPr id="28726" name="TextBox 263">
                <a:extLst>
                  <a:ext uri="{FF2B5EF4-FFF2-40B4-BE49-F238E27FC236}">
                    <a16:creationId xmlns:a16="http://schemas.microsoft.com/office/drawing/2014/main" id="{5C0E6819-015F-8E45-BDC8-4CBDDFC5BFF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10000" y="1737955"/>
                <a:ext cx="441146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ts val="7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Char char=""/>
                  <a:defRPr sz="29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ts val="550"/>
                  </a:spcBef>
                  <a:buClr>
                    <a:schemeClr val="accent1"/>
                  </a:buClr>
                  <a:buSzPct val="70000"/>
                  <a:buFont typeface="Wingdings 2" pitchFamily="2" charset="2"/>
                  <a:buChar char=""/>
                  <a:defRPr sz="26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ts val="5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"/>
                  <a:defRPr sz="23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A5AB81"/>
                  </a:buClr>
                  <a:buSzPct val="7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ts val="400"/>
                  </a:spcBef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000">
                    <a:solidFill>
                      <a:srgbClr val="000000"/>
                    </a:solidFill>
                    <a:latin typeface="Times New Roman" panose="02020603050405020304" pitchFamily="18" charset="0"/>
                    <a:ea typeface="ヒラギノ明朝 ProN W3" panose="02020300000000000000" pitchFamily="18" charset="-128"/>
                  </a:rPr>
                  <a:t>21</a:t>
                </a:r>
              </a:p>
            </p:txBody>
          </p:sp>
        </p:grpSp>
        <p:grpSp>
          <p:nvGrpSpPr>
            <p:cNvPr id="28716" name="Group 253">
              <a:extLst>
                <a:ext uri="{FF2B5EF4-FFF2-40B4-BE49-F238E27FC236}">
                  <a16:creationId xmlns:a16="http://schemas.microsoft.com/office/drawing/2014/main" id="{4BCAF328-A8C7-AB4A-8E70-F23B45E52F2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81600" y="4876800"/>
              <a:ext cx="441146" cy="400110"/>
              <a:chOff x="3733800" y="1737955"/>
              <a:chExt cx="441146" cy="400110"/>
            </a:xfrm>
          </p:grpSpPr>
          <p:sp>
            <p:nvSpPr>
              <p:cNvPr id="261" name="Oval 260">
                <a:extLst>
                  <a:ext uri="{FF2B5EF4-FFF2-40B4-BE49-F238E27FC236}">
                    <a16:creationId xmlns:a16="http://schemas.microsoft.com/office/drawing/2014/main" id="{1861B778-1341-7847-BA51-59F3ADA277AC}"/>
                  </a:ext>
                </a:extLst>
              </p:cNvPr>
              <p:cNvSpPr/>
              <p:nvPr/>
            </p:nvSpPr>
            <p:spPr>
              <a:xfrm>
                <a:off x="3733800" y="1752365"/>
                <a:ext cx="381000" cy="380938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 dirty="0">
                  <a:sym typeface="Times New Roman" charset="0"/>
                </a:endParaRPr>
              </a:p>
            </p:txBody>
          </p:sp>
          <p:sp>
            <p:nvSpPr>
              <p:cNvPr id="28724" name="TextBox 261">
                <a:extLst>
                  <a:ext uri="{FF2B5EF4-FFF2-40B4-BE49-F238E27FC236}">
                    <a16:creationId xmlns:a16="http://schemas.microsoft.com/office/drawing/2014/main" id="{EBDCC37E-B1DB-634C-9B9C-1620CD2D8BD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33800" y="1737955"/>
                <a:ext cx="441146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ts val="7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Char char=""/>
                  <a:defRPr sz="29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ts val="550"/>
                  </a:spcBef>
                  <a:buClr>
                    <a:schemeClr val="accent1"/>
                  </a:buClr>
                  <a:buSzPct val="70000"/>
                  <a:buFont typeface="Wingdings 2" pitchFamily="2" charset="2"/>
                  <a:buChar char=""/>
                  <a:defRPr sz="26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ts val="5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"/>
                  <a:defRPr sz="23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A5AB81"/>
                  </a:buClr>
                  <a:buSzPct val="7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ts val="400"/>
                  </a:spcBef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000">
                    <a:solidFill>
                      <a:srgbClr val="000000"/>
                    </a:solidFill>
                    <a:latin typeface="Times New Roman" panose="02020603050405020304" pitchFamily="18" charset="0"/>
                    <a:ea typeface="ヒラギノ明朝 ProN W3" panose="02020300000000000000" pitchFamily="18" charset="-128"/>
                  </a:rPr>
                  <a:t>21</a:t>
                </a:r>
              </a:p>
            </p:txBody>
          </p:sp>
        </p:grpSp>
        <p:grpSp>
          <p:nvGrpSpPr>
            <p:cNvPr id="28717" name="Group 254">
              <a:extLst>
                <a:ext uri="{FF2B5EF4-FFF2-40B4-BE49-F238E27FC236}">
                  <a16:creationId xmlns:a16="http://schemas.microsoft.com/office/drawing/2014/main" id="{FCD3B5CD-F753-9044-8C18-461924E5762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52800" y="4876800"/>
              <a:ext cx="441146" cy="400110"/>
              <a:chOff x="3810000" y="1737955"/>
              <a:chExt cx="441146" cy="400110"/>
            </a:xfrm>
          </p:grpSpPr>
          <p:sp>
            <p:nvSpPr>
              <p:cNvPr id="259" name="Oval 258">
                <a:extLst>
                  <a:ext uri="{FF2B5EF4-FFF2-40B4-BE49-F238E27FC236}">
                    <a16:creationId xmlns:a16="http://schemas.microsoft.com/office/drawing/2014/main" id="{D0D58F56-CB4D-2C4A-95C5-92283EDACE28}"/>
                  </a:ext>
                </a:extLst>
              </p:cNvPr>
              <p:cNvSpPr/>
              <p:nvPr/>
            </p:nvSpPr>
            <p:spPr>
              <a:xfrm>
                <a:off x="3810000" y="1752365"/>
                <a:ext cx="381000" cy="380938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 dirty="0">
                  <a:sym typeface="Times New Roman" charset="0"/>
                </a:endParaRPr>
              </a:p>
            </p:txBody>
          </p:sp>
          <p:sp>
            <p:nvSpPr>
              <p:cNvPr id="28722" name="TextBox 259">
                <a:extLst>
                  <a:ext uri="{FF2B5EF4-FFF2-40B4-BE49-F238E27FC236}">
                    <a16:creationId xmlns:a16="http://schemas.microsoft.com/office/drawing/2014/main" id="{B2A4470D-5F0C-8945-B23F-6F3494D0827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10000" y="1737955"/>
                <a:ext cx="441146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ts val="7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Char char=""/>
                  <a:defRPr sz="29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ts val="550"/>
                  </a:spcBef>
                  <a:buClr>
                    <a:schemeClr val="accent1"/>
                  </a:buClr>
                  <a:buSzPct val="70000"/>
                  <a:buFont typeface="Wingdings 2" pitchFamily="2" charset="2"/>
                  <a:buChar char=""/>
                  <a:defRPr sz="26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ts val="5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"/>
                  <a:defRPr sz="23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A5AB81"/>
                  </a:buClr>
                  <a:buSzPct val="7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ts val="400"/>
                  </a:spcBef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000">
                    <a:solidFill>
                      <a:srgbClr val="000000"/>
                    </a:solidFill>
                    <a:latin typeface="Times New Roman" panose="02020603050405020304" pitchFamily="18" charset="0"/>
                    <a:ea typeface="ヒラギノ明朝 ProN W3" panose="02020300000000000000" pitchFamily="18" charset="-128"/>
                  </a:rPr>
                  <a:t>35</a:t>
                </a:r>
              </a:p>
            </p:txBody>
          </p:sp>
        </p:grpSp>
        <p:grpSp>
          <p:nvGrpSpPr>
            <p:cNvPr id="28718" name="Group 255">
              <a:extLst>
                <a:ext uri="{FF2B5EF4-FFF2-40B4-BE49-F238E27FC236}">
                  <a16:creationId xmlns:a16="http://schemas.microsoft.com/office/drawing/2014/main" id="{54AD88F9-40B7-B24B-ACF0-27B8DCC13D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83254" y="4857690"/>
              <a:ext cx="441146" cy="400110"/>
              <a:chOff x="3810000" y="1737955"/>
              <a:chExt cx="441146" cy="400110"/>
            </a:xfrm>
          </p:grpSpPr>
          <p:sp>
            <p:nvSpPr>
              <p:cNvPr id="257" name="Oval 256">
                <a:extLst>
                  <a:ext uri="{FF2B5EF4-FFF2-40B4-BE49-F238E27FC236}">
                    <a16:creationId xmlns:a16="http://schemas.microsoft.com/office/drawing/2014/main" id="{1BE8A7E7-0B72-7F4E-8D51-24E795B9B346}"/>
                  </a:ext>
                </a:extLst>
              </p:cNvPr>
              <p:cNvSpPr/>
              <p:nvPr/>
            </p:nvSpPr>
            <p:spPr>
              <a:xfrm>
                <a:off x="3809821" y="1752428"/>
                <a:ext cx="381000" cy="380938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 dirty="0">
                  <a:sym typeface="Times New Roman" charset="0"/>
                </a:endParaRPr>
              </a:p>
            </p:txBody>
          </p:sp>
          <p:sp>
            <p:nvSpPr>
              <p:cNvPr id="28720" name="TextBox 257">
                <a:extLst>
                  <a:ext uri="{FF2B5EF4-FFF2-40B4-BE49-F238E27FC236}">
                    <a16:creationId xmlns:a16="http://schemas.microsoft.com/office/drawing/2014/main" id="{932E3025-BE41-4747-B510-CAE97414B32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10000" y="1737955"/>
                <a:ext cx="441146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ts val="7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Char char=""/>
                  <a:defRPr sz="29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ts val="550"/>
                  </a:spcBef>
                  <a:buClr>
                    <a:schemeClr val="accent1"/>
                  </a:buClr>
                  <a:buSzPct val="70000"/>
                  <a:buFont typeface="Wingdings 2" pitchFamily="2" charset="2"/>
                  <a:buChar char=""/>
                  <a:defRPr sz="26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ts val="5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"/>
                  <a:defRPr sz="23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A5AB81"/>
                  </a:buClr>
                  <a:buSzPct val="7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ts val="400"/>
                  </a:spcBef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000">
                    <a:solidFill>
                      <a:srgbClr val="000000"/>
                    </a:solidFill>
                    <a:latin typeface="Times New Roman" panose="02020603050405020304" pitchFamily="18" charset="0"/>
                    <a:ea typeface="ヒラギノ明朝 ProN W3" panose="02020300000000000000" pitchFamily="18" charset="-128"/>
                  </a:rPr>
                  <a:t>35</a:t>
                </a:r>
              </a:p>
            </p:txBody>
          </p:sp>
        </p:grpSp>
      </p:grpSp>
      <p:sp>
        <p:nvSpPr>
          <p:cNvPr id="28703" name="TextBox 17418">
            <a:extLst>
              <a:ext uri="{FF2B5EF4-FFF2-40B4-BE49-F238E27FC236}">
                <a16:creationId xmlns:a16="http://schemas.microsoft.com/office/drawing/2014/main" id="{85838428-E4AB-8144-B3C5-236A40AFF5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752600"/>
            <a:ext cx="338138" cy="351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ts val="10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8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0</a:t>
            </a:r>
          </a:p>
          <a:p>
            <a:pPr eaLnBrk="1" hangingPunct="1">
              <a:spcBef>
                <a:spcPts val="10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8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1</a:t>
            </a:r>
          </a:p>
          <a:p>
            <a:pPr eaLnBrk="1" hangingPunct="1">
              <a:spcBef>
                <a:spcPts val="10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8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2</a:t>
            </a:r>
          </a:p>
          <a:p>
            <a:pPr eaLnBrk="1" hangingPunct="1">
              <a:spcBef>
                <a:spcPts val="10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8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3</a:t>
            </a:r>
          </a:p>
          <a:p>
            <a:pPr eaLnBrk="1" hangingPunct="1">
              <a:spcBef>
                <a:spcPts val="10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8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4</a:t>
            </a:r>
          </a:p>
          <a:p>
            <a:pPr eaLnBrk="1" hangingPunct="1">
              <a:spcBef>
                <a:spcPts val="10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8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5</a:t>
            </a:r>
          </a:p>
          <a:p>
            <a:pPr eaLnBrk="1" hangingPunct="1">
              <a:spcBef>
                <a:spcPts val="10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8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6</a:t>
            </a:r>
          </a:p>
          <a:p>
            <a:pPr eaLnBrk="1" hangingPunct="1">
              <a:spcBef>
                <a:spcPts val="10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8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7</a:t>
            </a:r>
          </a:p>
          <a:p>
            <a:pPr eaLnBrk="1" hangingPunct="1">
              <a:spcBef>
                <a:spcPts val="10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8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>
            <a:extLst>
              <a:ext uri="{FF2B5EF4-FFF2-40B4-BE49-F238E27FC236}">
                <a16:creationId xmlns:a16="http://schemas.microsoft.com/office/drawing/2014/main" id="{6369B985-E3D7-B64C-B17F-96507DB6E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altLang="en-US" sz="3600">
                <a:solidFill>
                  <a:srgbClr val="800000"/>
                </a:solidFill>
              </a:rPr>
              <a:t>Suppose you are a plant</a:t>
            </a:r>
          </a:p>
        </p:txBody>
      </p:sp>
      <p:sp>
        <p:nvSpPr>
          <p:cNvPr id="29698" name="Slide Number Placeholder 3">
            <a:extLst>
              <a:ext uri="{FF2B5EF4-FFF2-40B4-BE49-F238E27FC236}">
                <a16:creationId xmlns:a16="http://schemas.microsoft.com/office/drawing/2014/main" id="{35349495-3542-4D4F-A64C-C1613CCC97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fld id="{C515000F-48B6-0C45-BFE5-4F0622444158}" type="slidenum">
              <a:rPr lang="en-US" altLang="en-US" sz="1200" smtClean="0">
                <a:solidFill>
                  <a:srgbClr val="FFFFFF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pPr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en-US" altLang="en-US" sz="1200">
              <a:solidFill>
                <a:srgbClr val="FFFFFF"/>
              </a:solidFill>
              <a:latin typeface="Times New Roman" panose="02020603050405020304" pitchFamily="18" charset="0"/>
              <a:ea typeface="ヒラギノ明朝 ProN W3" panose="02020300000000000000" pitchFamily="18" charset="-128"/>
            </a:endParaRPr>
          </a:p>
        </p:txBody>
      </p:sp>
      <p:sp>
        <p:nvSpPr>
          <p:cNvPr id="29699" name="TextBox 1">
            <a:extLst>
              <a:ext uri="{FF2B5EF4-FFF2-40B4-BE49-F238E27FC236}">
                <a16:creationId xmlns:a16="http://schemas.microsoft.com/office/drawing/2014/main" id="{8712504C-B7CE-964B-9E30-01D87DB7C6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943100"/>
            <a:ext cx="7086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You want to grow your leaves so that they all get a good amount of sunlight. You decide to grow them at successive angles of 180 degrees</a:t>
            </a:r>
          </a:p>
        </p:txBody>
      </p:sp>
      <p:pic>
        <p:nvPicPr>
          <p:cNvPr id="6" name="Picture 5" descr="leaf.gif">
            <a:extLst>
              <a:ext uri="{FF2B5EF4-FFF2-40B4-BE49-F238E27FC236}">
                <a16:creationId xmlns:a16="http://schemas.microsoft.com/office/drawing/2014/main" id="{F14B5D42-E1F9-8F4C-AA14-A5818DEDFA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733800"/>
            <a:ext cx="26987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B9723F00-0DCB-044C-ACB3-BEF9C0DB08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4267200"/>
            <a:ext cx="457200" cy="457200"/>
          </a:xfrm>
          <a:prstGeom prst="ellipse">
            <a:avLst/>
          </a:prstGeom>
          <a:solidFill>
            <a:srgbClr val="008000"/>
          </a:solidFill>
          <a:ln w="10000">
            <a:solidFill>
              <a:schemeClr val="accent1"/>
            </a:solidFill>
            <a:round/>
            <a:headEnd/>
            <a:tailEnd/>
          </a:ln>
          <a:effectLst>
            <a:outerShdw blurRad="38100" dist="30000" dir="5400000" rotWithShape="0">
              <a:srgbClr val="808080">
                <a:alpha val="45000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sym typeface="Times New Roman" charset="0"/>
            </a:endParaRPr>
          </a:p>
        </p:txBody>
      </p:sp>
      <p:pic>
        <p:nvPicPr>
          <p:cNvPr id="15" name="Picture 14" descr="leaf.gif">
            <a:extLst>
              <a:ext uri="{FF2B5EF4-FFF2-40B4-BE49-F238E27FC236}">
                <a16:creationId xmlns:a16="http://schemas.microsoft.com/office/drawing/2014/main" id="{90D6826A-2284-614A-B310-F5766403E1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05000" y="3733800"/>
            <a:ext cx="2362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 descr="leaf.gif">
            <a:extLst>
              <a:ext uri="{FF2B5EF4-FFF2-40B4-BE49-F238E27FC236}">
                <a16:creationId xmlns:a16="http://schemas.microsoft.com/office/drawing/2014/main" id="{4A3E672F-E6C5-A54E-8F1E-AD1975CA17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886200"/>
            <a:ext cx="26987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 descr="leaf.gif">
            <a:extLst>
              <a:ext uri="{FF2B5EF4-FFF2-40B4-BE49-F238E27FC236}">
                <a16:creationId xmlns:a16="http://schemas.microsoft.com/office/drawing/2014/main" id="{8765F352-26E7-F749-8C1B-7AD76109D6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57400" y="3581400"/>
            <a:ext cx="2362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A57C5E8-87A4-E740-A864-0D89EA2275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5334000"/>
            <a:ext cx="7086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Pretty stupid plant!</a:t>
            </a:r>
            <a:b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</a:b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The two bottom leaves get VERY little sunlight!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>
            <a:extLst>
              <a:ext uri="{FF2B5EF4-FFF2-40B4-BE49-F238E27FC236}">
                <a16:creationId xmlns:a16="http://schemas.microsoft.com/office/drawing/2014/main" id="{CCF37329-10F3-8C44-95BD-C313883B7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altLang="en-US" sz="3600">
                <a:solidFill>
                  <a:srgbClr val="800000"/>
                </a:solidFill>
              </a:rPr>
              <a:t>Suppose you are a plant</a:t>
            </a:r>
          </a:p>
        </p:txBody>
      </p:sp>
      <p:sp>
        <p:nvSpPr>
          <p:cNvPr id="30722" name="Slide Number Placeholder 3">
            <a:extLst>
              <a:ext uri="{FF2B5EF4-FFF2-40B4-BE49-F238E27FC236}">
                <a16:creationId xmlns:a16="http://schemas.microsoft.com/office/drawing/2014/main" id="{C8CCC146-AD90-E248-98A1-C468B67EFC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fld id="{D45B0189-3BFD-6448-AB33-9E10C64124DC}" type="slidenum">
              <a:rPr lang="en-US" altLang="en-US" sz="1200" smtClean="0">
                <a:solidFill>
                  <a:srgbClr val="FFFFFF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pPr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en-US" altLang="en-US" sz="1200">
              <a:solidFill>
                <a:srgbClr val="FFFFFF"/>
              </a:solidFill>
              <a:latin typeface="Times New Roman" panose="02020603050405020304" pitchFamily="18" charset="0"/>
              <a:ea typeface="ヒラギノ明朝 ProN W3" panose="02020300000000000000" pitchFamily="18" charset="-128"/>
            </a:endParaRPr>
          </a:p>
        </p:txBody>
      </p:sp>
      <p:sp>
        <p:nvSpPr>
          <p:cNvPr id="30723" name="TextBox 1">
            <a:extLst>
              <a:ext uri="{FF2B5EF4-FFF2-40B4-BE49-F238E27FC236}">
                <a16:creationId xmlns:a16="http://schemas.microsoft.com/office/drawing/2014/main" id="{56384377-FF3A-3945-8A33-1EACB2F69E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943100"/>
            <a:ext cx="7086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You want to grow your leaves so that they all get a good amount of sunlight. 90 degrees, maybe?</a:t>
            </a:r>
          </a:p>
        </p:txBody>
      </p:sp>
      <p:pic>
        <p:nvPicPr>
          <p:cNvPr id="6" name="Picture 5" descr="leaf.gif">
            <a:extLst>
              <a:ext uri="{FF2B5EF4-FFF2-40B4-BE49-F238E27FC236}">
                <a16:creationId xmlns:a16="http://schemas.microsoft.com/office/drawing/2014/main" id="{B7A8338B-B4ED-D94A-9FCD-748BE378EF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733800"/>
            <a:ext cx="26987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D50CD069-E577-2149-B422-653EADC6E7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4267200"/>
            <a:ext cx="457200" cy="457200"/>
          </a:xfrm>
          <a:prstGeom prst="ellipse">
            <a:avLst/>
          </a:prstGeom>
          <a:solidFill>
            <a:srgbClr val="008000"/>
          </a:solidFill>
          <a:ln w="10000">
            <a:solidFill>
              <a:schemeClr val="accent1"/>
            </a:solidFill>
            <a:round/>
            <a:headEnd/>
            <a:tailEnd/>
          </a:ln>
          <a:effectLst>
            <a:outerShdw blurRad="38100" dist="30000" dir="5400000" rotWithShape="0">
              <a:srgbClr val="808080">
                <a:alpha val="45000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sym typeface="Times New Roman" charset="0"/>
            </a:endParaRPr>
          </a:p>
        </p:txBody>
      </p:sp>
      <p:pic>
        <p:nvPicPr>
          <p:cNvPr id="15" name="Picture 14" descr="leaf.gif">
            <a:extLst>
              <a:ext uri="{FF2B5EF4-FFF2-40B4-BE49-F238E27FC236}">
                <a16:creationId xmlns:a16="http://schemas.microsoft.com/office/drawing/2014/main" id="{052A416B-F85C-0C4C-84E0-A052FBC2C6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40580" flipH="1">
            <a:off x="3168548" y="2650760"/>
            <a:ext cx="2357493" cy="1292819"/>
          </a:xfrm>
          <a:prstGeom prst="rect">
            <a:avLst/>
          </a:prstGeom>
          <a:scene3d>
            <a:camera prst="perspectiveFront"/>
            <a:lightRig rig="threePt" dir="t"/>
          </a:scene3d>
        </p:spPr>
      </p:pic>
      <p:pic>
        <p:nvPicPr>
          <p:cNvPr id="16" name="Picture 15" descr="leaf.gif">
            <a:extLst>
              <a:ext uri="{FF2B5EF4-FFF2-40B4-BE49-F238E27FC236}">
                <a16:creationId xmlns:a16="http://schemas.microsoft.com/office/drawing/2014/main" id="{CE041D80-9996-2442-8105-B8461DDFC5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01420">
            <a:off x="3032125" y="5187950"/>
            <a:ext cx="26987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 descr="leaf.gif">
            <a:extLst>
              <a:ext uri="{FF2B5EF4-FFF2-40B4-BE49-F238E27FC236}">
                <a16:creationId xmlns:a16="http://schemas.microsoft.com/office/drawing/2014/main" id="{DD507F20-6172-624F-A493-3F2E3B0717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05000" y="3733800"/>
            <a:ext cx="2362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1C02BCE-4465-E24A-81BD-F3D41385C2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2895600"/>
            <a:ext cx="25273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Where does the fifth leaf go?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>
            <a:extLst>
              <a:ext uri="{FF2B5EF4-FFF2-40B4-BE49-F238E27FC236}">
                <a16:creationId xmlns:a16="http://schemas.microsoft.com/office/drawing/2014/main" id="{B1321405-8C7D-2E4F-A3DF-53638A80E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altLang="en-US" sz="3600">
                <a:solidFill>
                  <a:srgbClr val="C00000"/>
                </a:solidFill>
              </a:rPr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9F997A-B6D8-1B4D-BBE6-E6A00A7E417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775" y="1528763"/>
            <a:ext cx="8153400" cy="44958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A7: NO LATE DAYS. No need to put in time and comments. We have to grade quickly. No regrade requests for A7. Grade based only on your score on a bunch of sewer systems.</a:t>
            </a:r>
          </a:p>
          <a:p>
            <a:pPr marL="0" indent="0">
              <a:buNone/>
              <a:defRPr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Please check submission guidelines carefully. Every mistake you make in submitting A7 slows down grading of A7 and consequent delay of publishing tentative course grades.</a:t>
            </a:r>
          </a:p>
          <a:p>
            <a:pPr marL="0" indent="0">
              <a:buNone/>
              <a:defRPr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Sewer system generated from seed -3026730162232494481 has no coins!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CDEB12-C95F-F04D-AB01-1F498F88D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9AEC64F3-A7FD-FF4D-B536-94FAD9FA25D9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>
            <a:extLst>
              <a:ext uri="{FF2B5EF4-FFF2-40B4-BE49-F238E27FC236}">
                <a16:creationId xmlns:a16="http://schemas.microsoft.com/office/drawing/2014/main" id="{42749842-6A8F-8C41-BBD3-693CD95F7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altLang="en-US" sz="3600">
                <a:solidFill>
                  <a:srgbClr val="800000"/>
                </a:solidFill>
              </a:rPr>
              <a:t>Fibonacci in nature</a:t>
            </a:r>
          </a:p>
        </p:txBody>
      </p:sp>
      <p:sp>
        <p:nvSpPr>
          <p:cNvPr id="31746" name="Slide Number Placeholder 3">
            <a:extLst>
              <a:ext uri="{FF2B5EF4-FFF2-40B4-BE49-F238E27FC236}">
                <a16:creationId xmlns:a16="http://schemas.microsoft.com/office/drawing/2014/main" id="{5E664C6C-0F5D-394C-92DE-82A996DCEC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fld id="{14B3A34C-7C81-644C-B754-0FBF6D9881B9}" type="slidenum">
              <a:rPr lang="en-US" altLang="en-US" sz="1200" smtClean="0">
                <a:solidFill>
                  <a:srgbClr val="FFFFFF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pPr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en-US" altLang="en-US" sz="1200">
              <a:solidFill>
                <a:srgbClr val="FFFFFF"/>
              </a:solidFill>
              <a:latin typeface="Times New Roman" panose="02020603050405020304" pitchFamily="18" charset="0"/>
              <a:ea typeface="ヒラギノ明朝 ProN W3" panose="02020300000000000000" pitchFamily="18" charset="-128"/>
            </a:endParaRPr>
          </a:p>
        </p:txBody>
      </p:sp>
      <p:pic>
        <p:nvPicPr>
          <p:cNvPr id="31747" name="Picture 4">
            <a:extLst>
              <a:ext uri="{FF2B5EF4-FFF2-40B4-BE49-F238E27FC236}">
                <a16:creationId xmlns:a16="http://schemas.microsoft.com/office/drawing/2014/main" id="{E8001D4B-3630-DD4A-9FA0-AE608BA0B3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33400"/>
            <a:ext cx="41402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Rectangle 5">
            <a:extLst>
              <a:ext uri="{FF2B5EF4-FFF2-40B4-BE49-F238E27FC236}">
                <a16:creationId xmlns:a16="http://schemas.microsoft.com/office/drawing/2014/main" id="{C1288C55-A8FE-BD45-88D6-C575068D78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143000"/>
            <a:ext cx="3886200" cy="12001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dirty="0"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rPr>
              <a:t>The artichoke uses the Fibonacci pattern to spiral the sprouts of its flowers. </a:t>
            </a:r>
          </a:p>
        </p:txBody>
      </p:sp>
      <p:sp>
        <p:nvSpPr>
          <p:cNvPr id="31749" name="TextBox 7">
            <a:extLst>
              <a:ext uri="{FF2B5EF4-FFF2-40B4-BE49-F238E27FC236}">
                <a16:creationId xmlns:a16="http://schemas.microsoft.com/office/drawing/2014/main" id="{053A6D10-BAC1-AE46-B1B0-520C1798AE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943600"/>
            <a:ext cx="8056563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topones.weebly.com/1/post/2012/10/the-artichoke-and-fibonacci.html</a:t>
            </a:r>
          </a:p>
        </p:txBody>
      </p:sp>
      <p:sp>
        <p:nvSpPr>
          <p:cNvPr id="31750" name="TextBox 8">
            <a:extLst>
              <a:ext uri="{FF2B5EF4-FFF2-40B4-BE49-F238E27FC236}">
                <a16:creationId xmlns:a16="http://schemas.microsoft.com/office/drawing/2014/main" id="{6A7ADAFE-BBD6-B747-B3D9-1B24363794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810000"/>
            <a:ext cx="8305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The artichoke sprouts its leafs at a constant amount of rotation: 222.5 degrees (in other words the distance between one leaf and the next is 222.5 degrees).</a:t>
            </a:r>
          </a:p>
        </p:txBody>
      </p:sp>
      <p:sp>
        <p:nvSpPr>
          <p:cNvPr id="31751" name="TextBox 1">
            <a:extLst>
              <a:ext uri="{FF2B5EF4-FFF2-40B4-BE49-F238E27FC236}">
                <a16:creationId xmlns:a16="http://schemas.microsoft.com/office/drawing/2014/main" id="{ACEE5D25-B903-7241-BCBF-7D570CF2B9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" y="2667000"/>
            <a:ext cx="3743325" cy="830263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8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360/(golden ratio) = </a:t>
            </a:r>
            <a:r>
              <a:rPr lang="cs-CZ" altLang="en-US" sz="2400">
                <a:solidFill>
                  <a:srgbClr val="8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222.492</a:t>
            </a:r>
            <a:endParaRPr lang="en-US" altLang="en-US" sz="2400">
              <a:solidFill>
                <a:srgbClr val="800000"/>
              </a:solidFill>
              <a:latin typeface="Times New Roman" panose="02020603050405020304" pitchFamily="18" charset="0"/>
              <a:ea typeface="ヒラギノ明朝 ProN W3" panose="02020300000000000000" pitchFamily="18" charset="-128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ea typeface="ヒラギノ明朝 ProN W3" panose="02020300000000000000" pitchFamily="18" charset="-12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0B72FB-68B3-D346-B790-98756BFA5145}"/>
              </a:ext>
            </a:extLst>
          </p:cNvPr>
          <p:cNvSpPr txBox="1"/>
          <p:nvPr/>
        </p:nvSpPr>
        <p:spPr>
          <a:xfrm>
            <a:off x="929898" y="5238427"/>
            <a:ext cx="27863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Recall: golden angle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>
            <a:extLst>
              <a:ext uri="{FF2B5EF4-FFF2-40B4-BE49-F238E27FC236}">
                <a16:creationId xmlns:a16="http://schemas.microsoft.com/office/drawing/2014/main" id="{6AD21F6B-5909-1A45-969D-228B2FF25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lang="en-US" altLang="en-US" sz="3200" b="1">
                <a:solidFill>
                  <a:srgbClr val="800000"/>
                </a:solidFill>
              </a:rPr>
              <a:t>Blooms: strobe-animated sculptures</a:t>
            </a:r>
            <a:endParaRPr lang="en-US" altLang="en-US" sz="3200">
              <a:solidFill>
                <a:srgbClr val="800000"/>
              </a:solidFill>
            </a:endParaRPr>
          </a:p>
        </p:txBody>
      </p:sp>
      <p:sp>
        <p:nvSpPr>
          <p:cNvPr id="32770" name="Content Placeholder 2">
            <a:extLst>
              <a:ext uri="{FF2B5EF4-FFF2-40B4-BE49-F238E27FC236}">
                <a16:creationId xmlns:a16="http://schemas.microsoft.com/office/drawing/2014/main" id="{E7DFE80D-D052-1B4B-9F9C-84568CB591D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altLang="en-US" sz="2400"/>
              <a:t>www.instructables.com/id/Blooming-Zoetrope-Sculptures/</a:t>
            </a:r>
          </a:p>
        </p:txBody>
      </p:sp>
      <p:sp>
        <p:nvSpPr>
          <p:cNvPr id="32771" name="Slide Number Placeholder 3">
            <a:extLst>
              <a:ext uri="{FF2B5EF4-FFF2-40B4-BE49-F238E27FC236}">
                <a16:creationId xmlns:a16="http://schemas.microsoft.com/office/drawing/2014/main" id="{D127E16A-4ACF-4240-ACD9-1A7921B4E4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fld id="{780CE3E4-8745-FB4C-8A13-2429F0BB9A65}" type="slidenum">
              <a:rPr lang="en-US" altLang="en-US" sz="1200" smtClean="0">
                <a:solidFill>
                  <a:srgbClr val="FFFFFF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pPr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en-US" altLang="en-US" sz="1200">
              <a:solidFill>
                <a:srgbClr val="FFFFFF"/>
              </a:solidFill>
              <a:latin typeface="Times New Roman" panose="02020603050405020304" pitchFamily="18" charset="0"/>
              <a:ea typeface="ヒラギノ明朝 ProN W3" panose="02020300000000000000" pitchFamily="18" charset="-128"/>
            </a:endParaRPr>
          </a:p>
        </p:txBody>
      </p:sp>
      <p:pic>
        <p:nvPicPr>
          <p:cNvPr id="32772" name="Picture 4" descr="Screen Shot 2015-04-28 at 9.41.10 AM.png">
            <a:extLst>
              <a:ext uri="{FF2B5EF4-FFF2-40B4-BE49-F238E27FC236}">
                <a16:creationId xmlns:a16="http://schemas.microsoft.com/office/drawing/2014/main" id="{F7095CFA-A6EF-6348-AC3F-54F6E7EB58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133600"/>
            <a:ext cx="6858000" cy="455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>
            <a:extLst>
              <a:ext uri="{FF2B5EF4-FFF2-40B4-BE49-F238E27FC236}">
                <a16:creationId xmlns:a16="http://schemas.microsoft.com/office/drawing/2014/main" id="{4ABB5177-C5A6-614E-8610-E3D63710D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altLang="en-US" sz="3600">
                <a:solidFill>
                  <a:srgbClr val="800000"/>
                </a:solidFill>
              </a:rPr>
              <a:t>Uses of Fibonacci sequence in CS</a:t>
            </a:r>
          </a:p>
        </p:txBody>
      </p:sp>
      <p:sp>
        <p:nvSpPr>
          <p:cNvPr id="33794" name="Content Placeholder 2">
            <a:extLst>
              <a:ext uri="{FF2B5EF4-FFF2-40B4-BE49-F238E27FC236}">
                <a16:creationId xmlns:a16="http://schemas.microsoft.com/office/drawing/2014/main" id="{DF109B51-392F-8947-8E9F-572245F1C87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marL="693738" indent="-693738">
              <a:spcBef>
                <a:spcPts val="1300"/>
              </a:spcBef>
              <a:buFont typeface="Wingdings" pitchFamily="2" charset="2"/>
              <a:buNone/>
            </a:pPr>
            <a:r>
              <a:rPr lang="en-US" altLang="en-US"/>
              <a:t>Fibonacci search</a:t>
            </a:r>
          </a:p>
          <a:p>
            <a:pPr marL="693738" indent="-693738">
              <a:spcBef>
                <a:spcPts val="1300"/>
              </a:spcBef>
              <a:buFont typeface="Wingdings" pitchFamily="2" charset="2"/>
              <a:buNone/>
            </a:pPr>
            <a:r>
              <a:rPr lang="en-US" altLang="en-US"/>
              <a:t>Fibonacci heap data strcture</a:t>
            </a:r>
          </a:p>
          <a:p>
            <a:pPr marL="693738" indent="-693738">
              <a:spcBef>
                <a:spcPts val="1300"/>
              </a:spcBef>
              <a:buFont typeface="Wingdings" pitchFamily="2" charset="2"/>
              <a:buNone/>
            </a:pPr>
            <a:r>
              <a:rPr lang="en-US" altLang="en-US"/>
              <a:t>Fibonacci cubes: graphs used for interconnecting parallel and distributed systems</a:t>
            </a:r>
          </a:p>
        </p:txBody>
      </p:sp>
      <p:sp>
        <p:nvSpPr>
          <p:cNvPr id="33795" name="Slide Number Placeholder 3">
            <a:extLst>
              <a:ext uri="{FF2B5EF4-FFF2-40B4-BE49-F238E27FC236}">
                <a16:creationId xmlns:a16="http://schemas.microsoft.com/office/drawing/2014/main" id="{C96DF80D-EB39-884B-8D96-4A90CA8F76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fld id="{1D07C771-264B-1342-A8F1-DD42B75E344C}" type="slidenum">
              <a:rPr lang="en-US" altLang="en-US" sz="1200" smtClean="0">
                <a:solidFill>
                  <a:srgbClr val="FFFFFF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pPr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en-US" altLang="en-US" sz="1200">
              <a:solidFill>
                <a:srgbClr val="FFFFFF"/>
              </a:solidFill>
              <a:latin typeface="Times New Roman" panose="02020603050405020304" pitchFamily="18" charset="0"/>
              <a:ea typeface="ヒラギノ明朝 ProN W3" panose="02020300000000000000" pitchFamily="18" charset="-128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>
            <a:extLst>
              <a:ext uri="{FF2B5EF4-FFF2-40B4-BE49-F238E27FC236}">
                <a16:creationId xmlns:a16="http://schemas.microsoft.com/office/drawing/2014/main" id="{BF5F0686-26FB-AF44-B44B-3F753F672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altLang="en-US" sz="3600">
                <a:solidFill>
                  <a:srgbClr val="800000"/>
                </a:solidFill>
              </a:rPr>
              <a:t>Fibonacci search of sorted b[0..n-1]</a:t>
            </a:r>
          </a:p>
        </p:txBody>
      </p:sp>
      <p:sp>
        <p:nvSpPr>
          <p:cNvPr id="34818" name="Slide Number Placeholder 3">
            <a:extLst>
              <a:ext uri="{FF2B5EF4-FFF2-40B4-BE49-F238E27FC236}">
                <a16:creationId xmlns:a16="http://schemas.microsoft.com/office/drawing/2014/main" id="{A0239AE6-2561-FF44-BD5D-46539D7B50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fld id="{E0EE0375-CA99-7944-858B-46824E3F2B9A}" type="slidenum">
              <a:rPr lang="en-US" altLang="en-US" sz="1200" smtClean="0">
                <a:solidFill>
                  <a:srgbClr val="FFFFFF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pPr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lang="en-US" altLang="en-US" sz="1200">
              <a:solidFill>
                <a:srgbClr val="FFFFFF"/>
              </a:solidFill>
              <a:latin typeface="Times New Roman" panose="02020603050405020304" pitchFamily="18" charset="0"/>
              <a:ea typeface="ヒラギノ明朝 ProN W3" panose="02020300000000000000" pitchFamily="18" charset="-128"/>
            </a:endParaRPr>
          </a:p>
        </p:txBody>
      </p:sp>
      <p:sp>
        <p:nvSpPr>
          <p:cNvPr id="34819" name="TextBox 1">
            <a:extLst>
              <a:ext uri="{FF2B5EF4-FFF2-40B4-BE49-F238E27FC236}">
                <a16:creationId xmlns:a16="http://schemas.microsoft.com/office/drawing/2014/main" id="{98094241-FE18-2D49-A71B-95885448BA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1477963"/>
            <a:ext cx="29400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  <a:sym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  <a:sym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  <a:sym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  <a:sym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  <a:sym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binary search:</a:t>
            </a:r>
            <a:br>
              <a:rPr lang="en-US" altLang="en-US">
                <a:solidFill>
                  <a:srgbClr val="FF0000"/>
                </a:solidFill>
              </a:rPr>
            </a:br>
            <a:r>
              <a:rPr lang="en-US" altLang="en-US">
                <a:solidFill>
                  <a:srgbClr val="FF0000"/>
                </a:solidFill>
              </a:rPr>
              <a:t>cut in half at each step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A10267-69E0-F44B-A52A-16F29D1858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3938" y="3105150"/>
            <a:ext cx="16557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  <a:sym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  <a:sym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  <a:sym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  <a:sym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  <a:sym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/>
              <a:t>e1 = (n-0)/2</a:t>
            </a:r>
          </a:p>
        </p:txBody>
      </p:sp>
      <p:grpSp>
        <p:nvGrpSpPr>
          <p:cNvPr id="34821" name="Group 5">
            <a:extLst>
              <a:ext uri="{FF2B5EF4-FFF2-40B4-BE49-F238E27FC236}">
                <a16:creationId xmlns:a16="http://schemas.microsoft.com/office/drawing/2014/main" id="{FE292263-B621-B649-9778-A29044B65C6F}"/>
              </a:ext>
            </a:extLst>
          </p:cNvPr>
          <p:cNvGrpSpPr>
            <a:grpSpLocks/>
          </p:cNvGrpSpPr>
          <p:nvPr/>
        </p:nvGrpSpPr>
        <p:grpSpPr bwMode="auto">
          <a:xfrm>
            <a:off x="361950" y="2436813"/>
            <a:ext cx="3924300" cy="476250"/>
            <a:chOff x="362509" y="2043758"/>
            <a:chExt cx="3924431" cy="475307"/>
          </a:xfrm>
        </p:grpSpPr>
        <p:sp>
          <p:nvSpPr>
            <p:cNvPr id="34846" name="TextBox 2">
              <a:extLst>
                <a:ext uri="{FF2B5EF4-FFF2-40B4-BE49-F238E27FC236}">
                  <a16:creationId xmlns:a16="http://schemas.microsoft.com/office/drawing/2014/main" id="{D05EDFEA-A956-D040-A9B9-9E0A79F366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175" y="2043758"/>
              <a:ext cx="390276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  <a:sym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  <a:sym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  <a:sym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  <a:sym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  <a:sym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>
                  <a:latin typeface="Courier New" panose="02070309020205020404" pitchFamily="49" charset="0"/>
                </a:rPr>
                <a:t>0                  n</a:t>
              </a:r>
            </a:p>
          </p:txBody>
        </p:sp>
        <p:sp>
          <p:nvSpPr>
            <p:cNvPr id="34847" name="TextBox 8">
              <a:extLst>
                <a:ext uri="{FF2B5EF4-FFF2-40B4-BE49-F238E27FC236}">
                  <a16:creationId xmlns:a16="http://schemas.microsoft.com/office/drawing/2014/main" id="{69F2EFE8-E6A8-6846-AE3B-7A1263868A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2509" y="2057400"/>
              <a:ext cx="390276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  <a:sym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  <a:sym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  <a:sym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  <a:sym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  <a:sym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>
                  <a:latin typeface="Courier New" panose="02070309020205020404" pitchFamily="49" charset="0"/>
                </a:rPr>
                <a:t>__________________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986ADDFF-01E8-074D-AD69-F86876FF0C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2357438"/>
            <a:ext cx="4746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  <a:sym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  <a:sym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  <a:sym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  <a:sym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  <a:sym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/>
              <a:t>e1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2AC8014-24F8-2F48-A590-442114BDED98}"/>
              </a:ext>
            </a:extLst>
          </p:cNvPr>
          <p:cNvGrpSpPr>
            <a:grpSpLocks/>
          </p:cNvGrpSpPr>
          <p:nvPr/>
        </p:nvGrpSpPr>
        <p:grpSpPr bwMode="auto">
          <a:xfrm>
            <a:off x="384175" y="3621088"/>
            <a:ext cx="2606675" cy="533400"/>
            <a:chOff x="288367" y="3761482"/>
            <a:chExt cx="2607234" cy="533400"/>
          </a:xfrm>
        </p:grpSpPr>
        <p:sp>
          <p:nvSpPr>
            <p:cNvPr id="34844" name="TextBox 12">
              <a:extLst>
                <a:ext uri="{FF2B5EF4-FFF2-40B4-BE49-F238E27FC236}">
                  <a16:creationId xmlns:a16="http://schemas.microsoft.com/office/drawing/2014/main" id="{D08F21B0-F3CF-1D4D-A662-DFB1804A48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367" y="3761482"/>
              <a:ext cx="260723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  <a:sym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  <a:sym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  <a:sym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  <a:sym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  <a:sym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>
                  <a:latin typeface="Courier New" panose="02070309020205020404" pitchFamily="49" charset="0"/>
                </a:rPr>
                <a:t>0        e1</a:t>
              </a:r>
            </a:p>
          </p:txBody>
        </p:sp>
        <p:sp>
          <p:nvSpPr>
            <p:cNvPr id="34845" name="TextBox 13">
              <a:extLst>
                <a:ext uri="{FF2B5EF4-FFF2-40B4-BE49-F238E27FC236}">
                  <a16:creationId xmlns:a16="http://schemas.microsoft.com/office/drawing/2014/main" id="{CAACCF7D-350B-7446-B44F-07D7537503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367" y="3833217"/>
              <a:ext cx="234772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  <a:sym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  <a:sym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  <a:sym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  <a:sym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  <a:sym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>
                  <a:latin typeface="Courier New" panose="02070309020205020404" pitchFamily="49" charset="0"/>
                </a:rPr>
                <a:t>_________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AAF96743-5D18-994B-85D8-5BC6366634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3475" y="3638550"/>
            <a:ext cx="476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  <a:sym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  <a:sym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  <a:sym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  <a:sym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  <a:sym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/>
              <a:t>e2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73E0CC4-402A-BF42-9F81-27E4527EF6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5675" y="4329113"/>
            <a:ext cx="17922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  <a:sym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  <a:sym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  <a:sym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  <a:sym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  <a:sym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/>
              <a:t>e2 = (e1-0)/2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A307904-6384-344E-9744-FDE1A4A29719}"/>
              </a:ext>
            </a:extLst>
          </p:cNvPr>
          <p:cNvGrpSpPr>
            <a:grpSpLocks/>
          </p:cNvGrpSpPr>
          <p:nvPr/>
        </p:nvGrpSpPr>
        <p:grpSpPr bwMode="auto">
          <a:xfrm>
            <a:off x="1066800" y="5067300"/>
            <a:ext cx="2303463" cy="830263"/>
            <a:chOff x="1212660" y="5000411"/>
            <a:chExt cx="2303983" cy="830997"/>
          </a:xfrm>
        </p:grpSpPr>
        <p:sp>
          <p:nvSpPr>
            <p:cNvPr id="34842" name="TextBox 18">
              <a:extLst>
                <a:ext uri="{FF2B5EF4-FFF2-40B4-BE49-F238E27FC236}">
                  <a16:creationId xmlns:a16="http://schemas.microsoft.com/office/drawing/2014/main" id="{EC20B537-F34F-CB46-8176-1D7DCC68AA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19199" y="5315893"/>
              <a:ext cx="161676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  <a:sym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  <a:sym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  <a:sym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  <a:sym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  <a:sym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>
                  <a:latin typeface="Courier New" panose="02070309020205020404" pitchFamily="49" charset="0"/>
                </a:rPr>
                <a:t>e2   e1</a:t>
              </a:r>
            </a:p>
          </p:txBody>
        </p:sp>
        <p:sp>
          <p:nvSpPr>
            <p:cNvPr id="34843" name="TextBox 19">
              <a:extLst>
                <a:ext uri="{FF2B5EF4-FFF2-40B4-BE49-F238E27FC236}">
                  <a16:creationId xmlns:a16="http://schemas.microsoft.com/office/drawing/2014/main" id="{7948C4E0-98E9-324C-818B-4802DF2437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12660" y="5000411"/>
              <a:ext cx="2303983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  <a:sym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  <a:sym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  <a:sym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  <a:sym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  <a:sym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>
                  <a:latin typeface="Courier New" panose="02070309020205020404" pitchFamily="49" charset="0"/>
                </a:rPr>
                <a:t>       _____</a:t>
              </a:r>
            </a:p>
          </p:txBody>
        </p:sp>
      </p:grpSp>
      <p:grpSp>
        <p:nvGrpSpPr>
          <p:cNvPr id="34827" name="Group 27">
            <a:extLst>
              <a:ext uri="{FF2B5EF4-FFF2-40B4-BE49-F238E27FC236}">
                <a16:creationId xmlns:a16="http://schemas.microsoft.com/office/drawing/2014/main" id="{A54EF4DE-E624-BF43-A319-9E528719F75C}"/>
              </a:ext>
            </a:extLst>
          </p:cNvPr>
          <p:cNvGrpSpPr>
            <a:grpSpLocks/>
          </p:cNvGrpSpPr>
          <p:nvPr/>
        </p:nvGrpSpPr>
        <p:grpSpPr bwMode="auto">
          <a:xfrm>
            <a:off x="4321175" y="2438400"/>
            <a:ext cx="4486275" cy="479425"/>
            <a:chOff x="384175" y="2026643"/>
            <a:chExt cx="3921506" cy="478780"/>
          </a:xfrm>
        </p:grpSpPr>
        <p:sp>
          <p:nvSpPr>
            <p:cNvPr id="34840" name="TextBox 28">
              <a:extLst>
                <a:ext uri="{FF2B5EF4-FFF2-40B4-BE49-F238E27FC236}">
                  <a16:creationId xmlns:a16="http://schemas.microsoft.com/office/drawing/2014/main" id="{54332BE3-27C8-824B-B7E5-32D18BAFA1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175" y="2043758"/>
              <a:ext cx="390276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  <a:sym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  <a:sym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  <a:sym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  <a:sym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  <a:sym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>
                  <a:latin typeface="Courier New" panose="02070309020205020404" pitchFamily="49" charset="0"/>
                </a:rPr>
                <a:t>0                  144</a:t>
              </a:r>
            </a:p>
          </p:txBody>
        </p:sp>
        <p:sp>
          <p:nvSpPr>
            <p:cNvPr id="34841" name="TextBox 29">
              <a:extLst>
                <a:ext uri="{FF2B5EF4-FFF2-40B4-BE49-F238E27FC236}">
                  <a16:creationId xmlns:a16="http://schemas.microsoft.com/office/drawing/2014/main" id="{F41CB8F0-341B-1E4B-BA94-C32F6ABD20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2916" y="2026643"/>
              <a:ext cx="390276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  <a:sym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  <a:sym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  <a:sym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  <a:sym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  <a:sym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>
                  <a:latin typeface="Courier New" panose="02070309020205020404" pitchFamily="49" charset="0"/>
                </a:rPr>
                <a:t>__________________</a:t>
              </a:r>
            </a:p>
          </p:txBody>
        </p:sp>
      </p:grpSp>
      <p:sp>
        <p:nvSpPr>
          <p:cNvPr id="34828" name="TextBox 15">
            <a:extLst>
              <a:ext uri="{FF2B5EF4-FFF2-40B4-BE49-F238E27FC236}">
                <a16:creationId xmlns:a16="http://schemas.microsoft.com/office/drawing/2014/main" id="{6D004A27-AEAC-FA43-94A7-10818D2FB6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8525" y="1455738"/>
            <a:ext cx="37226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  <a:sym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  <a:sym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  <a:sym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  <a:sym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  <a:sym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Fibonnacci search: (n = 144)</a:t>
            </a:r>
          </a:p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cut by Fibonacci numbers</a:t>
            </a:r>
          </a:p>
        </p:txBody>
      </p:sp>
      <p:sp>
        <p:nvSpPr>
          <p:cNvPr id="34829" name="TextBox 26">
            <a:extLst>
              <a:ext uri="{FF2B5EF4-FFF2-40B4-BE49-F238E27FC236}">
                <a16:creationId xmlns:a16="http://schemas.microsoft.com/office/drawing/2014/main" id="{FF66E0F8-5664-6A47-AD37-C35F4460A3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5675" y="6099175"/>
            <a:ext cx="41846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  <a:sym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  <a:sym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  <a:sym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  <a:sym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  <a:sym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C00000"/>
                </a:solidFill>
              </a:rPr>
              <a:t>2  3  5  8  13  21  34  55  89  144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26E0C97-A0DE-A54A-89AB-897569E675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3195638"/>
            <a:ext cx="15906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  <a:sym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  <a:sym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  <a:sym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  <a:sym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  <a:sym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/>
              <a:t>e1 = 0 + 89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D817308-1FFE-9B46-A8D2-197F76B460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2357438"/>
            <a:ext cx="4746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  <a:sym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  <a:sym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  <a:sym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  <a:sym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  <a:sym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/>
              <a:t>e1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DBA3E4A-B583-3E43-B6F0-5FF0A95014AF}"/>
              </a:ext>
            </a:extLst>
          </p:cNvPr>
          <p:cNvGrpSpPr>
            <a:grpSpLocks/>
          </p:cNvGrpSpPr>
          <p:nvPr/>
        </p:nvGrpSpPr>
        <p:grpSpPr bwMode="auto">
          <a:xfrm>
            <a:off x="4403725" y="3722688"/>
            <a:ext cx="2606675" cy="476250"/>
            <a:chOff x="288236" y="3761482"/>
            <a:chExt cx="2607365" cy="475609"/>
          </a:xfrm>
        </p:grpSpPr>
        <p:sp>
          <p:nvSpPr>
            <p:cNvPr id="34838" name="TextBox 35">
              <a:extLst>
                <a:ext uri="{FF2B5EF4-FFF2-40B4-BE49-F238E27FC236}">
                  <a16:creationId xmlns:a16="http://schemas.microsoft.com/office/drawing/2014/main" id="{EA11AE44-DCF9-DC4D-836A-38EE2B882C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367" y="3761482"/>
              <a:ext cx="260723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  <a:sym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  <a:sym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  <a:sym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  <a:sym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  <a:sym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>
                  <a:latin typeface="Courier New" panose="02070309020205020404" pitchFamily="49" charset="0"/>
                </a:rPr>
                <a:t>0          e1</a:t>
              </a:r>
            </a:p>
          </p:txBody>
        </p:sp>
        <p:sp>
          <p:nvSpPr>
            <p:cNvPr id="34839" name="TextBox 36">
              <a:extLst>
                <a:ext uri="{FF2B5EF4-FFF2-40B4-BE49-F238E27FC236}">
                  <a16:creationId xmlns:a16="http://schemas.microsoft.com/office/drawing/2014/main" id="{B56B6346-2086-D147-8A44-EEF6A4E324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236" y="3775426"/>
              <a:ext cx="259306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  <a:sym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  <a:sym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  <a:sym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  <a:sym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  <a:sym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>
                  <a:latin typeface="Courier New" panose="02070309020205020404" pitchFamily="49" charset="0"/>
                </a:rPr>
                <a:t>___________</a:t>
              </a: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BC47AB97-1CE1-284A-991E-602EA35877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5788" y="4276725"/>
            <a:ext cx="15906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  <a:sym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  <a:sym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  <a:sym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  <a:sym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  <a:sym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/>
              <a:t>e2 = 0 + 55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DBD8C87-66CF-E443-A12F-B5AE3DFB27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0163" y="3692525"/>
            <a:ext cx="4746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  <a:sym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  <a:sym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  <a:sym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  <a:sym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  <a:sym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/>
              <a:t>e2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FAEAC57E-B0A7-0641-9A70-6D2E4C0B6D26}"/>
              </a:ext>
            </a:extLst>
          </p:cNvPr>
          <p:cNvGrpSpPr>
            <a:grpSpLocks/>
          </p:cNvGrpSpPr>
          <p:nvPr/>
        </p:nvGrpSpPr>
        <p:grpSpPr bwMode="auto">
          <a:xfrm>
            <a:off x="5075238" y="5029200"/>
            <a:ext cx="2324100" cy="830263"/>
            <a:chOff x="1096945" y="4990737"/>
            <a:chExt cx="2323648" cy="830997"/>
          </a:xfrm>
        </p:grpSpPr>
        <p:sp>
          <p:nvSpPr>
            <p:cNvPr id="34836" name="TextBox 40">
              <a:extLst>
                <a:ext uri="{FF2B5EF4-FFF2-40B4-BE49-F238E27FC236}">
                  <a16:creationId xmlns:a16="http://schemas.microsoft.com/office/drawing/2014/main" id="{B8EE1D52-C952-8446-81AE-1408649677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96945" y="5281890"/>
              <a:ext cx="208733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  <a:sym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  <a:sym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  <a:sym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  <a:sym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  <a:sym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>
                  <a:latin typeface="Courier New" panose="02070309020205020404" pitchFamily="49" charset="0"/>
                </a:rPr>
                <a:t>e2     e1</a:t>
              </a:r>
            </a:p>
          </p:txBody>
        </p:sp>
        <p:sp>
          <p:nvSpPr>
            <p:cNvPr id="34837" name="TextBox 41">
              <a:extLst>
                <a:ext uri="{FF2B5EF4-FFF2-40B4-BE49-F238E27FC236}">
                  <a16:creationId xmlns:a16="http://schemas.microsoft.com/office/drawing/2014/main" id="{22C19FA5-ABE7-C94C-B7DF-5D54B011A7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6610" y="4990737"/>
              <a:ext cx="2303983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  <a:sym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  <a:sym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  <a:sym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  <a:sym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  <a:sym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>
                  <a:latin typeface="Courier New" panose="02070309020205020404" pitchFamily="49" charset="0"/>
                </a:rPr>
                <a:t>       _______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5" grpId="0"/>
      <p:bldP spid="17" grpId="0"/>
      <p:bldP spid="33" grpId="0"/>
      <p:bldP spid="34" grpId="0"/>
      <p:bldP spid="38" grpId="0"/>
      <p:bldP spid="3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>
            <a:extLst>
              <a:ext uri="{FF2B5EF4-FFF2-40B4-BE49-F238E27FC236}">
                <a16:creationId xmlns:a16="http://schemas.microsoft.com/office/drawing/2014/main" id="{B4ABA9EB-8005-F345-B558-D3E9D9B06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altLang="en-US" sz="3600">
                <a:solidFill>
                  <a:srgbClr val="800000"/>
                </a:solidFill>
              </a:rPr>
              <a:t>Fibonacci search history</a:t>
            </a:r>
          </a:p>
        </p:txBody>
      </p:sp>
      <p:sp>
        <p:nvSpPr>
          <p:cNvPr id="31746" name="Content Placeholder 2">
            <a:extLst>
              <a:ext uri="{FF2B5EF4-FFF2-40B4-BE49-F238E27FC236}">
                <a16:creationId xmlns:a16="http://schemas.microsoft.com/office/drawing/2014/main" id="{F9013EA2-299D-8944-B16E-74A80E2557E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775" y="1447800"/>
            <a:ext cx="8153400" cy="3276600"/>
          </a:xfrm>
        </p:spPr>
        <p:txBody>
          <a:bodyPr/>
          <a:lstStyle/>
          <a:p>
            <a:pPr marL="693738" indent="-693738">
              <a:spcBef>
                <a:spcPts val="1300"/>
              </a:spcBef>
              <a:buFont typeface="Wingdings" pitchFamily="2" charset="2"/>
              <a:buNone/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David Ferguson. Fibonaccian searching. Communications of the ACM, 3(12) 1960: 648</a:t>
            </a:r>
          </a:p>
          <a:p>
            <a:pPr marL="14288" indent="-14288">
              <a:spcBef>
                <a:spcPts val="1300"/>
              </a:spcBef>
              <a:buFont typeface="Wingdings" pitchFamily="2" charset="2"/>
              <a:buNone/>
              <a:defRPr/>
            </a:pP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Wiki: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Fibonacci search divides the array into two parts that have sizes that are consecutive Fibonacci numbers. On average, this leads to about 4% more comparisons to be executed, but only one addition and subtraction is needed to calculate the indices of the accessed array elements, while classical binary search needs bit-shift, division or multiplication.</a:t>
            </a:r>
            <a:endParaRPr lang="en-US" alt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867" name="Slide Number Placeholder 3">
            <a:extLst>
              <a:ext uri="{FF2B5EF4-FFF2-40B4-BE49-F238E27FC236}">
                <a16:creationId xmlns:a16="http://schemas.microsoft.com/office/drawing/2014/main" id="{E2ED33EF-C037-EA47-AFAA-24893FC143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fld id="{883917B6-C416-B441-8CBB-421B45C52AD4}" type="slidenum">
              <a:rPr lang="en-US" altLang="en-US" sz="1200" smtClean="0">
                <a:solidFill>
                  <a:srgbClr val="FFFFFF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pPr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lang="en-US" altLang="en-US" sz="1200">
              <a:solidFill>
                <a:srgbClr val="FFFFFF"/>
              </a:solidFill>
              <a:latin typeface="Times New Roman" panose="02020603050405020304" pitchFamily="18" charset="0"/>
              <a:ea typeface="ヒラギノ明朝 ProN W3" panose="02020300000000000000" pitchFamily="18" charset="-128"/>
            </a:endParaRPr>
          </a:p>
        </p:txBody>
      </p:sp>
      <p:sp>
        <p:nvSpPr>
          <p:cNvPr id="36868" name="Content Placeholder 2">
            <a:extLst>
              <a:ext uri="{FF2B5EF4-FFF2-40B4-BE49-F238E27FC236}">
                <a16:creationId xmlns:a16="http://schemas.microsoft.com/office/drawing/2014/main" id="{CFB919B6-D0C1-0C40-B226-CB18591332F9}"/>
              </a:ext>
            </a:extLst>
          </p:cNvPr>
          <p:cNvSpPr txBox="1">
            <a:spLocks/>
          </p:cNvSpPr>
          <p:nvPr/>
        </p:nvSpPr>
        <p:spPr bwMode="auto">
          <a:xfrm>
            <a:off x="620713" y="4800600"/>
            <a:ext cx="8153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4288" indent="-14288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639763" indent="-2730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ts val="1300"/>
              </a:spcBef>
              <a:buFont typeface="Wingdings" pitchFamily="2" charset="2"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If the data is stored on a magnetic tape where seek time depends on the current head position, a tradeoff between longer seek time and more comparisons may lead to a search algorithm that is skewed similarly to Fibonacci search.</a:t>
            </a:r>
            <a:endParaRPr lang="en-US" altLang="en-US" sz="24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Number Placeholder 3">
            <a:extLst>
              <a:ext uri="{FF2B5EF4-FFF2-40B4-BE49-F238E27FC236}">
                <a16:creationId xmlns:a16="http://schemas.microsoft.com/office/drawing/2014/main" id="{59225A75-DB09-1C4A-9165-43893F5F7F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fld id="{B35FEE5A-D1BB-404D-9842-C27718B1E030}" type="slidenum">
              <a:rPr lang="en-US" altLang="en-US" sz="1200" smtClean="0">
                <a:solidFill>
                  <a:srgbClr val="FFFFFF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pPr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endParaRPr lang="en-US" altLang="en-US" sz="1200">
              <a:solidFill>
                <a:srgbClr val="FFFFFF"/>
              </a:solidFill>
              <a:latin typeface="Times New Roman" panose="02020603050405020304" pitchFamily="18" charset="0"/>
              <a:ea typeface="ヒラギノ明朝 ProN W3" panose="02020300000000000000" pitchFamily="18" charset="-128"/>
            </a:endParaRPr>
          </a:p>
        </p:txBody>
      </p:sp>
      <p:pic>
        <p:nvPicPr>
          <p:cNvPr id="37890" name="Picture 2">
            <a:extLst>
              <a:ext uri="{FF2B5EF4-FFF2-40B4-BE49-F238E27FC236}">
                <a16:creationId xmlns:a16="http://schemas.microsoft.com/office/drawing/2014/main" id="{F1382C31-E9A6-8647-BAF3-5EBAA1D297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771525"/>
            <a:ext cx="5522913" cy="578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Content Placeholder 2">
            <a:extLst>
              <a:ext uri="{FF2B5EF4-FFF2-40B4-BE49-F238E27FC236}">
                <a16:creationId xmlns:a16="http://schemas.microsoft.com/office/drawing/2014/main" id="{4A88DD99-4005-D545-9C37-3F51AE9907D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81000" y="1447800"/>
            <a:ext cx="8153400" cy="3352800"/>
          </a:xfrm>
        </p:spPr>
        <p:txBody>
          <a:bodyPr/>
          <a:lstStyle/>
          <a:p>
            <a:pPr marL="14288" indent="-14288">
              <a:spcBef>
                <a:spcPts val="1300"/>
              </a:spcBef>
              <a:buFont typeface="Wingdings" pitchFamily="2" charset="2"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David Ferguson.</a:t>
            </a:r>
          </a:p>
          <a:p>
            <a:pPr marL="14288" indent="-14288">
              <a:spcBef>
                <a:spcPts val="1300"/>
              </a:spcBef>
              <a:buFont typeface="Wingdings" pitchFamily="2" charset="2"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Fibonaccian searching.</a:t>
            </a:r>
          </a:p>
          <a:p>
            <a:pPr marL="14288" indent="-14288">
              <a:spcBef>
                <a:spcPts val="1300"/>
              </a:spcBef>
              <a:buFont typeface="Wingdings" pitchFamily="2" charset="2"/>
              <a:buNone/>
            </a:pPr>
            <a:r>
              <a:rPr lang="en-US" altLang="en-US" sz="24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flowchart is how </a:t>
            </a:r>
            <a:br>
              <a:rPr lang="en-US" altLang="en-US" sz="24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4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Ferguson describes the</a:t>
            </a:r>
            <a:br>
              <a:rPr lang="en-US" altLang="en-US" sz="24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4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algorithm in this 1-page</a:t>
            </a:r>
            <a:br>
              <a:rPr lang="en-US" altLang="en-US" sz="24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4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paper. There is some</a:t>
            </a:r>
            <a:br>
              <a:rPr lang="en-US" altLang="en-US" sz="24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4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English verbiage but</a:t>
            </a:r>
            <a:br>
              <a:rPr lang="en-US" altLang="en-US" sz="24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4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code.</a:t>
            </a:r>
          </a:p>
          <a:p>
            <a:pPr marL="14288" indent="-14288">
              <a:spcBef>
                <a:spcPts val="1300"/>
              </a:spcBef>
              <a:buFont typeface="Wingdings" pitchFamily="2" charset="2"/>
              <a:buNone/>
            </a:pPr>
            <a:r>
              <a:rPr lang="en-US" altLang="en-US" sz="24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Only high-level language</a:t>
            </a:r>
            <a:br>
              <a:rPr lang="en-US" altLang="en-US" sz="24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4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available at the time: </a:t>
            </a:r>
            <a:br>
              <a:rPr lang="en-US" altLang="en-US" sz="24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4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Fortran.</a:t>
            </a:r>
          </a:p>
        </p:txBody>
      </p:sp>
      <p:sp>
        <p:nvSpPr>
          <p:cNvPr id="37892" name="Title 1">
            <a:extLst>
              <a:ext uri="{FF2B5EF4-FFF2-40B4-BE49-F238E27FC236}">
                <a16:creationId xmlns:a16="http://schemas.microsoft.com/office/drawing/2014/main" id="{95261F52-9748-8C45-84E2-CB6333281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altLang="en-US" sz="3600">
                <a:solidFill>
                  <a:srgbClr val="800000"/>
                </a:solidFill>
              </a:rPr>
              <a:t>Fibonacci search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>
            <a:extLst>
              <a:ext uri="{FF2B5EF4-FFF2-40B4-BE49-F238E27FC236}">
                <a16:creationId xmlns:a16="http://schemas.microsoft.com/office/drawing/2014/main" id="{5B257938-49E4-EB4D-888B-65680BFF8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6550025" cy="990600"/>
          </a:xfrm>
        </p:spPr>
        <p:txBody>
          <a:bodyPr rIns="132080"/>
          <a:lstStyle/>
          <a:p>
            <a:pPr eaLnBrk="1" hangingPunct="1"/>
            <a:r>
              <a:rPr lang="en-US" altLang="en-US" sz="3200">
                <a:solidFill>
                  <a:srgbClr val="800000"/>
                </a:solidFill>
              </a:rPr>
              <a:t>LOUSY WAY TO COMPUTE: O(2^n)</a:t>
            </a:r>
          </a:p>
        </p:txBody>
      </p:sp>
      <p:sp>
        <p:nvSpPr>
          <p:cNvPr id="38914" name="Slide Number Placeholder 3">
            <a:extLst>
              <a:ext uri="{FF2B5EF4-FFF2-40B4-BE49-F238E27FC236}">
                <a16:creationId xmlns:a16="http://schemas.microsoft.com/office/drawing/2014/main" id="{BCBA99EF-C35D-DE4C-99AA-D9F09549D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fld id="{862D741F-8723-A148-96D6-21656E4048F0}" type="slidenum">
              <a:rPr lang="en-US" altLang="en-US" sz="1200" smtClean="0">
                <a:solidFill>
                  <a:srgbClr val="FFFFFF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pPr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26</a:t>
            </a:fld>
            <a:endParaRPr lang="en-US" altLang="en-US" sz="1200">
              <a:solidFill>
                <a:srgbClr val="FFFFFF"/>
              </a:solidFill>
              <a:latin typeface="Times New Roman" panose="02020603050405020304" pitchFamily="18" charset="0"/>
              <a:ea typeface="ヒラギノ明朝 ProN W3" panose="02020300000000000000" pitchFamily="18" charset="-128"/>
            </a:endParaRPr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9D2717EA-FB7C-144F-8EED-6866A3C94D5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447800"/>
            <a:ext cx="8153400" cy="2133600"/>
          </a:xfrm>
        </p:spPr>
        <p:txBody>
          <a:bodyPr rIns="132080"/>
          <a:lstStyle/>
          <a:p>
            <a:pPr marL="0" indent="0" eaLnBrk="1" hangingPunct="1">
              <a:spcBef>
                <a:spcPts val="1300"/>
              </a:spcBef>
              <a:buFont typeface="Wingdings" pitchFamily="2" charset="2"/>
              <a:buNone/>
            </a:pPr>
            <a:r>
              <a:rPr lang="en-US" altLang="en-US" sz="240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/** Return fib(n). Precondition: n ≥ 0.*/</a:t>
            </a:r>
          </a:p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public static int f(int n) {</a:t>
            </a:r>
          </a:p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 if ( n &lt;= 1) return n;</a:t>
            </a:r>
          </a:p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 return f(n-1) + f(n-2);</a:t>
            </a:r>
          </a:p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</a:p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</a:pP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916" name="TextBox 1">
            <a:extLst>
              <a:ext uri="{FF2B5EF4-FFF2-40B4-BE49-F238E27FC236}">
                <a16:creationId xmlns:a16="http://schemas.microsoft.com/office/drawing/2014/main" id="{CD52476E-3EA4-974B-BA89-04B2A18A54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3275013"/>
            <a:ext cx="4921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20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76B8088-8DA7-DF4E-A96B-3AE945B46B72}"/>
              </a:ext>
            </a:extLst>
          </p:cNvPr>
          <p:cNvGrpSpPr>
            <a:grpSpLocks/>
          </p:cNvGrpSpPr>
          <p:nvPr/>
        </p:nvGrpSpPr>
        <p:grpSpPr bwMode="auto">
          <a:xfrm>
            <a:off x="2209800" y="3886200"/>
            <a:ext cx="3082925" cy="461963"/>
            <a:chOff x="2209800" y="3886200"/>
            <a:chExt cx="3083243" cy="461665"/>
          </a:xfrm>
        </p:grpSpPr>
        <p:sp>
          <p:nvSpPr>
            <p:cNvPr id="38934" name="TextBox 5">
              <a:extLst>
                <a:ext uri="{FF2B5EF4-FFF2-40B4-BE49-F238E27FC236}">
                  <a16:creationId xmlns:a16="http://schemas.microsoft.com/office/drawing/2014/main" id="{FE1D82E9-809F-B044-B416-988183124B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9800" y="3886200"/>
              <a:ext cx="49244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"/>
                <a:defRPr sz="29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550"/>
                </a:spcBef>
                <a:buClr>
                  <a:schemeClr val="accent1"/>
                </a:buClr>
                <a:buSzPct val="70000"/>
                <a:buFont typeface="Wingdings 2" pitchFamily="2" charset="2"/>
                <a:buChar char=""/>
                <a:defRPr sz="26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5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"/>
                <a:defRPr sz="23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400"/>
                </a:spcBef>
                <a:buClr>
                  <a:srgbClr val="A5AB81"/>
                </a:buClr>
                <a:buSzPct val="7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400"/>
                </a:spcBef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</a:rPr>
                <a:t>19</a:t>
              </a:r>
            </a:p>
          </p:txBody>
        </p:sp>
        <p:sp>
          <p:nvSpPr>
            <p:cNvPr id="38935" name="TextBox 6">
              <a:extLst>
                <a:ext uri="{FF2B5EF4-FFF2-40B4-BE49-F238E27FC236}">
                  <a16:creationId xmlns:a16="http://schemas.microsoft.com/office/drawing/2014/main" id="{AF648ACB-1DC8-AF4B-8E48-DB3CB41181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0600" y="3886200"/>
              <a:ext cx="49244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"/>
                <a:defRPr sz="29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550"/>
                </a:spcBef>
                <a:buClr>
                  <a:schemeClr val="accent1"/>
                </a:buClr>
                <a:buSzPct val="70000"/>
                <a:buFont typeface="Wingdings 2" pitchFamily="2" charset="2"/>
                <a:buChar char=""/>
                <a:defRPr sz="26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5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"/>
                <a:defRPr sz="23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400"/>
                </a:spcBef>
                <a:buClr>
                  <a:srgbClr val="A5AB81"/>
                </a:buClr>
                <a:buSzPct val="7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400"/>
                </a:spcBef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</a:rPr>
                <a:t>18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26AF033A-080F-AB4F-B60D-30E133B0E380}"/>
              </a:ext>
            </a:extLst>
          </p:cNvPr>
          <p:cNvGrpSpPr>
            <a:grpSpLocks/>
          </p:cNvGrpSpPr>
          <p:nvPr/>
        </p:nvGrpSpPr>
        <p:grpSpPr bwMode="auto">
          <a:xfrm>
            <a:off x="1489075" y="4567238"/>
            <a:ext cx="4413250" cy="466725"/>
            <a:chOff x="1488757" y="4567535"/>
            <a:chExt cx="4413886" cy="466130"/>
          </a:xfrm>
        </p:grpSpPr>
        <p:sp>
          <p:nvSpPr>
            <p:cNvPr id="38930" name="TextBox 7">
              <a:extLst>
                <a:ext uri="{FF2B5EF4-FFF2-40B4-BE49-F238E27FC236}">
                  <a16:creationId xmlns:a16="http://schemas.microsoft.com/office/drawing/2014/main" id="{D05F3BE0-F758-7B49-8DFA-A544DADB2B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8757" y="4572000"/>
              <a:ext cx="49244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"/>
                <a:defRPr sz="29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550"/>
                </a:spcBef>
                <a:buClr>
                  <a:schemeClr val="accent1"/>
                </a:buClr>
                <a:buSzPct val="70000"/>
                <a:buFont typeface="Wingdings 2" pitchFamily="2" charset="2"/>
                <a:buChar char=""/>
                <a:defRPr sz="26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5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"/>
                <a:defRPr sz="23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400"/>
                </a:spcBef>
                <a:buClr>
                  <a:srgbClr val="A5AB81"/>
                </a:buClr>
                <a:buSzPct val="7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400"/>
                </a:spcBef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</a:rPr>
                <a:t>18</a:t>
              </a:r>
            </a:p>
          </p:txBody>
        </p:sp>
        <p:sp>
          <p:nvSpPr>
            <p:cNvPr id="38931" name="TextBox 8">
              <a:extLst>
                <a:ext uri="{FF2B5EF4-FFF2-40B4-BE49-F238E27FC236}">
                  <a16:creationId xmlns:a16="http://schemas.microsoft.com/office/drawing/2014/main" id="{B5C6E8C6-D893-8747-8683-6B2798A58E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31757" y="4572000"/>
              <a:ext cx="49244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"/>
                <a:defRPr sz="29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550"/>
                </a:spcBef>
                <a:buClr>
                  <a:schemeClr val="accent1"/>
                </a:buClr>
                <a:buSzPct val="70000"/>
                <a:buFont typeface="Wingdings 2" pitchFamily="2" charset="2"/>
                <a:buChar char=""/>
                <a:defRPr sz="26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5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"/>
                <a:defRPr sz="23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400"/>
                </a:spcBef>
                <a:buClr>
                  <a:srgbClr val="A5AB81"/>
                </a:buClr>
                <a:buSzPct val="7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400"/>
                </a:spcBef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</a:rPr>
                <a:t>17</a:t>
              </a:r>
            </a:p>
          </p:txBody>
        </p:sp>
        <p:sp>
          <p:nvSpPr>
            <p:cNvPr id="38932" name="TextBox 9">
              <a:extLst>
                <a:ext uri="{FF2B5EF4-FFF2-40B4-BE49-F238E27FC236}">
                  <a16:creationId xmlns:a16="http://schemas.microsoft.com/office/drawing/2014/main" id="{D7A8AB85-FDAB-D14B-8050-47F5267B25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67200" y="4567535"/>
              <a:ext cx="49244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"/>
                <a:defRPr sz="29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550"/>
                </a:spcBef>
                <a:buClr>
                  <a:schemeClr val="accent1"/>
                </a:buClr>
                <a:buSzPct val="70000"/>
                <a:buFont typeface="Wingdings 2" pitchFamily="2" charset="2"/>
                <a:buChar char=""/>
                <a:defRPr sz="26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5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"/>
                <a:defRPr sz="23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400"/>
                </a:spcBef>
                <a:buClr>
                  <a:srgbClr val="A5AB81"/>
                </a:buClr>
                <a:buSzPct val="7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400"/>
                </a:spcBef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</a:rPr>
                <a:t>17</a:t>
              </a:r>
            </a:p>
          </p:txBody>
        </p:sp>
        <p:sp>
          <p:nvSpPr>
            <p:cNvPr id="38933" name="TextBox 12">
              <a:extLst>
                <a:ext uri="{FF2B5EF4-FFF2-40B4-BE49-F238E27FC236}">
                  <a16:creationId xmlns:a16="http://schemas.microsoft.com/office/drawing/2014/main" id="{22AC1302-2396-F245-8650-ED3EE0EBE8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10200" y="4572000"/>
              <a:ext cx="49244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"/>
                <a:defRPr sz="29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550"/>
                </a:spcBef>
                <a:buClr>
                  <a:schemeClr val="accent1"/>
                </a:buClr>
                <a:buSzPct val="70000"/>
                <a:buFont typeface="Wingdings 2" pitchFamily="2" charset="2"/>
                <a:buChar char=""/>
                <a:defRPr sz="26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5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"/>
                <a:defRPr sz="23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400"/>
                </a:spcBef>
                <a:buClr>
                  <a:srgbClr val="A5AB81"/>
                </a:buClr>
                <a:buSzPct val="7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400"/>
                </a:spcBef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</a:rPr>
                <a:t>16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769A14D-F5D2-2643-9B52-1BD7EC6B633B}"/>
              </a:ext>
            </a:extLst>
          </p:cNvPr>
          <p:cNvGrpSpPr>
            <a:grpSpLocks/>
          </p:cNvGrpSpPr>
          <p:nvPr/>
        </p:nvGrpSpPr>
        <p:grpSpPr bwMode="auto">
          <a:xfrm>
            <a:off x="1143000" y="5176838"/>
            <a:ext cx="5064125" cy="466725"/>
            <a:chOff x="1142975" y="5177135"/>
            <a:chExt cx="5064468" cy="466130"/>
          </a:xfrm>
        </p:grpSpPr>
        <p:sp>
          <p:nvSpPr>
            <p:cNvPr id="38921" name="TextBox 13">
              <a:extLst>
                <a:ext uri="{FF2B5EF4-FFF2-40B4-BE49-F238E27FC236}">
                  <a16:creationId xmlns:a16="http://schemas.microsoft.com/office/drawing/2014/main" id="{EFD08B84-EFF3-6045-8B14-B650BDE21F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95800" y="5181600"/>
              <a:ext cx="49244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"/>
                <a:defRPr sz="29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550"/>
                </a:spcBef>
                <a:buClr>
                  <a:schemeClr val="accent1"/>
                </a:buClr>
                <a:buSzPct val="70000"/>
                <a:buFont typeface="Wingdings 2" pitchFamily="2" charset="2"/>
                <a:buChar char=""/>
                <a:defRPr sz="26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5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"/>
                <a:defRPr sz="23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400"/>
                </a:spcBef>
                <a:buClr>
                  <a:srgbClr val="A5AB81"/>
                </a:buClr>
                <a:buSzPct val="7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400"/>
                </a:spcBef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</a:rPr>
                <a:t>15</a:t>
              </a:r>
            </a:p>
          </p:txBody>
        </p:sp>
        <p:grpSp>
          <p:nvGrpSpPr>
            <p:cNvPr id="38922" name="Group 4">
              <a:extLst>
                <a:ext uri="{FF2B5EF4-FFF2-40B4-BE49-F238E27FC236}">
                  <a16:creationId xmlns:a16="http://schemas.microsoft.com/office/drawing/2014/main" id="{D181D1D3-31BD-CE42-8FD4-36498C87AEA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42975" y="5177135"/>
              <a:ext cx="5064468" cy="466130"/>
              <a:chOff x="1142975" y="5177135"/>
              <a:chExt cx="5064468" cy="466130"/>
            </a:xfrm>
          </p:grpSpPr>
          <p:sp>
            <p:nvSpPr>
              <p:cNvPr id="38923" name="TextBox 10">
                <a:extLst>
                  <a:ext uri="{FF2B5EF4-FFF2-40B4-BE49-F238E27FC236}">
                    <a16:creationId xmlns:a16="http://schemas.microsoft.com/office/drawing/2014/main" id="{569F882B-8636-BB4C-8D1C-A0E145D4ABF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62258" y="5181600"/>
                <a:ext cx="49244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ts val="7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Char char=""/>
                  <a:defRPr sz="29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ts val="550"/>
                  </a:spcBef>
                  <a:buClr>
                    <a:schemeClr val="accent1"/>
                  </a:buClr>
                  <a:buSzPct val="70000"/>
                  <a:buFont typeface="Wingdings 2" pitchFamily="2" charset="2"/>
                  <a:buChar char=""/>
                  <a:defRPr sz="26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ts val="5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"/>
                  <a:defRPr sz="23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A5AB81"/>
                  </a:buClr>
                  <a:buSzPct val="7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ts val="400"/>
                  </a:spcBef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400">
                    <a:solidFill>
                      <a:srgbClr val="000000"/>
                    </a:solidFill>
                    <a:latin typeface="Times New Roman" panose="02020603050405020304" pitchFamily="18" charset="0"/>
                    <a:ea typeface="ヒラギノ明朝 ProN W3" panose="02020300000000000000" pitchFamily="18" charset="-128"/>
                  </a:rPr>
                  <a:t>16</a:t>
                </a:r>
              </a:p>
            </p:txBody>
          </p:sp>
          <p:sp>
            <p:nvSpPr>
              <p:cNvPr id="38924" name="TextBox 11">
                <a:extLst>
                  <a:ext uri="{FF2B5EF4-FFF2-40B4-BE49-F238E27FC236}">
                    <a16:creationId xmlns:a16="http://schemas.microsoft.com/office/drawing/2014/main" id="{16031FAE-DF36-2043-B3A2-1F18DE02A7E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38600" y="5177135"/>
                <a:ext cx="49244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ts val="7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Char char=""/>
                  <a:defRPr sz="29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ts val="550"/>
                  </a:spcBef>
                  <a:buClr>
                    <a:schemeClr val="accent1"/>
                  </a:buClr>
                  <a:buSzPct val="70000"/>
                  <a:buFont typeface="Wingdings 2" pitchFamily="2" charset="2"/>
                  <a:buChar char=""/>
                  <a:defRPr sz="26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ts val="5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"/>
                  <a:defRPr sz="23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A5AB81"/>
                  </a:buClr>
                  <a:buSzPct val="7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ts val="400"/>
                  </a:spcBef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400">
                    <a:solidFill>
                      <a:srgbClr val="000000"/>
                    </a:solidFill>
                    <a:latin typeface="Times New Roman" panose="02020603050405020304" pitchFamily="18" charset="0"/>
                    <a:ea typeface="ヒラギノ明朝 ProN W3" panose="02020300000000000000" pitchFamily="18" charset="-128"/>
                  </a:rPr>
                  <a:t>16</a:t>
                </a:r>
              </a:p>
            </p:txBody>
          </p:sp>
          <p:sp>
            <p:nvSpPr>
              <p:cNvPr id="38925" name="TextBox 14">
                <a:extLst>
                  <a:ext uri="{FF2B5EF4-FFF2-40B4-BE49-F238E27FC236}">
                    <a16:creationId xmlns:a16="http://schemas.microsoft.com/office/drawing/2014/main" id="{8CD543A1-3390-EF44-8821-F83419E08D8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36686" y="5181600"/>
                <a:ext cx="49244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ts val="7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Char char=""/>
                  <a:defRPr sz="29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ts val="550"/>
                  </a:spcBef>
                  <a:buClr>
                    <a:schemeClr val="accent1"/>
                  </a:buClr>
                  <a:buSzPct val="70000"/>
                  <a:buFont typeface="Wingdings 2" pitchFamily="2" charset="2"/>
                  <a:buChar char=""/>
                  <a:defRPr sz="26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ts val="5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"/>
                  <a:defRPr sz="23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A5AB81"/>
                  </a:buClr>
                  <a:buSzPct val="7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ts val="400"/>
                  </a:spcBef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400">
                    <a:solidFill>
                      <a:srgbClr val="000000"/>
                    </a:solidFill>
                    <a:latin typeface="Times New Roman" panose="02020603050405020304" pitchFamily="18" charset="0"/>
                    <a:ea typeface="ヒラギノ明朝 ProN W3" panose="02020300000000000000" pitchFamily="18" charset="-128"/>
                  </a:rPr>
                  <a:t>15</a:t>
                </a:r>
              </a:p>
            </p:txBody>
          </p:sp>
          <p:sp>
            <p:nvSpPr>
              <p:cNvPr id="38926" name="TextBox 15">
                <a:extLst>
                  <a:ext uri="{FF2B5EF4-FFF2-40B4-BE49-F238E27FC236}">
                    <a16:creationId xmlns:a16="http://schemas.microsoft.com/office/drawing/2014/main" id="{1DE87B07-D9AA-1149-A31D-1F40D91FF7B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76411" y="5181600"/>
                <a:ext cx="49244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ts val="7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Char char=""/>
                  <a:defRPr sz="29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ts val="550"/>
                  </a:spcBef>
                  <a:buClr>
                    <a:schemeClr val="accent1"/>
                  </a:buClr>
                  <a:buSzPct val="70000"/>
                  <a:buFont typeface="Wingdings 2" pitchFamily="2" charset="2"/>
                  <a:buChar char=""/>
                  <a:defRPr sz="26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ts val="5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"/>
                  <a:defRPr sz="23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A5AB81"/>
                  </a:buClr>
                  <a:buSzPct val="7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ts val="400"/>
                  </a:spcBef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400">
                    <a:solidFill>
                      <a:srgbClr val="000000"/>
                    </a:solidFill>
                    <a:latin typeface="Times New Roman" panose="02020603050405020304" pitchFamily="18" charset="0"/>
                    <a:ea typeface="ヒラギノ明朝 ProN W3" panose="02020300000000000000" pitchFamily="18" charset="-128"/>
                  </a:rPr>
                  <a:t>16</a:t>
                </a:r>
              </a:p>
            </p:txBody>
          </p:sp>
          <p:sp>
            <p:nvSpPr>
              <p:cNvPr id="38927" name="TextBox 16">
                <a:extLst>
                  <a:ext uri="{FF2B5EF4-FFF2-40B4-BE49-F238E27FC236}">
                    <a16:creationId xmlns:a16="http://schemas.microsoft.com/office/drawing/2014/main" id="{BB615A0E-63B5-CE48-89CB-3838E6C1E81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42975" y="5181600"/>
                <a:ext cx="49244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ts val="7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Char char=""/>
                  <a:defRPr sz="29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ts val="550"/>
                  </a:spcBef>
                  <a:buClr>
                    <a:schemeClr val="accent1"/>
                  </a:buClr>
                  <a:buSzPct val="70000"/>
                  <a:buFont typeface="Wingdings 2" pitchFamily="2" charset="2"/>
                  <a:buChar char=""/>
                  <a:defRPr sz="26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ts val="5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"/>
                  <a:defRPr sz="23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A5AB81"/>
                  </a:buClr>
                  <a:buSzPct val="7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ts val="400"/>
                  </a:spcBef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400">
                    <a:solidFill>
                      <a:srgbClr val="000000"/>
                    </a:solidFill>
                    <a:latin typeface="Times New Roman" panose="02020603050405020304" pitchFamily="18" charset="0"/>
                    <a:ea typeface="ヒラギノ明朝 ProN W3" panose="02020300000000000000" pitchFamily="18" charset="-128"/>
                  </a:rPr>
                  <a:t>17</a:t>
                </a:r>
              </a:p>
            </p:txBody>
          </p:sp>
          <p:sp>
            <p:nvSpPr>
              <p:cNvPr id="38928" name="TextBox 17">
                <a:extLst>
                  <a:ext uri="{FF2B5EF4-FFF2-40B4-BE49-F238E27FC236}">
                    <a16:creationId xmlns:a16="http://schemas.microsoft.com/office/drawing/2014/main" id="{4A88BE9C-C675-B640-ADC3-26F0834B4DF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46357" y="5181600"/>
                <a:ext cx="49244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ts val="7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Char char=""/>
                  <a:defRPr sz="29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ts val="550"/>
                  </a:spcBef>
                  <a:buClr>
                    <a:schemeClr val="accent1"/>
                  </a:buClr>
                  <a:buSzPct val="70000"/>
                  <a:buFont typeface="Wingdings 2" pitchFamily="2" charset="2"/>
                  <a:buChar char=""/>
                  <a:defRPr sz="26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ts val="5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"/>
                  <a:defRPr sz="23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A5AB81"/>
                  </a:buClr>
                  <a:buSzPct val="7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ts val="400"/>
                  </a:spcBef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400">
                    <a:solidFill>
                      <a:srgbClr val="000000"/>
                    </a:solidFill>
                    <a:latin typeface="Times New Roman" panose="02020603050405020304" pitchFamily="18" charset="0"/>
                    <a:ea typeface="ヒラギノ明朝 ProN W3" panose="02020300000000000000" pitchFamily="18" charset="-128"/>
                  </a:rPr>
                  <a:t>15</a:t>
                </a:r>
              </a:p>
            </p:txBody>
          </p:sp>
          <p:sp>
            <p:nvSpPr>
              <p:cNvPr id="38929" name="TextBox 18">
                <a:extLst>
                  <a:ext uri="{FF2B5EF4-FFF2-40B4-BE49-F238E27FC236}">
                    <a16:creationId xmlns:a16="http://schemas.microsoft.com/office/drawing/2014/main" id="{1B2F3EA3-C0EF-B249-B165-52F1D177A84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15000" y="5181600"/>
                <a:ext cx="49244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ts val="7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Char char=""/>
                  <a:defRPr sz="29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ts val="550"/>
                  </a:spcBef>
                  <a:buClr>
                    <a:schemeClr val="accent1"/>
                  </a:buClr>
                  <a:buSzPct val="70000"/>
                  <a:buFont typeface="Wingdings 2" pitchFamily="2" charset="2"/>
                  <a:buChar char=""/>
                  <a:defRPr sz="26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ts val="5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"/>
                  <a:defRPr sz="23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A5AB81"/>
                  </a:buClr>
                  <a:buSzPct val="7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ts val="400"/>
                  </a:spcBef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400">
                    <a:solidFill>
                      <a:srgbClr val="000000"/>
                    </a:solidFill>
                    <a:latin typeface="Times New Roman" panose="02020603050405020304" pitchFamily="18" charset="0"/>
                    <a:ea typeface="ヒラギノ明朝 ProN W3" panose="02020300000000000000" pitchFamily="18" charset="-128"/>
                  </a:rPr>
                  <a:t>14</a:t>
                </a:r>
              </a:p>
            </p:txBody>
          </p:sp>
        </p:grp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22A05765-9653-A043-AACB-CC0748C92F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2209800"/>
            <a:ext cx="3657600" cy="83026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Calculates f(15) 8 times! What is complexity of f(n)?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>
            <a:extLst>
              <a:ext uri="{FF2B5EF4-FFF2-40B4-BE49-F238E27FC236}">
                <a16:creationId xmlns:a16="http://schemas.microsoft.com/office/drawing/2014/main" id="{C7C6B961-D763-814B-AFA8-ADAA6F28C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/>
            <a:r>
              <a:rPr lang="en-US" altLang="en-US" sz="3200">
                <a:solidFill>
                  <a:srgbClr val="800000"/>
                </a:solidFill>
              </a:rPr>
              <a:t>Recursion for fib:  f(n) = f(n-1) + f(n-2)</a:t>
            </a:r>
          </a:p>
        </p:txBody>
      </p:sp>
      <p:sp>
        <p:nvSpPr>
          <p:cNvPr id="39938" name="Content Placeholder 2">
            <a:extLst>
              <a:ext uri="{FF2B5EF4-FFF2-40B4-BE49-F238E27FC236}">
                <a16:creationId xmlns:a16="http://schemas.microsoft.com/office/drawing/2014/main" id="{E884BED5-56A7-C242-AEF4-D2E923231C7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1981200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altLang="en-US"/>
              <a:t>T(0) = a                  </a:t>
            </a:r>
            <a:r>
              <a:rPr lang="en-US" altLang="en-US">
                <a:solidFill>
                  <a:srgbClr val="FF0000"/>
                </a:solidFill>
              </a:rPr>
              <a:t>T(n): Time to calculate f(n)</a:t>
            </a:r>
            <a:endParaRPr lang="en-US" altLang="ja-JP">
              <a:solidFill>
                <a:srgbClr val="FF0000"/>
              </a:solidFill>
            </a:endParaRPr>
          </a:p>
          <a:p>
            <a:pPr marL="0" indent="0">
              <a:buFont typeface="Wingdings" pitchFamily="2" charset="2"/>
              <a:buNone/>
            </a:pPr>
            <a:r>
              <a:rPr lang="en-US" altLang="en-US"/>
              <a:t>T(1) = a                            </a:t>
            </a:r>
            <a:r>
              <a:rPr lang="en-US" altLang="en-US">
                <a:solidFill>
                  <a:srgbClr val="800000"/>
                </a:solidFill>
              </a:rPr>
              <a:t>   </a:t>
            </a:r>
            <a:r>
              <a:rPr lang="en-US" altLang="en-US">
                <a:solidFill>
                  <a:srgbClr val="3366FF"/>
                </a:solidFill>
              </a:rPr>
              <a:t>Just a recursive function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en-US"/>
              <a:t>T(n) = a + T(n-1) + T(n-2)      </a:t>
            </a:r>
            <a:r>
              <a:rPr lang="en-US" altLang="en-US">
                <a:solidFill>
                  <a:srgbClr val="3366FF"/>
                </a:solidFill>
              </a:rPr>
              <a:t>“recurrence relation”</a:t>
            </a:r>
          </a:p>
        </p:txBody>
      </p:sp>
      <p:sp>
        <p:nvSpPr>
          <p:cNvPr id="39939" name="Slide Number Placeholder 3">
            <a:extLst>
              <a:ext uri="{FF2B5EF4-FFF2-40B4-BE49-F238E27FC236}">
                <a16:creationId xmlns:a16="http://schemas.microsoft.com/office/drawing/2014/main" id="{6878788C-A3F8-D147-9233-0026FB1A3A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fld id="{F7C565E8-7087-4A47-9C78-B121A23FD5CB}" type="slidenum">
              <a:rPr lang="en-US" altLang="en-US" sz="1200" smtClean="0">
                <a:solidFill>
                  <a:srgbClr val="FFFFFF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pPr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27</a:t>
            </a:fld>
            <a:endParaRPr lang="en-US" altLang="en-US" sz="1200">
              <a:solidFill>
                <a:srgbClr val="FFFFFF"/>
              </a:solidFill>
              <a:latin typeface="Times New Roman" panose="02020603050405020304" pitchFamily="18" charset="0"/>
              <a:ea typeface="ヒラギノ明朝 ProN W3" panose="02020300000000000000" pitchFamily="18" charset="-128"/>
            </a:endParaRPr>
          </a:p>
        </p:txBody>
      </p:sp>
      <p:sp>
        <p:nvSpPr>
          <p:cNvPr id="39940" name="TextBox 21">
            <a:extLst>
              <a:ext uri="{FF2B5EF4-FFF2-40B4-BE49-F238E27FC236}">
                <a16:creationId xmlns:a16="http://schemas.microsoft.com/office/drawing/2014/main" id="{DEAB2EC4-115D-4049-8BB6-3005E9566D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352800"/>
            <a:ext cx="6734175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8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We can prove that T(n) is O(2</a:t>
            </a:r>
            <a:r>
              <a:rPr lang="en-US" altLang="en-US" sz="3200" baseline="30000">
                <a:solidFill>
                  <a:srgbClr val="8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n</a:t>
            </a:r>
            <a:r>
              <a:rPr lang="en-US" altLang="en-US" sz="2400">
                <a:solidFill>
                  <a:srgbClr val="8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rgbClr val="800000"/>
              </a:solidFill>
              <a:latin typeface="Times New Roman" panose="02020603050405020304" pitchFamily="18" charset="0"/>
              <a:ea typeface="ヒラギノ明朝 ProN W3" panose="02020300000000000000" pitchFamily="18" charset="-128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8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It’s a “proof by induction”.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8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Proof by induction is not covered in this course.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8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But we can give you an idea about why T(n) is O(2</a:t>
            </a:r>
            <a:r>
              <a:rPr lang="en-US" altLang="en-US" sz="3200" baseline="30000">
                <a:solidFill>
                  <a:srgbClr val="8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n</a:t>
            </a:r>
            <a:r>
              <a:rPr lang="en-US" altLang="en-US" sz="2400">
                <a:solidFill>
                  <a:srgbClr val="8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)  </a:t>
            </a:r>
          </a:p>
        </p:txBody>
      </p:sp>
      <p:sp>
        <p:nvSpPr>
          <p:cNvPr id="39941" name="TextBox 1">
            <a:extLst>
              <a:ext uri="{FF2B5EF4-FFF2-40B4-BE49-F238E27FC236}">
                <a16:creationId xmlns:a16="http://schemas.microsoft.com/office/drawing/2014/main" id="{10427CE5-75EC-E742-A059-E739F81465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0263" y="5707063"/>
            <a:ext cx="32972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T(n) &lt;</a:t>
            </a:r>
            <a:r>
              <a:rPr lang="en-US" altLang="en-US" sz="2400"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= c*2</a:t>
            </a:r>
            <a:r>
              <a:rPr lang="en-US" altLang="en-US" sz="3600" baseline="30000"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n</a:t>
            </a:r>
            <a:r>
              <a:rPr lang="en-US" altLang="en-US" sz="2400"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  for </a:t>
            </a: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n &gt;= N</a:t>
            </a:r>
            <a:r>
              <a:rPr lang="en-US" altLang="en-US" sz="2400" baseline="30000">
                <a:solidFill>
                  <a:srgbClr val="8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 </a:t>
            </a:r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ea typeface="ヒラギノ明朝 ProN W3" panose="02020300000000000000" pitchFamily="18" charset="-128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>
            <a:extLst>
              <a:ext uri="{FF2B5EF4-FFF2-40B4-BE49-F238E27FC236}">
                <a16:creationId xmlns:a16="http://schemas.microsoft.com/office/drawing/2014/main" id="{9B10227B-7977-8041-AD24-A864729E8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/>
            <a:r>
              <a:rPr lang="en-US" altLang="en-US" sz="3200">
                <a:solidFill>
                  <a:srgbClr val="800000"/>
                </a:solidFill>
              </a:rPr>
              <a:t>Recursion for fib:  f(n) = f(n-1) + f(n-2)</a:t>
            </a:r>
          </a:p>
        </p:txBody>
      </p:sp>
      <p:sp>
        <p:nvSpPr>
          <p:cNvPr id="40962" name="Content Placeholder 2">
            <a:extLst>
              <a:ext uri="{FF2B5EF4-FFF2-40B4-BE49-F238E27FC236}">
                <a16:creationId xmlns:a16="http://schemas.microsoft.com/office/drawing/2014/main" id="{F1837CE5-078B-C543-9591-FF44D0A2F95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3654425" cy="1524000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altLang="en-US" sz="2400"/>
              <a:t>T(0) = a                  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en-US" sz="2400"/>
              <a:t>T(1) = a                  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en-US" sz="2400"/>
              <a:t>T(n) = a + T(n-1) + T(n-2)</a:t>
            </a:r>
          </a:p>
        </p:txBody>
      </p:sp>
      <p:sp>
        <p:nvSpPr>
          <p:cNvPr id="40963" name="Slide Number Placeholder 3">
            <a:extLst>
              <a:ext uri="{FF2B5EF4-FFF2-40B4-BE49-F238E27FC236}">
                <a16:creationId xmlns:a16="http://schemas.microsoft.com/office/drawing/2014/main" id="{6659015F-1C2F-1F43-A246-F19919EADA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fld id="{396F227E-9138-474E-9899-69BFAF581997}" type="slidenum">
              <a:rPr lang="en-US" altLang="en-US" sz="1200" smtClean="0">
                <a:solidFill>
                  <a:srgbClr val="FFFFFF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pPr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28</a:t>
            </a:fld>
            <a:endParaRPr lang="en-US" altLang="en-US" sz="1200">
              <a:solidFill>
                <a:srgbClr val="FFFFFF"/>
              </a:solidFill>
              <a:latin typeface="Times New Roman" panose="02020603050405020304" pitchFamily="18" charset="0"/>
              <a:ea typeface="ヒラギノ明朝 ProN W3" panose="02020300000000000000" pitchFamily="18" charset="-128"/>
            </a:endParaRPr>
          </a:p>
        </p:txBody>
      </p:sp>
      <p:sp>
        <p:nvSpPr>
          <p:cNvPr id="40964" name="TextBox 1">
            <a:extLst>
              <a:ext uri="{FF2B5EF4-FFF2-40B4-BE49-F238E27FC236}">
                <a16:creationId xmlns:a16="http://schemas.microsoft.com/office/drawing/2014/main" id="{57113046-3434-5F4D-8D53-D4813110D7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1600200"/>
            <a:ext cx="3297238" cy="461963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T(n) &lt;</a:t>
            </a:r>
            <a:r>
              <a:rPr lang="en-US" altLang="en-US" sz="2400"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= c*2</a:t>
            </a:r>
            <a:r>
              <a:rPr lang="en-US" altLang="en-US" sz="3600" baseline="30000"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n</a:t>
            </a:r>
            <a:r>
              <a:rPr lang="en-US" altLang="en-US" sz="2400"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  for </a:t>
            </a: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n &gt;= N</a:t>
            </a:r>
            <a:r>
              <a:rPr lang="en-US" altLang="en-US" sz="2400" baseline="30000">
                <a:solidFill>
                  <a:srgbClr val="8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 </a:t>
            </a:r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ea typeface="ヒラギノ明朝 ProN W3" panose="02020300000000000000" pitchFamily="18" charset="-12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CFA105-4732-3C43-96CE-CFB6454C4B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581400"/>
            <a:ext cx="23479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T(0) = a  ≤ a * </a:t>
            </a:r>
            <a:r>
              <a:rPr lang="en-US" altLang="en-US" sz="2400">
                <a:latin typeface="Times New Roman" panose="02020603050405020304" pitchFamily="18" charset="0"/>
                <a:ea typeface="ヒラギノ明朝 ProN W3" panose="02020300000000000000" pitchFamily="18" charset="-128"/>
                <a:cs typeface="Times New Roman" panose="02020603050405020304" pitchFamily="18" charset="0"/>
              </a:rPr>
              <a:t>2</a:t>
            </a:r>
            <a:r>
              <a:rPr lang="en-US" altLang="en-US" sz="3600" baseline="30000">
                <a:latin typeface="Times New Roman" panose="02020603050405020304" pitchFamily="18" charset="0"/>
                <a:ea typeface="ヒラギノ明朝 ProN W3" panose="02020300000000000000" pitchFamily="18" charset="-128"/>
                <a:cs typeface="Times New Roman" panose="02020603050405020304" pitchFamily="18" charset="0"/>
              </a:rPr>
              <a:t>0</a:t>
            </a:r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ea typeface="ヒラギノ明朝 ProN W3" panose="02020300000000000000" pitchFamily="18" charset="-12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E06FF9-F443-DA46-9FA5-86D8266C7A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262438"/>
            <a:ext cx="23479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T(1) = a  ≤ a * </a:t>
            </a:r>
            <a:r>
              <a:rPr lang="en-US" altLang="en-US" sz="2400">
                <a:latin typeface="Times New Roman" panose="02020603050405020304" pitchFamily="18" charset="0"/>
                <a:ea typeface="ヒラギノ明朝 ProN W3" panose="02020300000000000000" pitchFamily="18" charset="-128"/>
                <a:cs typeface="Times New Roman" panose="02020603050405020304" pitchFamily="18" charset="0"/>
              </a:rPr>
              <a:t>2</a:t>
            </a:r>
            <a:r>
              <a:rPr lang="en-US" altLang="en-US" sz="3600" baseline="30000">
                <a:latin typeface="Times New Roman" panose="02020603050405020304" pitchFamily="18" charset="0"/>
                <a:ea typeface="ヒラギノ明朝 ProN W3" panose="02020300000000000000" pitchFamily="18" charset="-128"/>
                <a:cs typeface="Times New Roman" panose="02020603050405020304" pitchFamily="18" charset="0"/>
              </a:rPr>
              <a:t>1</a:t>
            </a:r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ea typeface="ヒラギノ明朝 ProN W3" panose="02020300000000000000" pitchFamily="18" charset="-12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725C7E-8706-8B47-AD71-672313EC25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2209800"/>
            <a:ext cx="25971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      T(2)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=       &lt;Definition&gt;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       a + T(1) + T(0)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18E3200-F24C-FC4C-8C14-CF55248C5A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3352800"/>
            <a:ext cx="332740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≤       &lt;look to the left&gt;</a:t>
            </a:r>
          </a:p>
          <a:p>
            <a:pPr eaLnBrk="1" hangingPunct="1">
              <a:spcBef>
                <a:spcPts val="120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       a  +  a * </a:t>
            </a:r>
            <a:r>
              <a:rPr lang="en-US" altLang="en-US" sz="2400">
                <a:latin typeface="Times New Roman" panose="02020603050405020304" pitchFamily="18" charset="0"/>
                <a:ea typeface="ヒラギノ明朝 ProN W3" panose="02020300000000000000" pitchFamily="18" charset="-128"/>
                <a:cs typeface="Times New Roman" panose="02020603050405020304" pitchFamily="18" charset="0"/>
              </a:rPr>
              <a:t>2</a:t>
            </a:r>
            <a:r>
              <a:rPr lang="en-US" altLang="en-US" sz="3600" baseline="30000">
                <a:latin typeface="Times New Roman" panose="02020603050405020304" pitchFamily="18" charset="0"/>
                <a:ea typeface="ヒラギノ明朝 ProN W3" panose="02020300000000000000" pitchFamily="18" charset="-128"/>
                <a:cs typeface="Times New Roman" panose="02020603050405020304" pitchFamily="18" charset="0"/>
              </a:rPr>
              <a:t>1</a:t>
            </a: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  +  a * </a:t>
            </a:r>
            <a:r>
              <a:rPr lang="en-US" altLang="en-US" sz="2400"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2</a:t>
            </a:r>
            <a:r>
              <a:rPr lang="en-US" altLang="en-US" sz="3600" baseline="30000"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0</a:t>
            </a:r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ea typeface="ヒラギノ明朝 ProN W3" panose="02020300000000000000" pitchFamily="18" charset="-128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9D98BE8-281B-0343-BFE5-A67CDDB7FC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2825" y="4267200"/>
            <a:ext cx="24923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=       &lt;arithmetic&gt;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       a * (4</a:t>
            </a:r>
            <a:r>
              <a:rPr lang="en-US" altLang="en-US" sz="2400">
                <a:latin typeface="Times New Roman" panose="02020603050405020304" pitchFamily="18" charset="0"/>
                <a:ea typeface="ヒラギノ明朝 ProN W3" panose="02020300000000000000" pitchFamily="18" charset="-128"/>
                <a:cs typeface="Times New Roman" panose="02020603050405020304" pitchFamily="18" charset="0"/>
              </a:rPr>
              <a:t>)</a:t>
            </a:r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ea typeface="ヒラギノ明朝 ProN W3" panose="02020300000000000000" pitchFamily="18" charset="-128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884024-64B0-BB44-B472-5491C9FE37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5181600"/>
            <a:ext cx="2492375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=       &lt;arithmetic&gt;</a:t>
            </a:r>
          </a:p>
          <a:p>
            <a:pPr eaLnBrk="1" hangingPunct="1">
              <a:spcBef>
                <a:spcPts val="120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       a * </a:t>
            </a:r>
            <a:r>
              <a:rPr lang="en-US" altLang="en-US" sz="2400">
                <a:latin typeface="Times New Roman" panose="02020603050405020304" pitchFamily="18" charset="0"/>
                <a:ea typeface="ヒラギノ明朝 ProN W3" panose="02020300000000000000" pitchFamily="18" charset="-128"/>
                <a:cs typeface="Times New Roman" panose="02020603050405020304" pitchFamily="18" charset="0"/>
              </a:rPr>
              <a:t>2</a:t>
            </a:r>
            <a:r>
              <a:rPr lang="en-US" altLang="en-US" sz="3600" baseline="30000">
                <a:latin typeface="Times New Roman" panose="02020603050405020304" pitchFamily="18" charset="0"/>
                <a:ea typeface="ヒラギノ明朝 ProN W3" panose="02020300000000000000" pitchFamily="18" charset="-128"/>
                <a:cs typeface="Times New Roman" panose="02020603050405020304" pitchFamily="18" charset="0"/>
              </a:rPr>
              <a:t>2   </a:t>
            </a:r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ea typeface="ヒラギノ明朝 ProN W3" panose="02020300000000000000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1" grpId="0"/>
      <p:bldP spid="12" grpId="0"/>
      <p:bldP spid="1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>
            <a:extLst>
              <a:ext uri="{FF2B5EF4-FFF2-40B4-BE49-F238E27FC236}">
                <a16:creationId xmlns:a16="http://schemas.microsoft.com/office/drawing/2014/main" id="{72FD49A2-2383-F243-914F-9C1CC6C51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/>
            <a:r>
              <a:rPr lang="en-US" altLang="en-US" sz="3200">
                <a:solidFill>
                  <a:srgbClr val="800000"/>
                </a:solidFill>
              </a:rPr>
              <a:t>Recursion for fib:  f(n) = f(n-1) + f(n-2)</a:t>
            </a:r>
          </a:p>
        </p:txBody>
      </p:sp>
      <p:sp>
        <p:nvSpPr>
          <p:cNvPr id="41986" name="Content Placeholder 2">
            <a:extLst>
              <a:ext uri="{FF2B5EF4-FFF2-40B4-BE49-F238E27FC236}">
                <a16:creationId xmlns:a16="http://schemas.microsoft.com/office/drawing/2014/main" id="{DBBCCDBF-5C9A-0848-A5E9-EACCCE43E02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3654425" cy="1524000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altLang="en-US" sz="2400"/>
              <a:t>T(0) = a                  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en-US" sz="2400"/>
              <a:t>T(1) = a                  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en-US" sz="2400"/>
              <a:t>T(n) = T(n-1) + T(n-2)</a:t>
            </a:r>
          </a:p>
        </p:txBody>
      </p:sp>
      <p:sp>
        <p:nvSpPr>
          <p:cNvPr id="41987" name="Slide Number Placeholder 3">
            <a:extLst>
              <a:ext uri="{FF2B5EF4-FFF2-40B4-BE49-F238E27FC236}">
                <a16:creationId xmlns:a16="http://schemas.microsoft.com/office/drawing/2014/main" id="{E28B9CA9-3A2D-9844-BC6E-FD39416C55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fld id="{E8FD3172-C694-7E49-A206-5BAE3A32DF58}" type="slidenum">
              <a:rPr lang="en-US" altLang="en-US" sz="1200" smtClean="0">
                <a:solidFill>
                  <a:srgbClr val="FFFFFF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pPr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29</a:t>
            </a:fld>
            <a:endParaRPr lang="en-US" altLang="en-US" sz="1200">
              <a:solidFill>
                <a:srgbClr val="FFFFFF"/>
              </a:solidFill>
              <a:latin typeface="Times New Roman" panose="02020603050405020304" pitchFamily="18" charset="0"/>
              <a:ea typeface="ヒラギノ明朝 ProN W3" panose="02020300000000000000" pitchFamily="18" charset="-128"/>
            </a:endParaRPr>
          </a:p>
        </p:txBody>
      </p:sp>
      <p:sp>
        <p:nvSpPr>
          <p:cNvPr id="41988" name="TextBox 1">
            <a:extLst>
              <a:ext uri="{FF2B5EF4-FFF2-40B4-BE49-F238E27FC236}">
                <a16:creationId xmlns:a16="http://schemas.microsoft.com/office/drawing/2014/main" id="{22EA097C-E54D-694F-834D-034222A2F8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1600200"/>
            <a:ext cx="3297238" cy="461963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T(n) &lt;</a:t>
            </a:r>
            <a:r>
              <a:rPr lang="en-US" altLang="en-US" sz="2400"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= c*2</a:t>
            </a:r>
            <a:r>
              <a:rPr lang="en-US" altLang="en-US" sz="3600" baseline="30000"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n</a:t>
            </a:r>
            <a:r>
              <a:rPr lang="en-US" altLang="en-US" sz="2400"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  for </a:t>
            </a: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n &gt;= N</a:t>
            </a:r>
            <a:r>
              <a:rPr lang="en-US" altLang="en-US" sz="2400" baseline="30000">
                <a:solidFill>
                  <a:srgbClr val="8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 </a:t>
            </a:r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ea typeface="ヒラギノ明朝 ProN W3" panose="02020300000000000000" pitchFamily="18" charset="-128"/>
            </a:endParaRPr>
          </a:p>
        </p:txBody>
      </p:sp>
      <p:sp>
        <p:nvSpPr>
          <p:cNvPr id="41989" name="TextBox 2">
            <a:extLst>
              <a:ext uri="{FF2B5EF4-FFF2-40B4-BE49-F238E27FC236}">
                <a16:creationId xmlns:a16="http://schemas.microsoft.com/office/drawing/2014/main" id="{BF566421-0028-F741-9BDD-1E014FE84E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581400"/>
            <a:ext cx="23479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T(0) = a  ≤ a * </a:t>
            </a:r>
            <a:r>
              <a:rPr lang="en-US" altLang="en-US" sz="2400">
                <a:latin typeface="Times New Roman" panose="02020603050405020304" pitchFamily="18" charset="0"/>
                <a:ea typeface="ヒラギノ明朝 ProN W3" panose="02020300000000000000" pitchFamily="18" charset="-128"/>
                <a:cs typeface="Times New Roman" panose="02020603050405020304" pitchFamily="18" charset="0"/>
              </a:rPr>
              <a:t>2</a:t>
            </a:r>
            <a:r>
              <a:rPr lang="en-US" altLang="en-US" sz="3600" baseline="30000">
                <a:latin typeface="Times New Roman" panose="02020603050405020304" pitchFamily="18" charset="0"/>
                <a:ea typeface="ヒラギノ明朝 ProN W3" panose="02020300000000000000" pitchFamily="18" charset="-128"/>
                <a:cs typeface="Times New Roman" panose="02020603050405020304" pitchFamily="18" charset="0"/>
              </a:rPr>
              <a:t>0</a:t>
            </a:r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ea typeface="ヒラギノ明朝 ProN W3" panose="02020300000000000000" pitchFamily="18" charset="-128"/>
            </a:endParaRPr>
          </a:p>
        </p:txBody>
      </p:sp>
      <p:sp>
        <p:nvSpPr>
          <p:cNvPr id="41990" name="TextBox 7">
            <a:extLst>
              <a:ext uri="{FF2B5EF4-FFF2-40B4-BE49-F238E27FC236}">
                <a16:creationId xmlns:a16="http://schemas.microsoft.com/office/drawing/2014/main" id="{3364B9DA-5686-774E-95B9-BA3C4300B8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262438"/>
            <a:ext cx="23479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T(1) = a  ≤ a * </a:t>
            </a:r>
            <a:r>
              <a:rPr lang="en-US" altLang="en-US" sz="2400">
                <a:latin typeface="Times New Roman" panose="02020603050405020304" pitchFamily="18" charset="0"/>
                <a:ea typeface="ヒラギノ明朝 ProN W3" panose="02020300000000000000" pitchFamily="18" charset="-128"/>
                <a:cs typeface="Times New Roman" panose="02020603050405020304" pitchFamily="18" charset="0"/>
              </a:rPr>
              <a:t>2</a:t>
            </a:r>
            <a:r>
              <a:rPr lang="en-US" altLang="en-US" sz="3600" baseline="30000">
                <a:latin typeface="Times New Roman" panose="02020603050405020304" pitchFamily="18" charset="0"/>
                <a:ea typeface="ヒラギノ明朝 ProN W3" panose="02020300000000000000" pitchFamily="18" charset="-128"/>
                <a:cs typeface="Times New Roman" panose="02020603050405020304" pitchFamily="18" charset="0"/>
              </a:rPr>
              <a:t>1</a:t>
            </a:r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ea typeface="ヒラギノ明朝 ProN W3" panose="02020300000000000000" pitchFamily="18" charset="-12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CC0155-C1A1-424B-925F-26E1000871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2209800"/>
            <a:ext cx="25971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      T(3)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=       &lt;Definition&gt;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       a + T(2) + T(1)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D5550B4-7239-714F-BE55-84C1B288F7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3352800"/>
            <a:ext cx="3224213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≤      &lt;look to the left&gt;</a:t>
            </a:r>
          </a:p>
          <a:p>
            <a:pPr eaLnBrk="1" hangingPunct="1">
              <a:spcBef>
                <a:spcPts val="120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       a + a * </a:t>
            </a:r>
            <a:r>
              <a:rPr lang="en-US" altLang="en-US" sz="2400">
                <a:latin typeface="Times New Roman" panose="02020603050405020304" pitchFamily="18" charset="0"/>
                <a:ea typeface="ヒラギノ明朝 ProN W3" panose="02020300000000000000" pitchFamily="18" charset="-128"/>
                <a:cs typeface="Times New Roman" panose="02020603050405020304" pitchFamily="18" charset="0"/>
              </a:rPr>
              <a:t>2</a:t>
            </a:r>
            <a:r>
              <a:rPr lang="en-US" altLang="en-US" sz="3600" baseline="30000">
                <a:latin typeface="Times New Roman" panose="02020603050405020304" pitchFamily="18" charset="0"/>
                <a:ea typeface="ヒラギノ明朝 ProN W3" panose="02020300000000000000" pitchFamily="18" charset="-128"/>
                <a:cs typeface="Times New Roman" panose="02020603050405020304" pitchFamily="18" charset="0"/>
              </a:rPr>
              <a:t>2</a:t>
            </a: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  +  a * </a:t>
            </a:r>
            <a:r>
              <a:rPr lang="en-US" altLang="en-US" sz="2400"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2</a:t>
            </a:r>
            <a:r>
              <a:rPr lang="en-US" altLang="en-US" sz="3600" baseline="30000"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1</a:t>
            </a:r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ea typeface="ヒラギノ明朝 ProN W3" panose="02020300000000000000" pitchFamily="18" charset="-128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AD2DD4D-45C1-2146-AD0D-81D4D44A6F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2825" y="4267200"/>
            <a:ext cx="24923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=       &lt;arithmetic&gt;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       a * (7</a:t>
            </a:r>
            <a:r>
              <a:rPr lang="en-US" altLang="en-US" sz="2400">
                <a:latin typeface="Times New Roman" panose="02020603050405020304" pitchFamily="18" charset="0"/>
                <a:ea typeface="ヒラギノ明朝 ProN W3" panose="02020300000000000000" pitchFamily="18" charset="-128"/>
                <a:cs typeface="Times New Roman" panose="02020603050405020304" pitchFamily="18" charset="0"/>
              </a:rPr>
              <a:t>)</a:t>
            </a:r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ea typeface="ヒラギノ明朝 ProN W3" panose="02020300000000000000" pitchFamily="18" charset="-128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8274C60-D1D8-074D-88EB-2E5F8A0067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5181600"/>
            <a:ext cx="2492375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≤       &lt;arithmetic&gt;</a:t>
            </a:r>
          </a:p>
          <a:p>
            <a:pPr eaLnBrk="1" hangingPunct="1">
              <a:spcBef>
                <a:spcPts val="120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       a * </a:t>
            </a:r>
            <a:r>
              <a:rPr lang="en-US" altLang="en-US" sz="2400">
                <a:latin typeface="Times New Roman" panose="02020603050405020304" pitchFamily="18" charset="0"/>
                <a:ea typeface="ヒラギノ明朝 ProN W3" panose="02020300000000000000" pitchFamily="18" charset="-128"/>
                <a:cs typeface="Times New Roman" panose="02020603050405020304" pitchFamily="18" charset="0"/>
              </a:rPr>
              <a:t>2</a:t>
            </a:r>
            <a:r>
              <a:rPr lang="en-US" altLang="en-US" sz="3600" baseline="30000">
                <a:latin typeface="Times New Roman" panose="02020603050405020304" pitchFamily="18" charset="0"/>
                <a:ea typeface="ヒラギノ明朝 ProN W3" panose="02020300000000000000" pitchFamily="18" charset="-128"/>
                <a:cs typeface="Times New Roman" panose="02020603050405020304" pitchFamily="18" charset="0"/>
              </a:rPr>
              <a:t>3   </a:t>
            </a:r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ea typeface="ヒラギノ明朝 ProN W3" panose="02020300000000000000" pitchFamily="18" charset="-128"/>
            </a:endParaRPr>
          </a:p>
        </p:txBody>
      </p:sp>
      <p:sp>
        <p:nvSpPr>
          <p:cNvPr id="41995" name="TextBox 13">
            <a:extLst>
              <a:ext uri="{FF2B5EF4-FFF2-40B4-BE49-F238E27FC236}">
                <a16:creationId xmlns:a16="http://schemas.microsoft.com/office/drawing/2014/main" id="{66318408-9841-9545-A718-FBBA6FD3CB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029200"/>
            <a:ext cx="2501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T(2) = 2a  ≤ a * </a:t>
            </a:r>
            <a:r>
              <a:rPr lang="en-US" altLang="en-US" sz="2400">
                <a:latin typeface="Times New Roman" panose="02020603050405020304" pitchFamily="18" charset="0"/>
                <a:ea typeface="ヒラギノ明朝 ProN W3" panose="02020300000000000000" pitchFamily="18" charset="-128"/>
                <a:cs typeface="Times New Roman" panose="02020603050405020304" pitchFamily="18" charset="0"/>
              </a:rPr>
              <a:t>2</a:t>
            </a:r>
            <a:r>
              <a:rPr lang="en-US" altLang="en-US" sz="3600" baseline="30000">
                <a:latin typeface="Times New Roman" panose="02020603050405020304" pitchFamily="18" charset="0"/>
                <a:ea typeface="ヒラギノ明朝 ProN W3" panose="02020300000000000000" pitchFamily="18" charset="-128"/>
                <a:cs typeface="Times New Roman" panose="02020603050405020304" pitchFamily="18" charset="0"/>
              </a:rPr>
              <a:t>2</a:t>
            </a:r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ea typeface="ヒラギノ明朝 ProN W3" panose="02020300000000000000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>
            <a:extLst>
              <a:ext uri="{FF2B5EF4-FFF2-40B4-BE49-F238E27FC236}">
                <a16:creationId xmlns:a16="http://schemas.microsoft.com/office/drawing/2014/main" id="{B1321405-8C7D-2E4F-A3DF-53638A80E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altLang="en-US" sz="3600">
                <a:solidFill>
                  <a:srgbClr val="C00000"/>
                </a:solidFill>
              </a:rPr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9F997A-B6D8-1B4D-BBE6-E6A00A7E417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92226" y="1410914"/>
            <a:ext cx="8153400" cy="5123450"/>
          </a:xfrm>
        </p:spPr>
        <p:txBody>
          <a:bodyPr/>
          <a:lstStyle/>
          <a:p>
            <a:pPr marL="0" indent="0">
              <a:spcBef>
                <a:spcPts val="1900"/>
              </a:spcBef>
              <a:buNone/>
              <a:defRPr/>
            </a:pPr>
            <a:r>
              <a:rPr lang="en-US" dirty="0"/>
              <a:t>Final is optional! As soon as we grade A7 and get it into the CMS, we determine tentative course grades.</a:t>
            </a:r>
          </a:p>
          <a:p>
            <a:pPr marL="0" indent="0">
              <a:spcBef>
                <a:spcPts val="1900"/>
              </a:spcBef>
              <a:buNone/>
              <a:defRPr/>
            </a:pPr>
            <a:r>
              <a:rPr lang="en-US" dirty="0"/>
              <a:t>Complete “assignment” </a:t>
            </a:r>
            <a:r>
              <a:rPr lang="en-US" dirty="0">
                <a:solidFill>
                  <a:srgbClr val="0070C0"/>
                </a:solidFill>
              </a:rPr>
              <a:t>Accept course grade?</a:t>
            </a:r>
            <a:r>
              <a:rPr lang="en-US" dirty="0"/>
              <a:t> on the CMS by Wednesday night.</a:t>
            </a:r>
          </a:p>
          <a:p>
            <a:pPr marL="0" indent="0">
              <a:spcBef>
                <a:spcPts val="1900"/>
              </a:spcBef>
              <a:buNone/>
              <a:defRPr/>
            </a:pPr>
            <a:r>
              <a:rPr lang="en-US" dirty="0">
                <a:solidFill>
                  <a:srgbClr val="0070C0"/>
                </a:solidFill>
              </a:rPr>
              <a:t>If you accept it, that IS your grade. It won’t change.</a:t>
            </a:r>
          </a:p>
          <a:p>
            <a:pPr marL="0" indent="0">
              <a:spcBef>
                <a:spcPts val="1900"/>
              </a:spcBef>
              <a:buNone/>
              <a:defRPr/>
            </a:pPr>
            <a:r>
              <a:rPr lang="en-US" dirty="0"/>
              <a:t>Don’t accept it? Take final. Can lower and well as raise grade.</a:t>
            </a:r>
          </a:p>
          <a:p>
            <a:pPr marL="0" indent="0">
              <a:spcBef>
                <a:spcPts val="1900"/>
              </a:spcBef>
              <a:buNone/>
              <a:defRPr/>
            </a:pPr>
            <a:r>
              <a:rPr lang="en-US" dirty="0">
                <a:solidFill>
                  <a:srgbClr val="C00000"/>
                </a:solidFill>
              </a:rPr>
              <a:t>More past finals are now on Exams page of course website. Not all answers yet.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CDEB12-C95F-F04D-AB01-1F498F88D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9AEC64F3-A7FD-FF4D-B536-94FAD9FA25D9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38065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>
            <a:extLst>
              <a:ext uri="{FF2B5EF4-FFF2-40B4-BE49-F238E27FC236}">
                <a16:creationId xmlns:a16="http://schemas.microsoft.com/office/drawing/2014/main" id="{2FA882F5-0372-9644-BDA2-47E0936CE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/>
            <a:r>
              <a:rPr lang="en-US" altLang="en-US" sz="3200">
                <a:solidFill>
                  <a:srgbClr val="800000"/>
                </a:solidFill>
              </a:rPr>
              <a:t>Recursion for fib:  f(n) = f(n-1) + f(n-2)</a:t>
            </a:r>
          </a:p>
        </p:txBody>
      </p:sp>
      <p:sp>
        <p:nvSpPr>
          <p:cNvPr id="43010" name="Content Placeholder 2">
            <a:extLst>
              <a:ext uri="{FF2B5EF4-FFF2-40B4-BE49-F238E27FC236}">
                <a16:creationId xmlns:a16="http://schemas.microsoft.com/office/drawing/2014/main" id="{F05F4137-E3D7-8141-8641-71760F32105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3654425" cy="1524000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altLang="en-US" sz="2400"/>
              <a:t>T(0) = a                  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en-US" sz="2400"/>
              <a:t>T(1) = a                  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en-US" sz="2400"/>
              <a:t>T(n) = T(n-1) + T(n-2)</a:t>
            </a:r>
          </a:p>
        </p:txBody>
      </p:sp>
      <p:sp>
        <p:nvSpPr>
          <p:cNvPr id="43011" name="Slide Number Placeholder 3">
            <a:extLst>
              <a:ext uri="{FF2B5EF4-FFF2-40B4-BE49-F238E27FC236}">
                <a16:creationId xmlns:a16="http://schemas.microsoft.com/office/drawing/2014/main" id="{82576A69-41A4-0842-9A33-10DD3EE252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fld id="{008D86B7-E897-3244-A5B6-47E03D09E89D}" type="slidenum">
              <a:rPr lang="en-US" altLang="en-US" sz="1200" smtClean="0">
                <a:solidFill>
                  <a:srgbClr val="FFFFFF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pPr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30</a:t>
            </a:fld>
            <a:endParaRPr lang="en-US" altLang="en-US" sz="1200">
              <a:solidFill>
                <a:srgbClr val="FFFFFF"/>
              </a:solidFill>
              <a:latin typeface="Times New Roman" panose="02020603050405020304" pitchFamily="18" charset="0"/>
              <a:ea typeface="ヒラギノ明朝 ProN W3" panose="02020300000000000000" pitchFamily="18" charset="-128"/>
            </a:endParaRPr>
          </a:p>
        </p:txBody>
      </p:sp>
      <p:sp>
        <p:nvSpPr>
          <p:cNvPr id="43012" name="TextBox 1">
            <a:extLst>
              <a:ext uri="{FF2B5EF4-FFF2-40B4-BE49-F238E27FC236}">
                <a16:creationId xmlns:a16="http://schemas.microsoft.com/office/drawing/2014/main" id="{2042E4D9-89A0-9147-A64A-2C4E7B4521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1600200"/>
            <a:ext cx="3297238" cy="461963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T(n) &lt;</a:t>
            </a:r>
            <a:r>
              <a:rPr lang="en-US" altLang="en-US" sz="2400"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= c*2</a:t>
            </a:r>
            <a:r>
              <a:rPr lang="en-US" altLang="en-US" sz="3600" baseline="30000"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n</a:t>
            </a:r>
            <a:r>
              <a:rPr lang="en-US" altLang="en-US" sz="2400"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  for </a:t>
            </a: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n &gt;= N</a:t>
            </a:r>
            <a:r>
              <a:rPr lang="en-US" altLang="en-US" sz="2400" baseline="30000">
                <a:solidFill>
                  <a:srgbClr val="8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 </a:t>
            </a:r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ea typeface="ヒラギノ明朝 ProN W3" panose="02020300000000000000" pitchFamily="18" charset="-128"/>
            </a:endParaRPr>
          </a:p>
        </p:txBody>
      </p:sp>
      <p:sp>
        <p:nvSpPr>
          <p:cNvPr id="43013" name="TextBox 2">
            <a:extLst>
              <a:ext uri="{FF2B5EF4-FFF2-40B4-BE49-F238E27FC236}">
                <a16:creationId xmlns:a16="http://schemas.microsoft.com/office/drawing/2014/main" id="{C6BE7395-EF40-C54B-A047-4EB72669F3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200400"/>
            <a:ext cx="23479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T(0) = a  ≤ a * </a:t>
            </a:r>
            <a:r>
              <a:rPr lang="en-US" altLang="en-US" sz="2400">
                <a:latin typeface="Times New Roman" panose="02020603050405020304" pitchFamily="18" charset="0"/>
                <a:ea typeface="ヒラギノ明朝 ProN W3" panose="02020300000000000000" pitchFamily="18" charset="-128"/>
                <a:cs typeface="Times New Roman" panose="02020603050405020304" pitchFamily="18" charset="0"/>
              </a:rPr>
              <a:t>2</a:t>
            </a:r>
            <a:r>
              <a:rPr lang="en-US" altLang="en-US" sz="3600" baseline="30000">
                <a:latin typeface="Times New Roman" panose="02020603050405020304" pitchFamily="18" charset="0"/>
                <a:ea typeface="ヒラギノ明朝 ProN W3" panose="02020300000000000000" pitchFamily="18" charset="-128"/>
                <a:cs typeface="Times New Roman" panose="02020603050405020304" pitchFamily="18" charset="0"/>
              </a:rPr>
              <a:t>0</a:t>
            </a:r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ea typeface="ヒラギノ明朝 ProN W3" panose="02020300000000000000" pitchFamily="18" charset="-128"/>
            </a:endParaRPr>
          </a:p>
        </p:txBody>
      </p:sp>
      <p:sp>
        <p:nvSpPr>
          <p:cNvPr id="43014" name="TextBox 7">
            <a:extLst>
              <a:ext uri="{FF2B5EF4-FFF2-40B4-BE49-F238E27FC236}">
                <a16:creationId xmlns:a16="http://schemas.microsoft.com/office/drawing/2014/main" id="{B2D769C1-2E01-0E4A-A9A6-63962ED11D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881438"/>
            <a:ext cx="23479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T(1) = a  ≤ a * </a:t>
            </a:r>
            <a:r>
              <a:rPr lang="en-US" altLang="en-US" sz="2400">
                <a:latin typeface="Times New Roman" panose="02020603050405020304" pitchFamily="18" charset="0"/>
                <a:ea typeface="ヒラギノ明朝 ProN W3" panose="02020300000000000000" pitchFamily="18" charset="-128"/>
                <a:cs typeface="Times New Roman" panose="02020603050405020304" pitchFamily="18" charset="0"/>
              </a:rPr>
              <a:t>2</a:t>
            </a:r>
            <a:r>
              <a:rPr lang="en-US" altLang="en-US" sz="3600" baseline="30000">
                <a:latin typeface="Times New Roman" panose="02020603050405020304" pitchFamily="18" charset="0"/>
                <a:ea typeface="ヒラギノ明朝 ProN W3" panose="02020300000000000000" pitchFamily="18" charset="-128"/>
                <a:cs typeface="Times New Roman" panose="02020603050405020304" pitchFamily="18" charset="0"/>
              </a:rPr>
              <a:t>1</a:t>
            </a:r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ea typeface="ヒラギノ明朝 ProN W3" panose="02020300000000000000" pitchFamily="18" charset="-12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417754-8473-2641-94B5-835B5B22CA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2209800"/>
            <a:ext cx="25971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      T(4)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=       &lt;Definition&gt;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       a + T(3) + T(2)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F90E7EA-8916-CA43-8EAD-3ADBD1C002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3352800"/>
            <a:ext cx="332740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≤        &lt;look to the left&gt;</a:t>
            </a:r>
          </a:p>
          <a:p>
            <a:pPr eaLnBrk="1" hangingPunct="1">
              <a:spcBef>
                <a:spcPts val="120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       a  +  a * </a:t>
            </a:r>
            <a:r>
              <a:rPr lang="en-US" altLang="en-US" sz="2400">
                <a:latin typeface="Times New Roman" panose="02020603050405020304" pitchFamily="18" charset="0"/>
                <a:ea typeface="ヒラギノ明朝 ProN W3" panose="02020300000000000000" pitchFamily="18" charset="-128"/>
                <a:cs typeface="Times New Roman" panose="02020603050405020304" pitchFamily="18" charset="0"/>
              </a:rPr>
              <a:t>2</a:t>
            </a:r>
            <a:r>
              <a:rPr lang="en-US" altLang="en-US" sz="3600" baseline="30000">
                <a:latin typeface="Times New Roman" panose="02020603050405020304" pitchFamily="18" charset="0"/>
                <a:ea typeface="ヒラギノ明朝 ProN W3" panose="02020300000000000000" pitchFamily="18" charset="-128"/>
                <a:cs typeface="Times New Roman" panose="02020603050405020304" pitchFamily="18" charset="0"/>
              </a:rPr>
              <a:t>3</a:t>
            </a: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  +  a * </a:t>
            </a:r>
            <a:r>
              <a:rPr lang="en-US" altLang="en-US" sz="2400"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2</a:t>
            </a:r>
            <a:r>
              <a:rPr lang="en-US" altLang="en-US" sz="3600" baseline="30000"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2</a:t>
            </a:r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ea typeface="ヒラギノ明朝 ProN W3" panose="02020300000000000000" pitchFamily="18" charset="-128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5983D4-2C4A-9248-BA33-9488E02B71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2825" y="4267200"/>
            <a:ext cx="24923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=       &lt;arithmetic&gt;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       a * (13</a:t>
            </a:r>
            <a:r>
              <a:rPr lang="en-US" altLang="en-US" sz="2400">
                <a:latin typeface="Times New Roman" panose="02020603050405020304" pitchFamily="18" charset="0"/>
                <a:ea typeface="ヒラギノ明朝 ProN W3" panose="02020300000000000000" pitchFamily="18" charset="-128"/>
                <a:cs typeface="Times New Roman" panose="02020603050405020304" pitchFamily="18" charset="0"/>
              </a:rPr>
              <a:t>)</a:t>
            </a:r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ea typeface="ヒラギノ明朝 ProN W3" panose="02020300000000000000" pitchFamily="18" charset="-128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26DF2D9-C40B-7048-BB4D-FE64907489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5029200"/>
            <a:ext cx="2492375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≤       &lt;arithmetic&gt;</a:t>
            </a:r>
          </a:p>
          <a:p>
            <a:pPr eaLnBrk="1" hangingPunct="1">
              <a:spcBef>
                <a:spcPts val="120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       a * </a:t>
            </a:r>
            <a:r>
              <a:rPr lang="en-US" altLang="en-US" sz="2400">
                <a:latin typeface="Times New Roman" panose="02020603050405020304" pitchFamily="18" charset="0"/>
                <a:ea typeface="ヒラギノ明朝 ProN W3" panose="02020300000000000000" pitchFamily="18" charset="-128"/>
                <a:cs typeface="Times New Roman" panose="02020603050405020304" pitchFamily="18" charset="0"/>
              </a:rPr>
              <a:t>2</a:t>
            </a:r>
            <a:r>
              <a:rPr lang="en-US" altLang="en-US" sz="3600" baseline="30000">
                <a:latin typeface="Times New Roman" panose="02020603050405020304" pitchFamily="18" charset="0"/>
                <a:ea typeface="ヒラギノ明朝 ProN W3" panose="02020300000000000000" pitchFamily="18" charset="-128"/>
                <a:cs typeface="Times New Roman" panose="02020603050405020304" pitchFamily="18" charset="0"/>
              </a:rPr>
              <a:t>4   </a:t>
            </a:r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ea typeface="ヒラギノ明朝 ProN W3" panose="02020300000000000000" pitchFamily="18" charset="-128"/>
            </a:endParaRPr>
          </a:p>
        </p:txBody>
      </p:sp>
      <p:sp>
        <p:nvSpPr>
          <p:cNvPr id="43019" name="TextBox 13">
            <a:extLst>
              <a:ext uri="{FF2B5EF4-FFF2-40B4-BE49-F238E27FC236}">
                <a16:creationId xmlns:a16="http://schemas.microsoft.com/office/drawing/2014/main" id="{06797086-15BA-ED47-B398-FE2B4F040E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648200"/>
            <a:ext cx="1882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T(2)  ≤ a * </a:t>
            </a:r>
            <a:r>
              <a:rPr lang="en-US" altLang="en-US" sz="2400">
                <a:latin typeface="Times New Roman" panose="02020603050405020304" pitchFamily="18" charset="0"/>
                <a:ea typeface="ヒラギノ明朝 ProN W3" panose="02020300000000000000" pitchFamily="18" charset="-128"/>
                <a:cs typeface="Times New Roman" panose="02020603050405020304" pitchFamily="18" charset="0"/>
              </a:rPr>
              <a:t>2</a:t>
            </a:r>
            <a:r>
              <a:rPr lang="en-US" altLang="en-US" sz="3600" baseline="30000">
                <a:latin typeface="Times New Roman" panose="02020603050405020304" pitchFamily="18" charset="0"/>
                <a:ea typeface="ヒラギノ明朝 ProN W3" panose="02020300000000000000" pitchFamily="18" charset="-128"/>
                <a:cs typeface="Times New Roman" panose="02020603050405020304" pitchFamily="18" charset="0"/>
              </a:rPr>
              <a:t>2</a:t>
            </a:r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ea typeface="ヒラギノ明朝 ProN W3" panose="02020300000000000000" pitchFamily="18" charset="-128"/>
            </a:endParaRPr>
          </a:p>
        </p:txBody>
      </p:sp>
      <p:sp>
        <p:nvSpPr>
          <p:cNvPr id="43020" name="TextBox 14">
            <a:extLst>
              <a:ext uri="{FF2B5EF4-FFF2-40B4-BE49-F238E27FC236}">
                <a16:creationId xmlns:a16="http://schemas.microsoft.com/office/drawing/2014/main" id="{4F1938AF-44D2-6047-8930-5527B04B09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253038"/>
            <a:ext cx="18827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T(3)  ≤ a * </a:t>
            </a:r>
            <a:r>
              <a:rPr lang="en-US" altLang="en-US" sz="2400">
                <a:latin typeface="Times New Roman" panose="02020603050405020304" pitchFamily="18" charset="0"/>
                <a:ea typeface="ヒラギノ明朝 ProN W3" panose="02020300000000000000" pitchFamily="18" charset="-128"/>
                <a:cs typeface="Times New Roman" panose="02020603050405020304" pitchFamily="18" charset="0"/>
              </a:rPr>
              <a:t>2</a:t>
            </a:r>
            <a:r>
              <a:rPr lang="en-US" altLang="en-US" sz="3600" baseline="30000">
                <a:latin typeface="Times New Roman" panose="02020603050405020304" pitchFamily="18" charset="0"/>
                <a:ea typeface="ヒラギノ明朝 ProN W3" panose="02020300000000000000" pitchFamily="18" charset="-128"/>
                <a:cs typeface="Times New Roman" panose="02020603050405020304" pitchFamily="18" charset="0"/>
              </a:rPr>
              <a:t>3</a:t>
            </a:r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ea typeface="ヒラギノ明朝 ProN W3" panose="02020300000000000000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>
            <a:extLst>
              <a:ext uri="{FF2B5EF4-FFF2-40B4-BE49-F238E27FC236}">
                <a16:creationId xmlns:a16="http://schemas.microsoft.com/office/drawing/2014/main" id="{5B797217-7157-CC43-8F09-0948D23DB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/>
            <a:r>
              <a:rPr lang="en-US" altLang="en-US" sz="3200">
                <a:solidFill>
                  <a:srgbClr val="800000"/>
                </a:solidFill>
              </a:rPr>
              <a:t>Recursion for fib:  f(n) = f(n-1) + f(n-2)</a:t>
            </a:r>
          </a:p>
        </p:txBody>
      </p:sp>
      <p:sp>
        <p:nvSpPr>
          <p:cNvPr id="44034" name="Content Placeholder 2">
            <a:extLst>
              <a:ext uri="{FF2B5EF4-FFF2-40B4-BE49-F238E27FC236}">
                <a16:creationId xmlns:a16="http://schemas.microsoft.com/office/drawing/2014/main" id="{FD8487D2-FE87-B041-84F9-4D68E155525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3654425" cy="1524000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altLang="en-US" sz="2400"/>
              <a:t>T(0) = a                  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en-US" sz="2400"/>
              <a:t>T(1) = a                  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en-US" sz="2400"/>
              <a:t>T(n) = T(n-1) + T(n-2)</a:t>
            </a:r>
          </a:p>
        </p:txBody>
      </p:sp>
      <p:sp>
        <p:nvSpPr>
          <p:cNvPr id="44035" name="Slide Number Placeholder 3">
            <a:extLst>
              <a:ext uri="{FF2B5EF4-FFF2-40B4-BE49-F238E27FC236}">
                <a16:creationId xmlns:a16="http://schemas.microsoft.com/office/drawing/2014/main" id="{7B74AF7C-CBDF-144C-84DE-87B0882F36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fld id="{4104FFCF-43E3-7247-AB26-2E73DF3AEA7D}" type="slidenum">
              <a:rPr lang="en-US" altLang="en-US" sz="1200" smtClean="0">
                <a:solidFill>
                  <a:srgbClr val="FFFFFF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pPr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31</a:t>
            </a:fld>
            <a:endParaRPr lang="en-US" altLang="en-US" sz="1200">
              <a:solidFill>
                <a:srgbClr val="FFFFFF"/>
              </a:solidFill>
              <a:latin typeface="Times New Roman" panose="02020603050405020304" pitchFamily="18" charset="0"/>
              <a:ea typeface="ヒラギノ明朝 ProN W3" panose="02020300000000000000" pitchFamily="18" charset="-128"/>
            </a:endParaRPr>
          </a:p>
        </p:txBody>
      </p:sp>
      <p:sp>
        <p:nvSpPr>
          <p:cNvPr id="44036" name="TextBox 1">
            <a:extLst>
              <a:ext uri="{FF2B5EF4-FFF2-40B4-BE49-F238E27FC236}">
                <a16:creationId xmlns:a16="http://schemas.microsoft.com/office/drawing/2014/main" id="{2D9E097B-D82C-1A4E-939A-F89C7767B5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1600200"/>
            <a:ext cx="3297238" cy="461963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T(n) &lt;</a:t>
            </a:r>
            <a:r>
              <a:rPr lang="en-US" altLang="en-US" sz="2400"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= c*2</a:t>
            </a:r>
            <a:r>
              <a:rPr lang="en-US" altLang="en-US" sz="3600" baseline="30000"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n</a:t>
            </a:r>
            <a:r>
              <a:rPr lang="en-US" altLang="en-US" sz="2400"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  for </a:t>
            </a: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n &gt;= N</a:t>
            </a:r>
            <a:r>
              <a:rPr lang="en-US" altLang="en-US" sz="2400" baseline="30000">
                <a:solidFill>
                  <a:srgbClr val="8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 </a:t>
            </a:r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ea typeface="ヒラギノ明朝 ProN W3" panose="02020300000000000000" pitchFamily="18" charset="-128"/>
            </a:endParaRPr>
          </a:p>
        </p:txBody>
      </p:sp>
      <p:sp>
        <p:nvSpPr>
          <p:cNvPr id="44037" name="TextBox 2">
            <a:extLst>
              <a:ext uri="{FF2B5EF4-FFF2-40B4-BE49-F238E27FC236}">
                <a16:creationId xmlns:a16="http://schemas.microsoft.com/office/drawing/2014/main" id="{8A228EDD-89FB-A146-AE83-A375125BB6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048000"/>
            <a:ext cx="23479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T(0) = a  ≤ a * </a:t>
            </a:r>
            <a:r>
              <a:rPr lang="en-US" altLang="en-US" sz="2400">
                <a:latin typeface="Times New Roman" panose="02020603050405020304" pitchFamily="18" charset="0"/>
                <a:ea typeface="ヒラギノ明朝 ProN W3" panose="02020300000000000000" pitchFamily="18" charset="-128"/>
                <a:cs typeface="Times New Roman" panose="02020603050405020304" pitchFamily="18" charset="0"/>
              </a:rPr>
              <a:t>2</a:t>
            </a:r>
            <a:r>
              <a:rPr lang="en-US" altLang="en-US" sz="3600" baseline="30000">
                <a:latin typeface="Times New Roman" panose="02020603050405020304" pitchFamily="18" charset="0"/>
                <a:ea typeface="ヒラギノ明朝 ProN W3" panose="02020300000000000000" pitchFamily="18" charset="-128"/>
                <a:cs typeface="Times New Roman" panose="02020603050405020304" pitchFamily="18" charset="0"/>
              </a:rPr>
              <a:t>0</a:t>
            </a:r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ea typeface="ヒラギノ明朝 ProN W3" panose="02020300000000000000" pitchFamily="18" charset="-128"/>
            </a:endParaRPr>
          </a:p>
        </p:txBody>
      </p:sp>
      <p:sp>
        <p:nvSpPr>
          <p:cNvPr id="44038" name="TextBox 7">
            <a:extLst>
              <a:ext uri="{FF2B5EF4-FFF2-40B4-BE49-F238E27FC236}">
                <a16:creationId xmlns:a16="http://schemas.microsoft.com/office/drawing/2014/main" id="{18EB1EE2-0171-C340-93EF-1B5A617E78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505200"/>
            <a:ext cx="23479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T(1) = a  ≤ a * </a:t>
            </a:r>
            <a:r>
              <a:rPr lang="en-US" altLang="en-US" sz="2400">
                <a:latin typeface="Times New Roman" panose="02020603050405020304" pitchFamily="18" charset="0"/>
                <a:ea typeface="ヒラギノ明朝 ProN W3" panose="02020300000000000000" pitchFamily="18" charset="-128"/>
                <a:cs typeface="Times New Roman" panose="02020603050405020304" pitchFamily="18" charset="0"/>
              </a:rPr>
              <a:t>2</a:t>
            </a:r>
            <a:r>
              <a:rPr lang="en-US" altLang="en-US" sz="3600" baseline="30000">
                <a:latin typeface="Times New Roman" panose="02020603050405020304" pitchFamily="18" charset="0"/>
                <a:ea typeface="ヒラギノ明朝 ProN W3" panose="02020300000000000000" pitchFamily="18" charset="-128"/>
                <a:cs typeface="Times New Roman" panose="02020603050405020304" pitchFamily="18" charset="0"/>
              </a:rPr>
              <a:t>1</a:t>
            </a:r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ea typeface="ヒラギノ明朝 ProN W3" panose="02020300000000000000" pitchFamily="18" charset="-12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C4892D-8113-484C-8E6E-5B46EE1B11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2209800"/>
            <a:ext cx="25971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      T(5)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=       &lt;Definition&gt;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       a + T(4) + T(3)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71AB33-781B-264D-A24C-54C8B0AD04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3352800"/>
            <a:ext cx="332740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≤        &lt;look to the left&gt;</a:t>
            </a:r>
          </a:p>
          <a:p>
            <a:pPr eaLnBrk="1" hangingPunct="1">
              <a:spcBef>
                <a:spcPts val="120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       a  +  a * </a:t>
            </a:r>
            <a:r>
              <a:rPr lang="en-US" altLang="en-US" sz="2400">
                <a:latin typeface="Times New Roman" panose="02020603050405020304" pitchFamily="18" charset="0"/>
                <a:ea typeface="ヒラギノ明朝 ProN W3" panose="02020300000000000000" pitchFamily="18" charset="-128"/>
                <a:cs typeface="Times New Roman" panose="02020603050405020304" pitchFamily="18" charset="0"/>
              </a:rPr>
              <a:t>2</a:t>
            </a:r>
            <a:r>
              <a:rPr lang="en-US" altLang="en-US" sz="3600" baseline="30000">
                <a:latin typeface="Times New Roman" panose="02020603050405020304" pitchFamily="18" charset="0"/>
                <a:ea typeface="ヒラギノ明朝 ProN W3" panose="02020300000000000000" pitchFamily="18" charset="-128"/>
                <a:cs typeface="Times New Roman" panose="02020603050405020304" pitchFamily="18" charset="0"/>
              </a:rPr>
              <a:t>4</a:t>
            </a: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  +  a * </a:t>
            </a:r>
            <a:r>
              <a:rPr lang="en-US" altLang="en-US" sz="2400"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2</a:t>
            </a:r>
            <a:r>
              <a:rPr lang="en-US" altLang="en-US" sz="3600" baseline="30000"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3</a:t>
            </a:r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ea typeface="ヒラギノ明朝 ProN W3" panose="02020300000000000000" pitchFamily="18" charset="-128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F11AAA2-C2DC-2A40-B7AC-0AFB57807F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2825" y="4267200"/>
            <a:ext cx="24923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=       &lt;arithmetic&gt;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       a * (25</a:t>
            </a:r>
            <a:r>
              <a:rPr lang="en-US" altLang="en-US" sz="2400">
                <a:latin typeface="Times New Roman" panose="02020603050405020304" pitchFamily="18" charset="0"/>
                <a:ea typeface="ヒラギノ明朝 ProN W3" panose="02020300000000000000" pitchFamily="18" charset="-128"/>
                <a:cs typeface="Times New Roman" panose="02020603050405020304" pitchFamily="18" charset="0"/>
              </a:rPr>
              <a:t>)</a:t>
            </a:r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ea typeface="ヒラギノ明朝 ProN W3" panose="02020300000000000000" pitchFamily="18" charset="-128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71710B7-2538-D948-AFCB-C66416A757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5029200"/>
            <a:ext cx="2492375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≤       &lt;arithmetic&gt;</a:t>
            </a:r>
          </a:p>
          <a:p>
            <a:pPr eaLnBrk="1" hangingPunct="1">
              <a:spcBef>
                <a:spcPts val="120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       a * </a:t>
            </a:r>
            <a:r>
              <a:rPr lang="en-US" altLang="en-US" sz="2400">
                <a:latin typeface="Times New Roman" panose="02020603050405020304" pitchFamily="18" charset="0"/>
                <a:ea typeface="ヒラギノ明朝 ProN W3" panose="02020300000000000000" pitchFamily="18" charset="-128"/>
                <a:cs typeface="Times New Roman" panose="02020603050405020304" pitchFamily="18" charset="0"/>
              </a:rPr>
              <a:t>2</a:t>
            </a:r>
            <a:r>
              <a:rPr lang="en-US" altLang="en-US" sz="3600" baseline="30000">
                <a:latin typeface="Times New Roman" panose="02020603050405020304" pitchFamily="18" charset="0"/>
                <a:ea typeface="ヒラギノ明朝 ProN W3" panose="02020300000000000000" pitchFamily="18" charset="-128"/>
                <a:cs typeface="Times New Roman" panose="02020603050405020304" pitchFamily="18" charset="0"/>
              </a:rPr>
              <a:t>5   </a:t>
            </a:r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ea typeface="ヒラギノ明朝 ProN W3" panose="02020300000000000000" pitchFamily="18" charset="-128"/>
            </a:endParaRPr>
          </a:p>
        </p:txBody>
      </p:sp>
      <p:sp>
        <p:nvSpPr>
          <p:cNvPr id="44043" name="TextBox 13">
            <a:extLst>
              <a:ext uri="{FF2B5EF4-FFF2-40B4-BE49-F238E27FC236}">
                <a16:creationId xmlns:a16="http://schemas.microsoft.com/office/drawing/2014/main" id="{9B3A1C9F-5707-A049-B953-92C810F861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037013"/>
            <a:ext cx="18827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T(2)  ≤ a * </a:t>
            </a:r>
            <a:r>
              <a:rPr lang="en-US" altLang="en-US" sz="2400">
                <a:latin typeface="Times New Roman" panose="02020603050405020304" pitchFamily="18" charset="0"/>
                <a:ea typeface="ヒラギノ明朝 ProN W3" panose="02020300000000000000" pitchFamily="18" charset="-128"/>
                <a:cs typeface="Times New Roman" panose="02020603050405020304" pitchFamily="18" charset="0"/>
              </a:rPr>
              <a:t>2</a:t>
            </a:r>
            <a:r>
              <a:rPr lang="en-US" altLang="en-US" sz="3600" baseline="30000">
                <a:latin typeface="Times New Roman" panose="02020603050405020304" pitchFamily="18" charset="0"/>
                <a:ea typeface="ヒラギノ明朝 ProN W3" panose="02020300000000000000" pitchFamily="18" charset="-128"/>
                <a:cs typeface="Times New Roman" panose="02020603050405020304" pitchFamily="18" charset="0"/>
              </a:rPr>
              <a:t>2</a:t>
            </a:r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ea typeface="ヒラギノ明朝 ProN W3" panose="02020300000000000000" pitchFamily="18" charset="-128"/>
            </a:endParaRPr>
          </a:p>
        </p:txBody>
      </p:sp>
      <p:sp>
        <p:nvSpPr>
          <p:cNvPr id="44044" name="TextBox 14">
            <a:extLst>
              <a:ext uri="{FF2B5EF4-FFF2-40B4-BE49-F238E27FC236}">
                <a16:creationId xmlns:a16="http://schemas.microsoft.com/office/drawing/2014/main" id="{E0C1A289-B6E8-304F-AB10-80E768E7DF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648200"/>
            <a:ext cx="18065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T(3) ≤ a * </a:t>
            </a:r>
            <a:r>
              <a:rPr lang="en-US" altLang="en-US" sz="2400">
                <a:latin typeface="Times New Roman" panose="02020603050405020304" pitchFamily="18" charset="0"/>
                <a:ea typeface="ヒラギノ明朝 ProN W3" panose="02020300000000000000" pitchFamily="18" charset="-128"/>
                <a:cs typeface="Times New Roman" panose="02020603050405020304" pitchFamily="18" charset="0"/>
              </a:rPr>
              <a:t>2</a:t>
            </a:r>
            <a:r>
              <a:rPr lang="en-US" altLang="en-US" sz="3600" baseline="30000">
                <a:latin typeface="Times New Roman" panose="02020603050405020304" pitchFamily="18" charset="0"/>
                <a:ea typeface="ヒラギノ明朝 ProN W3" panose="02020300000000000000" pitchFamily="18" charset="-128"/>
                <a:cs typeface="Times New Roman" panose="02020603050405020304" pitchFamily="18" charset="0"/>
              </a:rPr>
              <a:t>3</a:t>
            </a:r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ea typeface="ヒラギノ明朝 ProN W3" panose="02020300000000000000" pitchFamily="18" charset="-12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F4B0F8-0F5B-AD42-BF41-2A8DA64481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019800"/>
            <a:ext cx="6705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WE CAN GO ON FOREVER LIKE THIS</a:t>
            </a:r>
          </a:p>
        </p:txBody>
      </p:sp>
      <p:sp>
        <p:nvSpPr>
          <p:cNvPr id="44046" name="TextBox 15">
            <a:extLst>
              <a:ext uri="{FF2B5EF4-FFF2-40B4-BE49-F238E27FC236}">
                <a16:creationId xmlns:a16="http://schemas.microsoft.com/office/drawing/2014/main" id="{E3B48C50-A951-124F-ADD0-048E721DB0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181600"/>
            <a:ext cx="18065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T(4) ≤ a * </a:t>
            </a:r>
            <a:r>
              <a:rPr lang="en-US" altLang="en-US" sz="2400">
                <a:latin typeface="Times New Roman" panose="02020603050405020304" pitchFamily="18" charset="0"/>
                <a:ea typeface="ヒラギノ明朝 ProN W3" panose="02020300000000000000" pitchFamily="18" charset="-128"/>
                <a:cs typeface="Times New Roman" panose="02020603050405020304" pitchFamily="18" charset="0"/>
              </a:rPr>
              <a:t>2</a:t>
            </a:r>
            <a:r>
              <a:rPr lang="en-US" altLang="en-US" sz="3600" baseline="30000">
                <a:latin typeface="Times New Roman" panose="02020603050405020304" pitchFamily="18" charset="0"/>
                <a:ea typeface="ヒラギノ明朝 ProN W3" panose="02020300000000000000" pitchFamily="18" charset="-128"/>
                <a:cs typeface="Times New Roman" panose="02020603050405020304" pitchFamily="18" charset="0"/>
              </a:rPr>
              <a:t>4</a:t>
            </a:r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ea typeface="ヒラギノ明朝 ProN W3" panose="02020300000000000000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>
            <a:extLst>
              <a:ext uri="{FF2B5EF4-FFF2-40B4-BE49-F238E27FC236}">
                <a16:creationId xmlns:a16="http://schemas.microsoft.com/office/drawing/2014/main" id="{37AC8764-85C4-A649-8C9F-70D5BF44B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/>
            <a:r>
              <a:rPr lang="en-US" altLang="en-US" sz="3200">
                <a:solidFill>
                  <a:srgbClr val="800000"/>
                </a:solidFill>
              </a:rPr>
              <a:t>Recursion for fib:  f(n) = f(n-1) + f(n-2)</a:t>
            </a:r>
          </a:p>
        </p:txBody>
      </p:sp>
      <p:sp>
        <p:nvSpPr>
          <p:cNvPr id="45058" name="Content Placeholder 2">
            <a:extLst>
              <a:ext uri="{FF2B5EF4-FFF2-40B4-BE49-F238E27FC236}">
                <a16:creationId xmlns:a16="http://schemas.microsoft.com/office/drawing/2014/main" id="{3851E7C4-A9F2-B543-A07E-A8F07F9FF36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3654425" cy="1524000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altLang="en-US" sz="2400"/>
              <a:t>T(0) = a                  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en-US" sz="2400"/>
              <a:t>T(1) = a                  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en-US" sz="2400"/>
              <a:t>T(n) = T(n-1) + T(n-2)</a:t>
            </a:r>
          </a:p>
        </p:txBody>
      </p:sp>
      <p:sp>
        <p:nvSpPr>
          <p:cNvPr id="45059" name="Slide Number Placeholder 3">
            <a:extLst>
              <a:ext uri="{FF2B5EF4-FFF2-40B4-BE49-F238E27FC236}">
                <a16:creationId xmlns:a16="http://schemas.microsoft.com/office/drawing/2014/main" id="{CA8A8B75-D932-8343-9BDD-8DA5A38D56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fld id="{AFA9A664-1419-EE4B-9C87-3C18E38948D5}" type="slidenum">
              <a:rPr lang="en-US" altLang="en-US" sz="1200" smtClean="0">
                <a:solidFill>
                  <a:srgbClr val="FFFFFF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pPr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32</a:t>
            </a:fld>
            <a:endParaRPr lang="en-US" altLang="en-US" sz="1200">
              <a:solidFill>
                <a:srgbClr val="FFFFFF"/>
              </a:solidFill>
              <a:latin typeface="Times New Roman" panose="02020603050405020304" pitchFamily="18" charset="0"/>
              <a:ea typeface="ヒラギノ明朝 ProN W3" panose="02020300000000000000" pitchFamily="18" charset="-128"/>
            </a:endParaRPr>
          </a:p>
        </p:txBody>
      </p:sp>
      <p:sp>
        <p:nvSpPr>
          <p:cNvPr id="45060" name="TextBox 1">
            <a:extLst>
              <a:ext uri="{FF2B5EF4-FFF2-40B4-BE49-F238E27FC236}">
                <a16:creationId xmlns:a16="http://schemas.microsoft.com/office/drawing/2014/main" id="{14AC64DF-AB12-654C-849E-35DABEF6EB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1600200"/>
            <a:ext cx="3297238" cy="461963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T(n) &lt;</a:t>
            </a:r>
            <a:r>
              <a:rPr lang="en-US" altLang="en-US" sz="2400"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= c*2</a:t>
            </a:r>
            <a:r>
              <a:rPr lang="en-US" altLang="en-US" sz="3600" baseline="30000"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n</a:t>
            </a:r>
            <a:r>
              <a:rPr lang="en-US" altLang="en-US" sz="2400"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  for </a:t>
            </a: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n &gt;= N</a:t>
            </a:r>
            <a:r>
              <a:rPr lang="en-US" altLang="en-US" sz="2400" baseline="30000">
                <a:solidFill>
                  <a:srgbClr val="8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 </a:t>
            </a:r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ea typeface="ヒラギノ明朝 ProN W3" panose="02020300000000000000" pitchFamily="18" charset="-128"/>
            </a:endParaRPr>
          </a:p>
        </p:txBody>
      </p:sp>
      <p:sp>
        <p:nvSpPr>
          <p:cNvPr id="45061" name="TextBox 2">
            <a:extLst>
              <a:ext uri="{FF2B5EF4-FFF2-40B4-BE49-F238E27FC236}">
                <a16:creationId xmlns:a16="http://schemas.microsoft.com/office/drawing/2014/main" id="{C4D76EE1-C0F8-C94F-8CC3-28E6766CB1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048000"/>
            <a:ext cx="23479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T(0) = a  ≤ a * </a:t>
            </a:r>
            <a:r>
              <a:rPr lang="en-US" altLang="en-US" sz="2400">
                <a:latin typeface="Times New Roman" panose="02020603050405020304" pitchFamily="18" charset="0"/>
                <a:ea typeface="ヒラギノ明朝 ProN W3" panose="02020300000000000000" pitchFamily="18" charset="-128"/>
                <a:cs typeface="Times New Roman" panose="02020603050405020304" pitchFamily="18" charset="0"/>
              </a:rPr>
              <a:t>2</a:t>
            </a:r>
            <a:r>
              <a:rPr lang="en-US" altLang="en-US" sz="3600" baseline="30000">
                <a:latin typeface="Times New Roman" panose="02020603050405020304" pitchFamily="18" charset="0"/>
                <a:ea typeface="ヒラギノ明朝 ProN W3" panose="02020300000000000000" pitchFamily="18" charset="-128"/>
                <a:cs typeface="Times New Roman" panose="02020603050405020304" pitchFamily="18" charset="0"/>
              </a:rPr>
              <a:t>0</a:t>
            </a:r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ea typeface="ヒラギノ明朝 ProN W3" panose="02020300000000000000" pitchFamily="18" charset="-128"/>
            </a:endParaRPr>
          </a:p>
        </p:txBody>
      </p:sp>
      <p:sp>
        <p:nvSpPr>
          <p:cNvPr id="45062" name="TextBox 7">
            <a:extLst>
              <a:ext uri="{FF2B5EF4-FFF2-40B4-BE49-F238E27FC236}">
                <a16:creationId xmlns:a16="http://schemas.microsoft.com/office/drawing/2014/main" id="{A0A0BED4-7A0F-4840-81D9-C87CBBFE47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505200"/>
            <a:ext cx="23479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T(1) = a  ≤ a * </a:t>
            </a:r>
            <a:r>
              <a:rPr lang="en-US" altLang="en-US" sz="2400">
                <a:latin typeface="Times New Roman" panose="02020603050405020304" pitchFamily="18" charset="0"/>
                <a:ea typeface="ヒラギノ明朝 ProN W3" panose="02020300000000000000" pitchFamily="18" charset="-128"/>
                <a:cs typeface="Times New Roman" panose="02020603050405020304" pitchFamily="18" charset="0"/>
              </a:rPr>
              <a:t>2</a:t>
            </a:r>
            <a:r>
              <a:rPr lang="en-US" altLang="en-US" sz="3600" baseline="30000">
                <a:latin typeface="Times New Roman" panose="02020603050405020304" pitchFamily="18" charset="0"/>
                <a:ea typeface="ヒラギノ明朝 ProN W3" panose="02020300000000000000" pitchFamily="18" charset="-128"/>
                <a:cs typeface="Times New Roman" panose="02020603050405020304" pitchFamily="18" charset="0"/>
              </a:rPr>
              <a:t>1</a:t>
            </a:r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ea typeface="ヒラギノ明朝 ProN W3" panose="02020300000000000000" pitchFamily="18" charset="-12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B499D5E-0430-FE43-94C3-2B79D2743E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2209800"/>
            <a:ext cx="31099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      T(k)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=       &lt;Definition&gt;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       a + T(k-1) + T(k-2)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A1ACDC-BABF-0D42-99F5-8DABB5005B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3352800"/>
            <a:ext cx="3840163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≤        &lt;look to the left&gt;</a:t>
            </a:r>
          </a:p>
          <a:p>
            <a:pPr eaLnBrk="1" hangingPunct="1">
              <a:spcBef>
                <a:spcPts val="120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       a  +  a * </a:t>
            </a:r>
            <a:r>
              <a:rPr lang="en-US" altLang="en-US" sz="2400">
                <a:latin typeface="Times New Roman" panose="02020603050405020304" pitchFamily="18" charset="0"/>
                <a:ea typeface="ヒラギノ明朝 ProN W3" panose="02020300000000000000" pitchFamily="18" charset="-128"/>
                <a:cs typeface="Times New Roman" panose="02020603050405020304" pitchFamily="18" charset="0"/>
              </a:rPr>
              <a:t>2</a:t>
            </a:r>
            <a:r>
              <a:rPr lang="en-US" altLang="en-US" sz="3600" baseline="30000">
                <a:latin typeface="Times New Roman" panose="02020603050405020304" pitchFamily="18" charset="0"/>
                <a:ea typeface="ヒラギノ明朝 ProN W3" panose="02020300000000000000" pitchFamily="18" charset="-128"/>
                <a:cs typeface="Times New Roman" panose="02020603050405020304" pitchFamily="18" charset="0"/>
              </a:rPr>
              <a:t>k-1</a:t>
            </a: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  +  a * </a:t>
            </a:r>
            <a:r>
              <a:rPr lang="en-US" altLang="en-US" sz="2400"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2</a:t>
            </a:r>
            <a:r>
              <a:rPr lang="en-US" altLang="en-US" sz="3600" baseline="30000"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k-2</a:t>
            </a:r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ea typeface="ヒラギノ明朝 ProN W3" panose="02020300000000000000" pitchFamily="18" charset="-128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D1B94F4-0E72-B84A-9C68-3BCCE09A4B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2825" y="4267200"/>
            <a:ext cx="43211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=       &lt;arithmetic&gt;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       a * (1 + </a:t>
            </a:r>
            <a:r>
              <a:rPr lang="en-US" altLang="en-US" sz="2400">
                <a:latin typeface="Times New Roman" panose="02020603050405020304" pitchFamily="18" charset="0"/>
                <a:ea typeface="ヒラギノ明朝 ProN W3" panose="02020300000000000000" pitchFamily="18" charset="-128"/>
                <a:cs typeface="Times New Roman" panose="02020603050405020304" pitchFamily="18" charset="0"/>
              </a:rPr>
              <a:t>2</a:t>
            </a:r>
            <a:r>
              <a:rPr lang="en-US" altLang="en-US" sz="3200" baseline="30000">
                <a:latin typeface="Times New Roman" panose="02020603050405020304" pitchFamily="18" charset="0"/>
                <a:ea typeface="ヒラギノ明朝 ProN W3" panose="02020300000000000000" pitchFamily="18" charset="-128"/>
                <a:cs typeface="Times New Roman" panose="02020603050405020304" pitchFamily="18" charset="0"/>
              </a:rPr>
              <a:t>k-1</a:t>
            </a:r>
            <a:r>
              <a:rPr lang="en-US" altLang="en-US" sz="2400" baseline="30000">
                <a:latin typeface="Times New Roman" panose="02020603050405020304" pitchFamily="18" charset="0"/>
                <a:ea typeface="ヒラギノ明朝 ProN W3" panose="02020300000000000000" pitchFamily="18" charset="-128"/>
                <a:cs typeface="Times New Roman" panose="02020603050405020304" pitchFamily="18" charset="0"/>
              </a:rPr>
              <a:t> + </a:t>
            </a:r>
            <a:r>
              <a:rPr lang="en-US" altLang="en-US" sz="2400">
                <a:latin typeface="Times New Roman" panose="02020603050405020304" pitchFamily="18" charset="0"/>
                <a:ea typeface="ヒラギノ明朝 ProN W3" panose="02020300000000000000" pitchFamily="18" charset="-128"/>
                <a:cs typeface="Times New Roman" panose="02020603050405020304" pitchFamily="18" charset="0"/>
              </a:rPr>
              <a:t>2</a:t>
            </a:r>
            <a:r>
              <a:rPr lang="en-US" altLang="en-US" sz="3200" baseline="30000">
                <a:latin typeface="Times New Roman" panose="02020603050405020304" pitchFamily="18" charset="0"/>
                <a:ea typeface="ヒラギノ明朝 ProN W3" panose="02020300000000000000" pitchFamily="18" charset="-128"/>
                <a:cs typeface="Times New Roman" panose="02020603050405020304" pitchFamily="18" charset="0"/>
              </a:rPr>
              <a:t>k-2</a:t>
            </a:r>
            <a:r>
              <a:rPr lang="en-US" altLang="en-US" sz="2400">
                <a:latin typeface="Times New Roman" panose="02020603050405020304" pitchFamily="18" charset="0"/>
                <a:ea typeface="ヒラギノ明朝 ProN W3" panose="02020300000000000000" pitchFamily="18" charset="-128"/>
                <a:cs typeface="Times New Roman" panose="02020603050405020304" pitchFamily="18" charset="0"/>
              </a:rPr>
              <a:t>)</a:t>
            </a:r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ea typeface="ヒラギノ明朝 ProN W3" panose="02020300000000000000" pitchFamily="18" charset="-128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37579A5-9740-3B4B-918E-8611F22AAE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5029200"/>
            <a:ext cx="2492375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≤       &lt;arithmetic&gt;</a:t>
            </a:r>
          </a:p>
          <a:p>
            <a:pPr eaLnBrk="1" hangingPunct="1">
              <a:spcBef>
                <a:spcPts val="120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       a * </a:t>
            </a:r>
            <a:r>
              <a:rPr lang="en-US" altLang="en-US" sz="2400">
                <a:latin typeface="Times New Roman" panose="02020603050405020304" pitchFamily="18" charset="0"/>
                <a:ea typeface="ヒラギノ明朝 ProN W3" panose="02020300000000000000" pitchFamily="18" charset="-128"/>
                <a:cs typeface="Times New Roman" panose="02020603050405020304" pitchFamily="18" charset="0"/>
              </a:rPr>
              <a:t>2</a:t>
            </a:r>
            <a:r>
              <a:rPr lang="en-US" altLang="en-US" sz="3600" baseline="30000">
                <a:latin typeface="Times New Roman" panose="02020603050405020304" pitchFamily="18" charset="0"/>
                <a:ea typeface="ヒラギノ明朝 ProN W3" panose="02020300000000000000" pitchFamily="18" charset="-128"/>
                <a:cs typeface="Times New Roman" panose="02020603050405020304" pitchFamily="18" charset="0"/>
              </a:rPr>
              <a:t>k   </a:t>
            </a:r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ea typeface="ヒラギノ明朝 ProN W3" panose="02020300000000000000" pitchFamily="18" charset="-128"/>
            </a:endParaRPr>
          </a:p>
        </p:txBody>
      </p:sp>
      <p:sp>
        <p:nvSpPr>
          <p:cNvPr id="45067" name="TextBox 13">
            <a:extLst>
              <a:ext uri="{FF2B5EF4-FFF2-40B4-BE49-F238E27FC236}">
                <a16:creationId xmlns:a16="http://schemas.microsoft.com/office/drawing/2014/main" id="{F3816289-62FF-504D-9E08-DCA052B23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037013"/>
            <a:ext cx="18065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T(2) ≤ a * </a:t>
            </a:r>
            <a:r>
              <a:rPr lang="en-US" altLang="en-US" sz="2400">
                <a:latin typeface="Times New Roman" panose="02020603050405020304" pitchFamily="18" charset="0"/>
                <a:ea typeface="ヒラギノ明朝 ProN W3" panose="02020300000000000000" pitchFamily="18" charset="-128"/>
                <a:cs typeface="Times New Roman" panose="02020603050405020304" pitchFamily="18" charset="0"/>
              </a:rPr>
              <a:t>2</a:t>
            </a:r>
            <a:r>
              <a:rPr lang="en-US" altLang="en-US" sz="3600" baseline="30000">
                <a:latin typeface="Times New Roman" panose="02020603050405020304" pitchFamily="18" charset="0"/>
                <a:ea typeface="ヒラギノ明朝 ProN W3" panose="02020300000000000000" pitchFamily="18" charset="-128"/>
                <a:cs typeface="Times New Roman" panose="02020603050405020304" pitchFamily="18" charset="0"/>
              </a:rPr>
              <a:t>2</a:t>
            </a:r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ea typeface="ヒラギノ明朝 ProN W3" panose="02020300000000000000" pitchFamily="18" charset="-128"/>
            </a:endParaRPr>
          </a:p>
        </p:txBody>
      </p:sp>
      <p:sp>
        <p:nvSpPr>
          <p:cNvPr id="45068" name="TextBox 14">
            <a:extLst>
              <a:ext uri="{FF2B5EF4-FFF2-40B4-BE49-F238E27FC236}">
                <a16:creationId xmlns:a16="http://schemas.microsoft.com/office/drawing/2014/main" id="{A5B2C50E-7ACF-9642-9BCF-0FFF59A450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648200"/>
            <a:ext cx="18065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T(3) ≤ a * </a:t>
            </a:r>
            <a:r>
              <a:rPr lang="en-US" altLang="en-US" sz="2400">
                <a:latin typeface="Times New Roman" panose="02020603050405020304" pitchFamily="18" charset="0"/>
                <a:ea typeface="ヒラギノ明朝 ProN W3" panose="02020300000000000000" pitchFamily="18" charset="-128"/>
                <a:cs typeface="Times New Roman" panose="02020603050405020304" pitchFamily="18" charset="0"/>
              </a:rPr>
              <a:t>2</a:t>
            </a:r>
            <a:r>
              <a:rPr lang="en-US" altLang="en-US" sz="3600" baseline="30000">
                <a:latin typeface="Times New Roman" panose="02020603050405020304" pitchFamily="18" charset="0"/>
                <a:ea typeface="ヒラギノ明朝 ProN W3" panose="02020300000000000000" pitchFamily="18" charset="-128"/>
                <a:cs typeface="Times New Roman" panose="02020603050405020304" pitchFamily="18" charset="0"/>
              </a:rPr>
              <a:t>3</a:t>
            </a:r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ea typeface="ヒラギノ明朝 ProN W3" panose="02020300000000000000" pitchFamily="18" charset="-128"/>
            </a:endParaRPr>
          </a:p>
        </p:txBody>
      </p:sp>
      <p:sp>
        <p:nvSpPr>
          <p:cNvPr id="45069" name="TextBox 15">
            <a:extLst>
              <a:ext uri="{FF2B5EF4-FFF2-40B4-BE49-F238E27FC236}">
                <a16:creationId xmlns:a16="http://schemas.microsoft.com/office/drawing/2014/main" id="{D876FA20-2331-B949-965B-48C2FEC55E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181600"/>
            <a:ext cx="18065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T(4) ≤ a * </a:t>
            </a:r>
            <a:r>
              <a:rPr lang="en-US" altLang="en-US" sz="2400">
                <a:latin typeface="Times New Roman" panose="02020603050405020304" pitchFamily="18" charset="0"/>
                <a:ea typeface="ヒラギノ明朝 ProN W3" panose="02020300000000000000" pitchFamily="18" charset="-128"/>
                <a:cs typeface="Times New Roman" panose="02020603050405020304" pitchFamily="18" charset="0"/>
              </a:rPr>
              <a:t>2</a:t>
            </a:r>
            <a:r>
              <a:rPr lang="en-US" altLang="en-US" sz="3600" baseline="30000">
                <a:latin typeface="Times New Roman" panose="02020603050405020304" pitchFamily="18" charset="0"/>
                <a:ea typeface="ヒラギノ明朝 ProN W3" panose="02020300000000000000" pitchFamily="18" charset="-128"/>
                <a:cs typeface="Times New Roman" panose="02020603050405020304" pitchFamily="18" charset="0"/>
              </a:rPr>
              <a:t>4</a:t>
            </a:r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ea typeface="ヒラギノ明朝 ProN W3" panose="02020300000000000000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>
            <a:extLst>
              <a:ext uri="{FF2B5EF4-FFF2-40B4-BE49-F238E27FC236}">
                <a16:creationId xmlns:a16="http://schemas.microsoft.com/office/drawing/2014/main" id="{81092C23-5929-4444-8549-CE2FD6DA0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/>
            <a:r>
              <a:rPr lang="en-US" altLang="en-US" sz="3200">
                <a:solidFill>
                  <a:srgbClr val="800000"/>
                </a:solidFill>
              </a:rPr>
              <a:t>Caching</a:t>
            </a:r>
          </a:p>
        </p:txBody>
      </p:sp>
      <p:sp>
        <p:nvSpPr>
          <p:cNvPr id="46082" name="Slide Number Placeholder 3">
            <a:extLst>
              <a:ext uri="{FF2B5EF4-FFF2-40B4-BE49-F238E27FC236}">
                <a16:creationId xmlns:a16="http://schemas.microsoft.com/office/drawing/2014/main" id="{EC88D75E-A0EB-DD43-B255-A0FBCBEFA3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fld id="{18F8923A-CF2F-444B-BFEF-E819B3164A75}" type="slidenum">
              <a:rPr lang="en-US" altLang="en-US" sz="1200" smtClean="0">
                <a:solidFill>
                  <a:srgbClr val="FFFFFF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pPr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33</a:t>
            </a:fld>
            <a:endParaRPr lang="en-US" altLang="en-US" sz="1200">
              <a:solidFill>
                <a:srgbClr val="FFFFFF"/>
              </a:solidFill>
              <a:latin typeface="Times New Roman" panose="02020603050405020304" pitchFamily="18" charset="0"/>
              <a:ea typeface="ヒラギノ明朝 ProN W3" panose="02020300000000000000" pitchFamily="18" charset="-128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A59203-8795-2945-93B2-214AC0ADC4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4100" y="1752600"/>
            <a:ext cx="746125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As values of f(n) are calculated, save them in an ArrayList.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Call it a </a:t>
            </a: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cache</a:t>
            </a: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When asked to calculate f(n) see if it is in the cache.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If yes, just return the cached value.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If no, calculate f(n), add it to the cache, and return it.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2810FA-5A4A-9E40-85D2-6C2B14CC21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4495800"/>
            <a:ext cx="6273800" cy="830263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Must be done in such a way that if f(n) is about to be cached, f(0), f(1), </a:t>
            </a:r>
            <a:r>
              <a:rPr lang="mr-I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…</a:t>
            </a: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 f(n-1) are already cached.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>
            <a:extLst>
              <a:ext uri="{FF2B5EF4-FFF2-40B4-BE49-F238E27FC236}">
                <a16:creationId xmlns:a16="http://schemas.microsoft.com/office/drawing/2014/main" id="{81092C23-5929-4444-8549-CE2FD6DA0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/>
            <a:r>
              <a:rPr lang="en-US" altLang="en-US" sz="3200">
                <a:solidFill>
                  <a:srgbClr val="800000"/>
                </a:solidFill>
              </a:rPr>
              <a:t>Caching</a:t>
            </a:r>
          </a:p>
        </p:txBody>
      </p:sp>
      <p:sp>
        <p:nvSpPr>
          <p:cNvPr id="46082" name="Slide Number Placeholder 3">
            <a:extLst>
              <a:ext uri="{FF2B5EF4-FFF2-40B4-BE49-F238E27FC236}">
                <a16:creationId xmlns:a16="http://schemas.microsoft.com/office/drawing/2014/main" id="{EC88D75E-A0EB-DD43-B255-A0FBCBEFA3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fld id="{18F8923A-CF2F-444B-BFEF-E819B3164A75}" type="slidenum">
              <a:rPr lang="en-US" altLang="en-US" sz="1200" smtClean="0">
                <a:solidFill>
                  <a:srgbClr val="FFFFFF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pPr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34</a:t>
            </a:fld>
            <a:endParaRPr lang="en-US" altLang="en-US" sz="1200">
              <a:solidFill>
                <a:srgbClr val="FFFFFF"/>
              </a:solidFill>
              <a:latin typeface="Times New Roman" panose="02020603050405020304" pitchFamily="18" charset="0"/>
              <a:ea typeface="ヒラギノ明朝 ProN W3" panose="02020300000000000000" pitchFamily="18" charset="-128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A59203-8795-2945-93B2-214AC0ADC4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814" y="1005503"/>
            <a:ext cx="7922040" cy="1200329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/** For 0 ≤ n &lt;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cache.size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, fib(n) is cache[n]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  * If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fibCached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(k) has been called, its result in in cache[k] */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public static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ArrayList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&lt;Integer&gt; cache= new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ArrayList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&lt;&gt;();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2810FA-5A4A-9E40-85D2-6C2B14CC21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590800"/>
            <a:ext cx="7789863" cy="3785652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/** Return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fibonacci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(n).   Pre: n &gt;= 0.     Use the cache. */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public static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int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fibCached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(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int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 n) {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    if (n &lt;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cache.size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()) return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cache.get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(n);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    if (n == 0) {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cache.add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(0); return 0; }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    if (n == 1) {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cache.add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(1); return 1; }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      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   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int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ans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=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fibCached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(n-2) +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fibCached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(n-1);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   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cache.add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(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ans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);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    return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ans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850541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>
            <a:extLst>
              <a:ext uri="{FF2B5EF4-FFF2-40B4-BE49-F238E27FC236}">
                <a16:creationId xmlns:a16="http://schemas.microsoft.com/office/drawing/2014/main" id="{67A0FDEA-2088-6E45-9BC6-19CC58873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altLang="en-US" sz="3200">
                <a:solidFill>
                  <a:srgbClr val="800000"/>
                </a:solidFill>
              </a:rPr>
              <a:t>Linear algorithm to calculate fib(n)</a:t>
            </a:r>
          </a:p>
        </p:txBody>
      </p:sp>
      <p:sp>
        <p:nvSpPr>
          <p:cNvPr id="49154" name="Content Placeholder 2">
            <a:extLst>
              <a:ext uri="{FF2B5EF4-FFF2-40B4-BE49-F238E27FC236}">
                <a16:creationId xmlns:a16="http://schemas.microsoft.com/office/drawing/2014/main" id="{B6CFE806-7482-7E47-9C5D-057205625DA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marL="0" indent="0">
              <a:spcBef>
                <a:spcPts val="100"/>
              </a:spcBef>
              <a:buFont typeface="Wingdings" pitchFamily="2" charset="2"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/** Return fib(n), for n &gt;= 0. */</a:t>
            </a:r>
          </a:p>
          <a:p>
            <a:pPr marL="0" indent="0">
              <a:spcBef>
                <a:spcPts val="100"/>
              </a:spcBef>
              <a:buFont typeface="Wingdings" pitchFamily="2" charset="2"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public static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f(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n) {</a:t>
            </a:r>
          </a:p>
          <a:p>
            <a:pPr marL="0" indent="0">
              <a:spcBef>
                <a:spcPts val="100"/>
              </a:spcBef>
              <a:buFont typeface="Wingdings" pitchFamily="2" charset="2"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if (n &lt;= 1) return 1;</a:t>
            </a:r>
          </a:p>
          <a:p>
            <a:pPr marL="0" indent="0">
              <a:spcBef>
                <a:spcPts val="100"/>
              </a:spcBef>
              <a:buFont typeface="Wingdings" pitchFamily="2" charset="2"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p= 0;  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c= 1; 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2;</a:t>
            </a:r>
          </a:p>
          <a:p>
            <a:pPr marL="0" indent="0">
              <a:spcBef>
                <a:spcPts val="100"/>
              </a:spcBef>
              <a:buFont typeface="Wingdings" pitchFamily="2" charset="2"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// invariant: p = fib(i-2) and c = fib(i-1)</a:t>
            </a:r>
          </a:p>
          <a:p>
            <a:pPr marL="0" indent="0">
              <a:spcBef>
                <a:spcPts val="100"/>
              </a:spcBef>
              <a:buFont typeface="Wingdings" pitchFamily="2" charset="2"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while (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 n) {</a:t>
            </a:r>
          </a:p>
          <a:p>
            <a:pPr marL="0" indent="0">
              <a:spcBef>
                <a:spcPts val="100"/>
              </a:spcBef>
              <a:buFont typeface="Wingdings" pitchFamily="2" charset="2"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fibi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c + p;   p= c;  c=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fibi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spcBef>
                <a:spcPts val="100"/>
              </a:spcBef>
              <a:buFont typeface="Wingdings" pitchFamily="2" charset="2"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i+1;</a:t>
            </a:r>
          </a:p>
          <a:p>
            <a:pPr marL="0" indent="0">
              <a:spcBef>
                <a:spcPts val="100"/>
              </a:spcBef>
              <a:buFont typeface="Wingdings" pitchFamily="2" charset="2"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} </a:t>
            </a:r>
          </a:p>
          <a:p>
            <a:pPr marL="0" indent="0">
              <a:spcBef>
                <a:spcPts val="100"/>
              </a:spcBef>
              <a:buFont typeface="Wingdings" pitchFamily="2" charset="2"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return c + p;</a:t>
            </a:r>
          </a:p>
          <a:p>
            <a:pPr marL="0" indent="0">
              <a:spcBef>
                <a:spcPts val="100"/>
              </a:spcBef>
              <a:buFont typeface="Wingdings" pitchFamily="2" charset="2"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</a:p>
          <a:p>
            <a:pPr marL="0" indent="0">
              <a:buFont typeface="Wingdings" pitchFamily="2" charset="2"/>
              <a:buNone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Wingdings" pitchFamily="2" charset="2"/>
              <a:buNone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155" name="Slide Number Placeholder 3">
            <a:extLst>
              <a:ext uri="{FF2B5EF4-FFF2-40B4-BE49-F238E27FC236}">
                <a16:creationId xmlns:a16="http://schemas.microsoft.com/office/drawing/2014/main" id="{357293A1-4DE4-3F41-9D33-D9A581168D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fld id="{8559775F-F5B9-EA4C-B5E1-8E5D7CDBF5F1}" type="slidenum">
              <a:rPr lang="en-US" altLang="en-US" sz="1200" smtClean="0">
                <a:solidFill>
                  <a:srgbClr val="FFFFFF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pPr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35</a:t>
            </a:fld>
            <a:endParaRPr lang="en-US" altLang="en-US" sz="1200">
              <a:solidFill>
                <a:srgbClr val="FFFFFF"/>
              </a:solidFill>
              <a:latin typeface="Times New Roman" panose="02020603050405020304" pitchFamily="18" charset="0"/>
              <a:ea typeface="ヒラギノ明朝 ProN W3" panose="02020300000000000000" pitchFamily="18" charset="-128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>
            <a:extLst>
              <a:ext uri="{FF2B5EF4-FFF2-40B4-BE49-F238E27FC236}">
                <a16:creationId xmlns:a16="http://schemas.microsoft.com/office/drawing/2014/main" id="{33971DF2-D04B-8D4E-8D31-347553881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6321425" cy="990600"/>
          </a:xfrm>
        </p:spPr>
        <p:txBody>
          <a:bodyPr/>
          <a:lstStyle/>
          <a:p>
            <a:r>
              <a:rPr lang="en-US" altLang="en-US"/>
              <a:t>Logarithmic algorithm!</a:t>
            </a:r>
          </a:p>
        </p:txBody>
      </p:sp>
      <p:sp>
        <p:nvSpPr>
          <p:cNvPr id="50178" name="Content Placeholder 2">
            <a:extLst>
              <a:ext uri="{FF2B5EF4-FFF2-40B4-BE49-F238E27FC236}">
                <a16:creationId xmlns:a16="http://schemas.microsoft.com/office/drawing/2014/main" id="{8AE53F84-674B-544C-A7E1-CDC63F9E2E3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990600" y="1600200"/>
            <a:ext cx="8153400" cy="1600200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altLang="en-US" sz="2400"/>
              <a:t>f</a:t>
            </a:r>
            <a:r>
              <a:rPr lang="en-US" altLang="en-US" sz="3200" baseline="-25000"/>
              <a:t>0</a:t>
            </a:r>
            <a:r>
              <a:rPr lang="en-US" altLang="en-US" sz="2400"/>
              <a:t>  = 0 	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en-US" sz="2400"/>
              <a:t>f</a:t>
            </a:r>
            <a:r>
              <a:rPr lang="en-US" altLang="en-US" sz="3200" baseline="-25000"/>
              <a:t>1</a:t>
            </a:r>
            <a:r>
              <a:rPr lang="en-US" altLang="en-US" sz="2400"/>
              <a:t>  = 1                                                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en-US" sz="2400"/>
              <a:t>f</a:t>
            </a:r>
            <a:r>
              <a:rPr lang="en-US" altLang="en-US" sz="3200" baseline="-25000"/>
              <a:t>n+2</a:t>
            </a:r>
            <a:r>
              <a:rPr lang="en-US" altLang="en-US" sz="2400"/>
              <a:t> = f</a:t>
            </a:r>
            <a:r>
              <a:rPr lang="en-US" altLang="en-US" sz="3200" baseline="-25000"/>
              <a:t>n+1</a:t>
            </a:r>
            <a:r>
              <a:rPr lang="en-US" altLang="en-US" sz="2400"/>
              <a:t>  + f</a:t>
            </a:r>
            <a:r>
              <a:rPr lang="en-US" altLang="en-US" sz="3200" baseline="-25000"/>
              <a:t>n    </a:t>
            </a:r>
          </a:p>
          <a:p>
            <a:pPr marL="0" indent="0">
              <a:buFont typeface="Wingdings" pitchFamily="2" charset="2"/>
              <a:buNone/>
            </a:pPr>
            <a:endParaRPr lang="en-US" altLang="en-US" sz="2400"/>
          </a:p>
        </p:txBody>
      </p:sp>
      <p:sp>
        <p:nvSpPr>
          <p:cNvPr id="50179" name="Slide Number Placeholder 3">
            <a:extLst>
              <a:ext uri="{FF2B5EF4-FFF2-40B4-BE49-F238E27FC236}">
                <a16:creationId xmlns:a16="http://schemas.microsoft.com/office/drawing/2014/main" id="{F59581A7-2709-3641-BBB5-F0DD0CD77D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fld id="{81CFABF1-DCC4-FD46-81B8-1F6FAEFC833D}" type="slidenum">
              <a:rPr lang="en-US" altLang="en-US" sz="1200" smtClean="0">
                <a:solidFill>
                  <a:srgbClr val="FFFFFF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pPr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36</a:t>
            </a:fld>
            <a:endParaRPr lang="en-US" altLang="en-US" sz="1200">
              <a:solidFill>
                <a:srgbClr val="FFFFFF"/>
              </a:solidFill>
              <a:latin typeface="Times New Roman" panose="02020603050405020304" pitchFamily="18" charset="0"/>
              <a:ea typeface="ヒラギノ明朝 ProN W3" panose="02020300000000000000" pitchFamily="18" charset="-128"/>
            </a:endParaRPr>
          </a:p>
        </p:txBody>
      </p:sp>
      <p:grpSp>
        <p:nvGrpSpPr>
          <p:cNvPr id="50180" name="Group 10">
            <a:extLst>
              <a:ext uri="{FF2B5EF4-FFF2-40B4-BE49-F238E27FC236}">
                <a16:creationId xmlns:a16="http://schemas.microsoft.com/office/drawing/2014/main" id="{770FE1DF-9DC9-0A4F-A6D9-3242ED896544}"/>
              </a:ext>
            </a:extLst>
          </p:cNvPr>
          <p:cNvGrpSpPr>
            <a:grpSpLocks/>
          </p:cNvGrpSpPr>
          <p:nvPr/>
        </p:nvGrpSpPr>
        <p:grpSpPr bwMode="auto">
          <a:xfrm>
            <a:off x="4343400" y="1752600"/>
            <a:ext cx="3101975" cy="1219200"/>
            <a:chOff x="4343400" y="1524000"/>
            <a:chExt cx="3102607" cy="1219200"/>
          </a:xfrm>
        </p:grpSpPr>
        <p:sp>
          <p:nvSpPr>
            <p:cNvPr id="14" name="Double Bracket 13">
              <a:extLst>
                <a:ext uri="{FF2B5EF4-FFF2-40B4-BE49-F238E27FC236}">
                  <a16:creationId xmlns:a16="http://schemas.microsoft.com/office/drawing/2014/main" id="{E8659A22-B598-CD45-B961-5CACBE970FFB}"/>
                </a:ext>
              </a:extLst>
            </p:cNvPr>
            <p:cNvSpPr/>
            <p:nvPr/>
          </p:nvSpPr>
          <p:spPr>
            <a:xfrm>
              <a:off x="4343400" y="1524000"/>
              <a:ext cx="609724" cy="1219200"/>
            </a:xfrm>
            <a:prstGeom prst="bracketPair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sym typeface="Times New Roman" charset="0"/>
              </a:endParaRPr>
            </a:p>
          </p:txBody>
        </p:sp>
        <p:sp>
          <p:nvSpPr>
            <p:cNvPr id="15" name="Double Bracket 14">
              <a:extLst>
                <a:ext uri="{FF2B5EF4-FFF2-40B4-BE49-F238E27FC236}">
                  <a16:creationId xmlns:a16="http://schemas.microsoft.com/office/drawing/2014/main" id="{4281D9D2-FA85-2142-844E-4A94BC19DB90}"/>
                </a:ext>
              </a:extLst>
            </p:cNvPr>
            <p:cNvSpPr/>
            <p:nvPr/>
          </p:nvSpPr>
          <p:spPr>
            <a:xfrm>
              <a:off x="5334202" y="1524000"/>
              <a:ext cx="762155" cy="1219200"/>
            </a:xfrm>
            <a:prstGeom prst="bracketPair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sym typeface="Times New Roman" charset="0"/>
              </a:endParaRPr>
            </a:p>
          </p:txBody>
        </p:sp>
        <p:sp>
          <p:nvSpPr>
            <p:cNvPr id="16" name="Double Bracket 15">
              <a:extLst>
                <a:ext uri="{FF2B5EF4-FFF2-40B4-BE49-F238E27FC236}">
                  <a16:creationId xmlns:a16="http://schemas.microsoft.com/office/drawing/2014/main" id="{5E67A3EA-BFF2-974B-AA32-225EDF36D0D5}"/>
                </a:ext>
              </a:extLst>
            </p:cNvPr>
            <p:cNvSpPr/>
            <p:nvPr/>
          </p:nvSpPr>
          <p:spPr>
            <a:xfrm>
              <a:off x="6629866" y="1600200"/>
              <a:ext cx="762155" cy="1143000"/>
            </a:xfrm>
            <a:prstGeom prst="bracketPair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sym typeface="Times New Roman" charset="0"/>
              </a:endParaRPr>
            </a:p>
          </p:txBody>
        </p:sp>
        <p:sp>
          <p:nvSpPr>
            <p:cNvPr id="50211" name="TextBox 1">
              <a:extLst>
                <a:ext uri="{FF2B5EF4-FFF2-40B4-BE49-F238E27FC236}">
                  <a16:creationId xmlns:a16="http://schemas.microsoft.com/office/drawing/2014/main" id="{35F70A28-E51E-654F-80A0-C28D50A642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43400" y="1676400"/>
              <a:ext cx="646331" cy="907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"/>
                <a:defRPr sz="29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550"/>
                </a:spcBef>
                <a:buClr>
                  <a:schemeClr val="accent1"/>
                </a:buClr>
                <a:buSzPct val="70000"/>
                <a:buFont typeface="Wingdings 2" pitchFamily="2" charset="2"/>
                <a:buChar char=""/>
                <a:defRPr sz="26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5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"/>
                <a:defRPr sz="23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400"/>
                </a:spcBef>
                <a:buClr>
                  <a:srgbClr val="A5AB81"/>
                </a:buClr>
                <a:buSzPct val="7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400"/>
                </a:spcBef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ts val="60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</a:rPr>
                <a:t>0  1</a:t>
              </a:r>
            </a:p>
            <a:p>
              <a:pPr eaLnBrk="1" hangingPunct="1">
                <a:spcBef>
                  <a:spcPts val="60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</a:rPr>
                <a:t>1  1</a:t>
              </a:r>
            </a:p>
          </p:txBody>
        </p:sp>
        <p:sp>
          <p:nvSpPr>
            <p:cNvPr id="50212" name="TextBox 2">
              <a:extLst>
                <a:ext uri="{FF2B5EF4-FFF2-40B4-BE49-F238E27FC236}">
                  <a16:creationId xmlns:a16="http://schemas.microsoft.com/office/drawing/2014/main" id="{5D8F08E4-E59E-594B-84E8-9F8D09046F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10200" y="1676400"/>
              <a:ext cx="700832" cy="969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"/>
                <a:defRPr sz="29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550"/>
                </a:spcBef>
                <a:buClr>
                  <a:schemeClr val="accent1"/>
                </a:buClr>
                <a:buSzPct val="70000"/>
                <a:buFont typeface="Wingdings 2" pitchFamily="2" charset="2"/>
                <a:buChar char=""/>
                <a:defRPr sz="26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5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"/>
                <a:defRPr sz="23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400"/>
                </a:spcBef>
                <a:buClr>
                  <a:srgbClr val="A5AB81"/>
                </a:buClr>
                <a:buSzPct val="7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400"/>
                </a:spcBef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ts val="60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</a:rPr>
                <a:t>f</a:t>
              </a:r>
              <a:r>
                <a:rPr lang="en-US" altLang="en-US" sz="3200" baseline="-25000">
                  <a:solidFill>
                    <a:srgbClr val="000000"/>
                  </a:solidFill>
                </a:rPr>
                <a:t>n</a:t>
              </a:r>
            </a:p>
            <a:p>
              <a:pPr eaLnBrk="1" hangingPunct="1">
                <a:spcBef>
                  <a:spcPts val="600"/>
                </a:spcBef>
                <a:buClrTx/>
                <a:buSzTx/>
                <a:buFontTx/>
                <a:buNone/>
              </a:pPr>
              <a:r>
                <a:rPr lang="en-US" altLang="en-US" sz="2800">
                  <a:solidFill>
                    <a:srgbClr val="000000"/>
                  </a:solidFill>
                </a:rPr>
                <a:t>f</a:t>
              </a:r>
              <a:r>
                <a:rPr lang="en-US" altLang="en-US" sz="2800" baseline="-25000">
                  <a:solidFill>
                    <a:srgbClr val="000000"/>
                  </a:solidFill>
                </a:rPr>
                <a:t>n+1 </a:t>
              </a:r>
              <a:endParaRPr lang="en-US" altLang="en-US" sz="28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endParaRPr>
            </a:p>
          </p:txBody>
        </p:sp>
        <p:sp>
          <p:nvSpPr>
            <p:cNvPr id="50213" name="TextBox 18">
              <a:extLst>
                <a:ext uri="{FF2B5EF4-FFF2-40B4-BE49-F238E27FC236}">
                  <a16:creationId xmlns:a16="http://schemas.microsoft.com/office/drawing/2014/main" id="{A0C0C151-6C0D-5643-AA9E-D4990CC5E4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05600" y="1752600"/>
              <a:ext cx="740407" cy="907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"/>
                <a:defRPr sz="29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550"/>
                </a:spcBef>
                <a:buClr>
                  <a:schemeClr val="accent1"/>
                </a:buClr>
                <a:buSzPct val="70000"/>
                <a:buFont typeface="Wingdings 2" pitchFamily="2" charset="2"/>
                <a:buChar char=""/>
                <a:defRPr sz="26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5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"/>
                <a:defRPr sz="23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400"/>
                </a:spcBef>
                <a:buClr>
                  <a:srgbClr val="A5AB81"/>
                </a:buClr>
                <a:buSzPct val="7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400"/>
                </a:spcBef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ts val="60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</a:rPr>
                <a:t>f</a:t>
              </a:r>
              <a:r>
                <a:rPr lang="en-US" altLang="en-US" sz="3200" baseline="-25000">
                  <a:solidFill>
                    <a:srgbClr val="000000"/>
                  </a:solidFill>
                </a:rPr>
                <a:t>n+1</a:t>
              </a:r>
            </a:p>
            <a:p>
              <a:pPr eaLnBrk="1" hangingPunct="1">
                <a:spcBef>
                  <a:spcPts val="60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</a:rPr>
                <a:t>f</a:t>
              </a:r>
              <a:r>
                <a:rPr lang="en-US" altLang="en-US" sz="2800" baseline="-25000">
                  <a:solidFill>
                    <a:srgbClr val="000000"/>
                  </a:solidFill>
                </a:rPr>
                <a:t>n+2</a:t>
              </a:r>
              <a:r>
                <a:rPr lang="en-US" altLang="en-US" sz="2400" baseline="-25000">
                  <a:solidFill>
                    <a:srgbClr val="000000"/>
                  </a:solidFill>
                </a:rPr>
                <a:t> </a:t>
              </a:r>
              <a:endPara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endParaRPr>
            </a:p>
          </p:txBody>
        </p:sp>
        <p:sp>
          <p:nvSpPr>
            <p:cNvPr id="50214" name="Rectangle 4">
              <a:extLst>
                <a:ext uri="{FF2B5EF4-FFF2-40B4-BE49-F238E27FC236}">
                  <a16:creationId xmlns:a16="http://schemas.microsoft.com/office/drawing/2014/main" id="{68015B74-52DC-6D46-80EC-C350B5E681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72200" y="1981200"/>
              <a:ext cx="38995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"/>
                <a:defRPr sz="29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550"/>
                </a:spcBef>
                <a:buClr>
                  <a:schemeClr val="accent1"/>
                </a:buClr>
                <a:buSzPct val="70000"/>
                <a:buFont typeface="Wingdings 2" pitchFamily="2" charset="2"/>
                <a:buChar char=""/>
                <a:defRPr sz="26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5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"/>
                <a:defRPr sz="23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400"/>
                </a:spcBef>
                <a:buClr>
                  <a:srgbClr val="A5AB81"/>
                </a:buClr>
                <a:buSzPct val="7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400"/>
                </a:spcBef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</a:rPr>
                <a:t>=</a:t>
              </a:r>
              <a:endPara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B7C3F15-81E5-4044-A057-2ECF5CAE5C4F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3352800"/>
            <a:ext cx="6073775" cy="1219200"/>
            <a:chOff x="1295400" y="3429000"/>
            <a:chExt cx="6074407" cy="1219200"/>
          </a:xfrm>
        </p:grpSpPr>
        <p:sp>
          <p:nvSpPr>
            <p:cNvPr id="50192" name="TextBox 35">
              <a:extLst>
                <a:ext uri="{FF2B5EF4-FFF2-40B4-BE49-F238E27FC236}">
                  <a16:creationId xmlns:a16="http://schemas.microsoft.com/office/drawing/2014/main" id="{5AFF54B3-D50D-FE46-B73C-C06F623EB8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82869" y="3657600"/>
              <a:ext cx="646331" cy="907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"/>
                <a:defRPr sz="29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550"/>
                </a:spcBef>
                <a:buClr>
                  <a:schemeClr val="accent1"/>
                </a:buClr>
                <a:buSzPct val="70000"/>
                <a:buFont typeface="Wingdings 2" pitchFamily="2" charset="2"/>
                <a:buChar char=""/>
                <a:defRPr sz="26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5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"/>
                <a:defRPr sz="23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400"/>
                </a:spcBef>
                <a:buClr>
                  <a:srgbClr val="A5AB81"/>
                </a:buClr>
                <a:buSzPct val="7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400"/>
                </a:spcBef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ts val="60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</a:rPr>
                <a:t>0  1</a:t>
              </a:r>
            </a:p>
            <a:p>
              <a:pPr eaLnBrk="1" hangingPunct="1">
                <a:spcBef>
                  <a:spcPts val="60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</a:rPr>
                <a:t>1  1</a:t>
              </a:r>
            </a:p>
          </p:txBody>
        </p:sp>
        <p:sp>
          <p:nvSpPr>
            <p:cNvPr id="37" name="Double Bracket 36">
              <a:extLst>
                <a:ext uri="{FF2B5EF4-FFF2-40B4-BE49-F238E27FC236}">
                  <a16:creationId xmlns:a16="http://schemas.microsoft.com/office/drawing/2014/main" id="{140BD271-96F0-C842-9112-7F41C165CBC4}"/>
                </a:ext>
              </a:extLst>
            </p:cNvPr>
            <p:cNvSpPr/>
            <p:nvPr/>
          </p:nvSpPr>
          <p:spPr>
            <a:xfrm>
              <a:off x="4383409" y="3505200"/>
              <a:ext cx="609663" cy="1143000"/>
            </a:xfrm>
            <a:prstGeom prst="bracketPair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sym typeface="Times New Roman" charset="0"/>
              </a:endParaRPr>
            </a:p>
          </p:txBody>
        </p:sp>
        <p:grpSp>
          <p:nvGrpSpPr>
            <p:cNvPr id="50194" name="Group 16">
              <a:extLst>
                <a:ext uri="{FF2B5EF4-FFF2-40B4-BE49-F238E27FC236}">
                  <a16:creationId xmlns:a16="http://schemas.microsoft.com/office/drawing/2014/main" id="{444C998E-2CF5-F142-8BCA-391503E8C07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95400" y="3429000"/>
              <a:ext cx="6074407" cy="1219200"/>
              <a:chOff x="1295400" y="3505200"/>
              <a:chExt cx="6074407" cy="1219200"/>
            </a:xfrm>
          </p:grpSpPr>
          <p:grpSp>
            <p:nvGrpSpPr>
              <p:cNvPr id="50195" name="Group 25">
                <a:extLst>
                  <a:ext uri="{FF2B5EF4-FFF2-40B4-BE49-F238E27FC236}">
                    <a16:creationId xmlns:a16="http://schemas.microsoft.com/office/drawing/2014/main" id="{CA19BA37-76D7-E24B-B91F-A307A03410D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44700" y="3505200"/>
                <a:ext cx="3822698" cy="1219200"/>
                <a:chOff x="4343400" y="1524000"/>
                <a:chExt cx="3990958" cy="1219200"/>
              </a:xfrm>
            </p:grpSpPr>
            <p:sp>
              <p:nvSpPr>
                <p:cNvPr id="27" name="Double Bracket 26">
                  <a:extLst>
                    <a:ext uri="{FF2B5EF4-FFF2-40B4-BE49-F238E27FC236}">
                      <a16:creationId xmlns:a16="http://schemas.microsoft.com/office/drawing/2014/main" id="{08BBD01F-B58D-8C47-A13F-9D8083E490FC}"/>
                    </a:ext>
                  </a:extLst>
                </p:cNvPr>
                <p:cNvSpPr/>
                <p:nvPr/>
              </p:nvSpPr>
              <p:spPr>
                <a:xfrm>
                  <a:off x="4343481" y="1524000"/>
                  <a:ext cx="609978" cy="1219200"/>
                </a:xfrm>
                <a:prstGeom prst="bracketPair">
                  <a:avLst/>
                </a:prstGeom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>
                    <a:sym typeface="Times New Roman" charset="0"/>
                  </a:endParaRPr>
                </a:p>
              </p:txBody>
            </p:sp>
            <p:sp>
              <p:nvSpPr>
                <p:cNvPr id="28" name="Double Bracket 27">
                  <a:extLst>
                    <a:ext uri="{FF2B5EF4-FFF2-40B4-BE49-F238E27FC236}">
                      <a16:creationId xmlns:a16="http://schemas.microsoft.com/office/drawing/2014/main" id="{CD8A8D44-76D7-654E-BE0E-D820F6A4255C}"/>
                    </a:ext>
                  </a:extLst>
                </p:cNvPr>
                <p:cNvSpPr/>
                <p:nvPr/>
              </p:nvSpPr>
              <p:spPr>
                <a:xfrm>
                  <a:off x="5334695" y="1524000"/>
                  <a:ext cx="760815" cy="1219200"/>
                </a:xfrm>
                <a:prstGeom prst="bracketPair">
                  <a:avLst/>
                </a:prstGeom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>
                    <a:sym typeface="Times New Roman" charset="0"/>
                  </a:endParaRPr>
                </a:p>
              </p:txBody>
            </p:sp>
            <p:sp>
              <p:nvSpPr>
                <p:cNvPr id="29" name="Double Bracket 28">
                  <a:extLst>
                    <a:ext uri="{FF2B5EF4-FFF2-40B4-BE49-F238E27FC236}">
                      <a16:creationId xmlns:a16="http://schemas.microsoft.com/office/drawing/2014/main" id="{720F997E-E172-EC4E-A4D7-37CCCBFD2AEB}"/>
                    </a:ext>
                  </a:extLst>
                </p:cNvPr>
                <p:cNvSpPr/>
                <p:nvPr/>
              </p:nvSpPr>
              <p:spPr>
                <a:xfrm>
                  <a:off x="7517686" y="1600200"/>
                  <a:ext cx="762472" cy="1143000"/>
                </a:xfrm>
                <a:prstGeom prst="bracketPair">
                  <a:avLst/>
                </a:prstGeom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>
                    <a:sym typeface="Times New Roman" charset="0"/>
                  </a:endParaRPr>
                </a:p>
              </p:txBody>
            </p:sp>
            <p:sp>
              <p:nvSpPr>
                <p:cNvPr id="50204" name="TextBox 29">
                  <a:extLst>
                    <a:ext uri="{FF2B5EF4-FFF2-40B4-BE49-F238E27FC236}">
                      <a16:creationId xmlns:a16="http://schemas.microsoft.com/office/drawing/2014/main" id="{0AC4679C-43EA-3544-9639-979BA5B28F2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343400" y="1676400"/>
                  <a:ext cx="646331" cy="9079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ts val="700"/>
                    </a:spcBef>
                    <a:buClr>
                      <a:schemeClr val="accent2"/>
                    </a:buClr>
                    <a:buSzPct val="60000"/>
                    <a:buFont typeface="Wingdings" pitchFamily="2" charset="2"/>
                    <a:buChar char=""/>
                    <a:defRPr sz="2900">
                      <a:solidFill>
                        <a:schemeClr val="tx1"/>
                      </a:solidFill>
                      <a:latin typeface="Tw Cen MT" panose="020B0602020104020603" pitchFamily="34" charset="77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SzPct val="70000"/>
                    <a:buFont typeface="Wingdings 2" pitchFamily="2" charset="2"/>
                    <a:buChar char=""/>
                    <a:defRPr sz="2600">
                      <a:solidFill>
                        <a:schemeClr val="tx1"/>
                      </a:solidFill>
                      <a:latin typeface="Tw Cen MT" panose="020B0602020104020603" pitchFamily="34" charset="77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ts val="500"/>
                    </a:spcBef>
                    <a:buClr>
                      <a:schemeClr val="accent2"/>
                    </a:buClr>
                    <a:buSzPct val="75000"/>
                    <a:buFont typeface="Wingdings" pitchFamily="2" charset="2"/>
                    <a:buChar char=""/>
                    <a:defRPr sz="2300">
                      <a:solidFill>
                        <a:schemeClr val="tx1"/>
                      </a:solidFill>
                      <a:latin typeface="Tw Cen MT" panose="020B0602020104020603" pitchFamily="34" charset="77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ts val="400"/>
                    </a:spcBef>
                    <a:buClr>
                      <a:srgbClr val="A5AB81"/>
                    </a:buClr>
                    <a:buSzPct val="75000"/>
                    <a:buFont typeface="Wingdings" pitchFamily="2" charset="2"/>
                    <a:buChar char=""/>
                    <a:defRPr sz="2000">
                      <a:solidFill>
                        <a:schemeClr val="tx1"/>
                      </a:solidFill>
                      <a:latin typeface="Tw Cen MT" panose="020B0602020104020603" pitchFamily="34" charset="77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ts val="400"/>
                    </a:spcBef>
                    <a:buClr>
                      <a:srgbClr val="D8B25C"/>
                    </a:buClr>
                    <a:buSzPct val="65000"/>
                    <a:buFont typeface="Wingdings" pitchFamily="2" charset="2"/>
                    <a:buChar char=""/>
                    <a:defRPr sz="2000">
                      <a:solidFill>
                        <a:schemeClr val="tx1"/>
                      </a:solidFill>
                      <a:latin typeface="Tw Cen MT" panose="020B0602020104020603" pitchFamily="34" charset="77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ts val="400"/>
                    </a:spcBef>
                    <a:spcAft>
                      <a:spcPct val="0"/>
                    </a:spcAft>
                    <a:buClr>
                      <a:srgbClr val="D8B25C"/>
                    </a:buClr>
                    <a:buSzPct val="65000"/>
                    <a:buFont typeface="Wingdings" pitchFamily="2" charset="2"/>
                    <a:buChar char=""/>
                    <a:defRPr sz="2000">
                      <a:solidFill>
                        <a:schemeClr val="tx1"/>
                      </a:solidFill>
                      <a:latin typeface="Tw Cen MT" panose="020B0602020104020603" pitchFamily="34" charset="77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ts val="400"/>
                    </a:spcBef>
                    <a:spcAft>
                      <a:spcPct val="0"/>
                    </a:spcAft>
                    <a:buClr>
                      <a:srgbClr val="D8B25C"/>
                    </a:buClr>
                    <a:buSzPct val="65000"/>
                    <a:buFont typeface="Wingdings" pitchFamily="2" charset="2"/>
                    <a:buChar char=""/>
                    <a:defRPr sz="2000">
                      <a:solidFill>
                        <a:schemeClr val="tx1"/>
                      </a:solidFill>
                      <a:latin typeface="Tw Cen MT" panose="020B0602020104020603" pitchFamily="34" charset="77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ts val="400"/>
                    </a:spcBef>
                    <a:spcAft>
                      <a:spcPct val="0"/>
                    </a:spcAft>
                    <a:buClr>
                      <a:srgbClr val="D8B25C"/>
                    </a:buClr>
                    <a:buSzPct val="65000"/>
                    <a:buFont typeface="Wingdings" pitchFamily="2" charset="2"/>
                    <a:buChar char=""/>
                    <a:defRPr sz="2000">
                      <a:solidFill>
                        <a:schemeClr val="tx1"/>
                      </a:solidFill>
                      <a:latin typeface="Tw Cen MT" panose="020B0602020104020603" pitchFamily="34" charset="77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ts val="400"/>
                    </a:spcBef>
                    <a:spcAft>
                      <a:spcPct val="0"/>
                    </a:spcAft>
                    <a:buClr>
                      <a:srgbClr val="D8B25C"/>
                    </a:buClr>
                    <a:buSzPct val="65000"/>
                    <a:buFont typeface="Wingdings" pitchFamily="2" charset="2"/>
                    <a:buChar char=""/>
                    <a:defRPr sz="2000">
                      <a:solidFill>
                        <a:schemeClr val="tx1"/>
                      </a:solidFill>
                      <a:latin typeface="Tw Cen MT" panose="020B0602020104020603" pitchFamily="34" charset="77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ts val="600"/>
                    </a:spcBef>
                    <a:buClrTx/>
                    <a:buSzTx/>
                    <a:buFontTx/>
                    <a:buNone/>
                  </a:pPr>
                  <a:r>
                    <a:rPr lang="en-US" altLang="en-US" sz="240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ヒラギノ明朝 ProN W3" panose="02020300000000000000" pitchFamily="18" charset="-128"/>
                    </a:rPr>
                    <a:t>0  1</a:t>
                  </a:r>
                </a:p>
                <a:p>
                  <a:pPr eaLnBrk="1" hangingPunct="1">
                    <a:spcBef>
                      <a:spcPts val="600"/>
                    </a:spcBef>
                    <a:buClrTx/>
                    <a:buSzTx/>
                    <a:buFontTx/>
                    <a:buNone/>
                  </a:pPr>
                  <a:r>
                    <a:rPr lang="en-US" altLang="en-US" sz="240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ヒラギノ明朝 ProN W3" panose="02020300000000000000" pitchFamily="18" charset="-128"/>
                    </a:rPr>
                    <a:t>1  1</a:t>
                  </a:r>
                </a:p>
              </p:txBody>
            </p:sp>
            <p:sp>
              <p:nvSpPr>
                <p:cNvPr id="50205" name="TextBox 30">
                  <a:extLst>
                    <a:ext uri="{FF2B5EF4-FFF2-40B4-BE49-F238E27FC236}">
                      <a16:creationId xmlns:a16="http://schemas.microsoft.com/office/drawing/2014/main" id="{4AEFDB56-C2D9-E045-96F2-F5ABD1D579D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410200" y="1676400"/>
                  <a:ext cx="700832" cy="9694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ts val="700"/>
                    </a:spcBef>
                    <a:buClr>
                      <a:schemeClr val="accent2"/>
                    </a:buClr>
                    <a:buSzPct val="60000"/>
                    <a:buFont typeface="Wingdings" pitchFamily="2" charset="2"/>
                    <a:buChar char=""/>
                    <a:defRPr sz="2900">
                      <a:solidFill>
                        <a:schemeClr val="tx1"/>
                      </a:solidFill>
                      <a:latin typeface="Tw Cen MT" panose="020B0602020104020603" pitchFamily="34" charset="77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SzPct val="70000"/>
                    <a:buFont typeface="Wingdings 2" pitchFamily="2" charset="2"/>
                    <a:buChar char=""/>
                    <a:defRPr sz="2600">
                      <a:solidFill>
                        <a:schemeClr val="tx1"/>
                      </a:solidFill>
                      <a:latin typeface="Tw Cen MT" panose="020B0602020104020603" pitchFamily="34" charset="77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ts val="500"/>
                    </a:spcBef>
                    <a:buClr>
                      <a:schemeClr val="accent2"/>
                    </a:buClr>
                    <a:buSzPct val="75000"/>
                    <a:buFont typeface="Wingdings" pitchFamily="2" charset="2"/>
                    <a:buChar char=""/>
                    <a:defRPr sz="2300">
                      <a:solidFill>
                        <a:schemeClr val="tx1"/>
                      </a:solidFill>
                      <a:latin typeface="Tw Cen MT" panose="020B0602020104020603" pitchFamily="34" charset="77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ts val="400"/>
                    </a:spcBef>
                    <a:buClr>
                      <a:srgbClr val="A5AB81"/>
                    </a:buClr>
                    <a:buSzPct val="75000"/>
                    <a:buFont typeface="Wingdings" pitchFamily="2" charset="2"/>
                    <a:buChar char=""/>
                    <a:defRPr sz="2000">
                      <a:solidFill>
                        <a:schemeClr val="tx1"/>
                      </a:solidFill>
                      <a:latin typeface="Tw Cen MT" panose="020B0602020104020603" pitchFamily="34" charset="77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ts val="400"/>
                    </a:spcBef>
                    <a:buClr>
                      <a:srgbClr val="D8B25C"/>
                    </a:buClr>
                    <a:buSzPct val="65000"/>
                    <a:buFont typeface="Wingdings" pitchFamily="2" charset="2"/>
                    <a:buChar char=""/>
                    <a:defRPr sz="2000">
                      <a:solidFill>
                        <a:schemeClr val="tx1"/>
                      </a:solidFill>
                      <a:latin typeface="Tw Cen MT" panose="020B0602020104020603" pitchFamily="34" charset="77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ts val="400"/>
                    </a:spcBef>
                    <a:spcAft>
                      <a:spcPct val="0"/>
                    </a:spcAft>
                    <a:buClr>
                      <a:srgbClr val="D8B25C"/>
                    </a:buClr>
                    <a:buSzPct val="65000"/>
                    <a:buFont typeface="Wingdings" pitchFamily="2" charset="2"/>
                    <a:buChar char=""/>
                    <a:defRPr sz="2000">
                      <a:solidFill>
                        <a:schemeClr val="tx1"/>
                      </a:solidFill>
                      <a:latin typeface="Tw Cen MT" panose="020B0602020104020603" pitchFamily="34" charset="77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ts val="400"/>
                    </a:spcBef>
                    <a:spcAft>
                      <a:spcPct val="0"/>
                    </a:spcAft>
                    <a:buClr>
                      <a:srgbClr val="D8B25C"/>
                    </a:buClr>
                    <a:buSzPct val="65000"/>
                    <a:buFont typeface="Wingdings" pitchFamily="2" charset="2"/>
                    <a:buChar char=""/>
                    <a:defRPr sz="2000">
                      <a:solidFill>
                        <a:schemeClr val="tx1"/>
                      </a:solidFill>
                      <a:latin typeface="Tw Cen MT" panose="020B0602020104020603" pitchFamily="34" charset="77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ts val="400"/>
                    </a:spcBef>
                    <a:spcAft>
                      <a:spcPct val="0"/>
                    </a:spcAft>
                    <a:buClr>
                      <a:srgbClr val="D8B25C"/>
                    </a:buClr>
                    <a:buSzPct val="65000"/>
                    <a:buFont typeface="Wingdings" pitchFamily="2" charset="2"/>
                    <a:buChar char=""/>
                    <a:defRPr sz="2000">
                      <a:solidFill>
                        <a:schemeClr val="tx1"/>
                      </a:solidFill>
                      <a:latin typeface="Tw Cen MT" panose="020B0602020104020603" pitchFamily="34" charset="77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ts val="400"/>
                    </a:spcBef>
                    <a:spcAft>
                      <a:spcPct val="0"/>
                    </a:spcAft>
                    <a:buClr>
                      <a:srgbClr val="D8B25C"/>
                    </a:buClr>
                    <a:buSzPct val="65000"/>
                    <a:buFont typeface="Wingdings" pitchFamily="2" charset="2"/>
                    <a:buChar char=""/>
                    <a:defRPr sz="2000">
                      <a:solidFill>
                        <a:schemeClr val="tx1"/>
                      </a:solidFill>
                      <a:latin typeface="Tw Cen MT" panose="020B0602020104020603" pitchFamily="34" charset="77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ts val="600"/>
                    </a:spcBef>
                    <a:buClrTx/>
                    <a:buSzTx/>
                    <a:buFontTx/>
                    <a:buNone/>
                  </a:pPr>
                  <a:r>
                    <a:rPr lang="en-US" altLang="en-US" sz="2400">
                      <a:solidFill>
                        <a:srgbClr val="000000"/>
                      </a:solidFill>
                    </a:rPr>
                    <a:t>f</a:t>
                  </a:r>
                  <a:r>
                    <a:rPr lang="en-US" altLang="en-US" sz="3200" baseline="-25000">
                      <a:solidFill>
                        <a:srgbClr val="000000"/>
                      </a:solidFill>
                    </a:rPr>
                    <a:t>n</a:t>
                  </a:r>
                </a:p>
                <a:p>
                  <a:pPr eaLnBrk="1" hangingPunct="1">
                    <a:spcBef>
                      <a:spcPts val="600"/>
                    </a:spcBef>
                    <a:buClrTx/>
                    <a:buSzTx/>
                    <a:buFontTx/>
                    <a:buNone/>
                  </a:pPr>
                  <a:r>
                    <a:rPr lang="en-US" altLang="en-US" sz="2800">
                      <a:solidFill>
                        <a:srgbClr val="000000"/>
                      </a:solidFill>
                    </a:rPr>
                    <a:t>f</a:t>
                  </a:r>
                  <a:r>
                    <a:rPr lang="en-US" altLang="en-US" sz="2800" baseline="-25000">
                      <a:solidFill>
                        <a:srgbClr val="000000"/>
                      </a:solidFill>
                    </a:rPr>
                    <a:t>n+1 </a:t>
                  </a:r>
                  <a:endParaRPr lang="en-US" altLang="en-US" sz="2800">
                    <a:solidFill>
                      <a:srgbClr val="000000"/>
                    </a:solidFill>
                    <a:latin typeface="Times New Roman" panose="02020603050405020304" pitchFamily="18" charset="0"/>
                    <a:ea typeface="ヒラギノ明朝 ProN W3" panose="02020300000000000000" pitchFamily="18" charset="-128"/>
                  </a:endParaRPr>
                </a:p>
              </p:txBody>
            </p:sp>
            <p:sp>
              <p:nvSpPr>
                <p:cNvPr id="50206" name="TextBox 31">
                  <a:extLst>
                    <a:ext uri="{FF2B5EF4-FFF2-40B4-BE49-F238E27FC236}">
                      <a16:creationId xmlns:a16="http://schemas.microsoft.com/office/drawing/2014/main" id="{3CBCC97E-125A-D942-9C40-9DD8504EA0B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593951" y="1676400"/>
                  <a:ext cx="740407" cy="9079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ts val="700"/>
                    </a:spcBef>
                    <a:buClr>
                      <a:schemeClr val="accent2"/>
                    </a:buClr>
                    <a:buSzPct val="60000"/>
                    <a:buFont typeface="Wingdings" pitchFamily="2" charset="2"/>
                    <a:buChar char=""/>
                    <a:defRPr sz="2900">
                      <a:solidFill>
                        <a:schemeClr val="tx1"/>
                      </a:solidFill>
                      <a:latin typeface="Tw Cen MT" panose="020B0602020104020603" pitchFamily="34" charset="77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SzPct val="70000"/>
                    <a:buFont typeface="Wingdings 2" pitchFamily="2" charset="2"/>
                    <a:buChar char=""/>
                    <a:defRPr sz="2600">
                      <a:solidFill>
                        <a:schemeClr val="tx1"/>
                      </a:solidFill>
                      <a:latin typeface="Tw Cen MT" panose="020B0602020104020603" pitchFamily="34" charset="77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ts val="500"/>
                    </a:spcBef>
                    <a:buClr>
                      <a:schemeClr val="accent2"/>
                    </a:buClr>
                    <a:buSzPct val="75000"/>
                    <a:buFont typeface="Wingdings" pitchFamily="2" charset="2"/>
                    <a:buChar char=""/>
                    <a:defRPr sz="2300">
                      <a:solidFill>
                        <a:schemeClr val="tx1"/>
                      </a:solidFill>
                      <a:latin typeface="Tw Cen MT" panose="020B0602020104020603" pitchFamily="34" charset="77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ts val="400"/>
                    </a:spcBef>
                    <a:buClr>
                      <a:srgbClr val="A5AB81"/>
                    </a:buClr>
                    <a:buSzPct val="75000"/>
                    <a:buFont typeface="Wingdings" pitchFamily="2" charset="2"/>
                    <a:buChar char=""/>
                    <a:defRPr sz="2000">
                      <a:solidFill>
                        <a:schemeClr val="tx1"/>
                      </a:solidFill>
                      <a:latin typeface="Tw Cen MT" panose="020B0602020104020603" pitchFamily="34" charset="77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ts val="400"/>
                    </a:spcBef>
                    <a:buClr>
                      <a:srgbClr val="D8B25C"/>
                    </a:buClr>
                    <a:buSzPct val="65000"/>
                    <a:buFont typeface="Wingdings" pitchFamily="2" charset="2"/>
                    <a:buChar char=""/>
                    <a:defRPr sz="2000">
                      <a:solidFill>
                        <a:schemeClr val="tx1"/>
                      </a:solidFill>
                      <a:latin typeface="Tw Cen MT" panose="020B0602020104020603" pitchFamily="34" charset="77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ts val="400"/>
                    </a:spcBef>
                    <a:spcAft>
                      <a:spcPct val="0"/>
                    </a:spcAft>
                    <a:buClr>
                      <a:srgbClr val="D8B25C"/>
                    </a:buClr>
                    <a:buSzPct val="65000"/>
                    <a:buFont typeface="Wingdings" pitchFamily="2" charset="2"/>
                    <a:buChar char=""/>
                    <a:defRPr sz="2000">
                      <a:solidFill>
                        <a:schemeClr val="tx1"/>
                      </a:solidFill>
                      <a:latin typeface="Tw Cen MT" panose="020B0602020104020603" pitchFamily="34" charset="77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ts val="400"/>
                    </a:spcBef>
                    <a:spcAft>
                      <a:spcPct val="0"/>
                    </a:spcAft>
                    <a:buClr>
                      <a:srgbClr val="D8B25C"/>
                    </a:buClr>
                    <a:buSzPct val="65000"/>
                    <a:buFont typeface="Wingdings" pitchFamily="2" charset="2"/>
                    <a:buChar char=""/>
                    <a:defRPr sz="2000">
                      <a:solidFill>
                        <a:schemeClr val="tx1"/>
                      </a:solidFill>
                      <a:latin typeface="Tw Cen MT" panose="020B0602020104020603" pitchFamily="34" charset="77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ts val="400"/>
                    </a:spcBef>
                    <a:spcAft>
                      <a:spcPct val="0"/>
                    </a:spcAft>
                    <a:buClr>
                      <a:srgbClr val="D8B25C"/>
                    </a:buClr>
                    <a:buSzPct val="65000"/>
                    <a:buFont typeface="Wingdings" pitchFamily="2" charset="2"/>
                    <a:buChar char=""/>
                    <a:defRPr sz="2000">
                      <a:solidFill>
                        <a:schemeClr val="tx1"/>
                      </a:solidFill>
                      <a:latin typeface="Tw Cen MT" panose="020B0602020104020603" pitchFamily="34" charset="77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ts val="400"/>
                    </a:spcBef>
                    <a:spcAft>
                      <a:spcPct val="0"/>
                    </a:spcAft>
                    <a:buClr>
                      <a:srgbClr val="D8B25C"/>
                    </a:buClr>
                    <a:buSzPct val="65000"/>
                    <a:buFont typeface="Wingdings" pitchFamily="2" charset="2"/>
                    <a:buChar char=""/>
                    <a:defRPr sz="2000">
                      <a:solidFill>
                        <a:schemeClr val="tx1"/>
                      </a:solidFill>
                      <a:latin typeface="Tw Cen MT" panose="020B0602020104020603" pitchFamily="34" charset="77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ts val="600"/>
                    </a:spcBef>
                    <a:buClrTx/>
                    <a:buSzTx/>
                    <a:buFontTx/>
                    <a:buNone/>
                  </a:pPr>
                  <a:r>
                    <a:rPr lang="en-US" altLang="en-US" sz="2400">
                      <a:solidFill>
                        <a:srgbClr val="000000"/>
                      </a:solidFill>
                    </a:rPr>
                    <a:t>f</a:t>
                  </a:r>
                  <a:r>
                    <a:rPr lang="en-US" altLang="en-US" sz="3200" baseline="-25000">
                      <a:solidFill>
                        <a:srgbClr val="000000"/>
                      </a:solidFill>
                    </a:rPr>
                    <a:t>n+1</a:t>
                  </a:r>
                </a:p>
                <a:p>
                  <a:pPr eaLnBrk="1" hangingPunct="1">
                    <a:spcBef>
                      <a:spcPts val="600"/>
                    </a:spcBef>
                    <a:buClrTx/>
                    <a:buSzTx/>
                    <a:buFontTx/>
                    <a:buNone/>
                  </a:pPr>
                  <a:r>
                    <a:rPr lang="en-US" altLang="en-US" sz="2400">
                      <a:solidFill>
                        <a:srgbClr val="000000"/>
                      </a:solidFill>
                    </a:rPr>
                    <a:t>f</a:t>
                  </a:r>
                  <a:r>
                    <a:rPr lang="en-US" altLang="en-US" sz="2800" baseline="-25000">
                      <a:solidFill>
                        <a:srgbClr val="000000"/>
                      </a:solidFill>
                    </a:rPr>
                    <a:t>n+2</a:t>
                  </a:r>
                  <a:r>
                    <a:rPr lang="en-US" altLang="en-US" sz="2400" baseline="-25000">
                      <a:solidFill>
                        <a:srgbClr val="000000"/>
                      </a:solidFill>
                    </a:rPr>
                    <a:t> </a:t>
                  </a:r>
                  <a:endParaRPr lang="en-US" altLang="en-US" sz="2400">
                    <a:solidFill>
                      <a:srgbClr val="000000"/>
                    </a:solidFill>
                    <a:latin typeface="Times New Roman" panose="02020603050405020304" pitchFamily="18" charset="0"/>
                    <a:ea typeface="ヒラギノ明朝 ProN W3" panose="02020300000000000000" pitchFamily="18" charset="-128"/>
                  </a:endParaRPr>
                </a:p>
              </p:txBody>
            </p:sp>
            <p:sp>
              <p:nvSpPr>
                <p:cNvPr id="50207" name="Rectangle 32">
                  <a:extLst>
                    <a:ext uri="{FF2B5EF4-FFF2-40B4-BE49-F238E27FC236}">
                      <a16:creationId xmlns:a16="http://schemas.microsoft.com/office/drawing/2014/main" id="{AB5B1B2E-B1E0-1D4A-87F3-A0F15F0C5C9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72200" y="1981200"/>
                  <a:ext cx="389951" cy="4616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ts val="700"/>
                    </a:spcBef>
                    <a:buClr>
                      <a:schemeClr val="accent2"/>
                    </a:buClr>
                    <a:buSzPct val="60000"/>
                    <a:buFont typeface="Wingdings" pitchFamily="2" charset="2"/>
                    <a:buChar char=""/>
                    <a:defRPr sz="2900">
                      <a:solidFill>
                        <a:schemeClr val="tx1"/>
                      </a:solidFill>
                      <a:latin typeface="Tw Cen MT" panose="020B0602020104020603" pitchFamily="34" charset="77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SzPct val="70000"/>
                    <a:buFont typeface="Wingdings 2" pitchFamily="2" charset="2"/>
                    <a:buChar char=""/>
                    <a:defRPr sz="2600">
                      <a:solidFill>
                        <a:schemeClr val="tx1"/>
                      </a:solidFill>
                      <a:latin typeface="Tw Cen MT" panose="020B0602020104020603" pitchFamily="34" charset="77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ts val="500"/>
                    </a:spcBef>
                    <a:buClr>
                      <a:schemeClr val="accent2"/>
                    </a:buClr>
                    <a:buSzPct val="75000"/>
                    <a:buFont typeface="Wingdings" pitchFamily="2" charset="2"/>
                    <a:buChar char=""/>
                    <a:defRPr sz="2300">
                      <a:solidFill>
                        <a:schemeClr val="tx1"/>
                      </a:solidFill>
                      <a:latin typeface="Tw Cen MT" panose="020B0602020104020603" pitchFamily="34" charset="77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ts val="400"/>
                    </a:spcBef>
                    <a:buClr>
                      <a:srgbClr val="A5AB81"/>
                    </a:buClr>
                    <a:buSzPct val="75000"/>
                    <a:buFont typeface="Wingdings" pitchFamily="2" charset="2"/>
                    <a:buChar char=""/>
                    <a:defRPr sz="2000">
                      <a:solidFill>
                        <a:schemeClr val="tx1"/>
                      </a:solidFill>
                      <a:latin typeface="Tw Cen MT" panose="020B0602020104020603" pitchFamily="34" charset="77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ts val="400"/>
                    </a:spcBef>
                    <a:buClr>
                      <a:srgbClr val="D8B25C"/>
                    </a:buClr>
                    <a:buSzPct val="65000"/>
                    <a:buFont typeface="Wingdings" pitchFamily="2" charset="2"/>
                    <a:buChar char=""/>
                    <a:defRPr sz="2000">
                      <a:solidFill>
                        <a:schemeClr val="tx1"/>
                      </a:solidFill>
                      <a:latin typeface="Tw Cen MT" panose="020B0602020104020603" pitchFamily="34" charset="77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ts val="400"/>
                    </a:spcBef>
                    <a:spcAft>
                      <a:spcPct val="0"/>
                    </a:spcAft>
                    <a:buClr>
                      <a:srgbClr val="D8B25C"/>
                    </a:buClr>
                    <a:buSzPct val="65000"/>
                    <a:buFont typeface="Wingdings" pitchFamily="2" charset="2"/>
                    <a:buChar char=""/>
                    <a:defRPr sz="2000">
                      <a:solidFill>
                        <a:schemeClr val="tx1"/>
                      </a:solidFill>
                      <a:latin typeface="Tw Cen MT" panose="020B0602020104020603" pitchFamily="34" charset="77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ts val="400"/>
                    </a:spcBef>
                    <a:spcAft>
                      <a:spcPct val="0"/>
                    </a:spcAft>
                    <a:buClr>
                      <a:srgbClr val="D8B25C"/>
                    </a:buClr>
                    <a:buSzPct val="65000"/>
                    <a:buFont typeface="Wingdings" pitchFamily="2" charset="2"/>
                    <a:buChar char=""/>
                    <a:defRPr sz="2000">
                      <a:solidFill>
                        <a:schemeClr val="tx1"/>
                      </a:solidFill>
                      <a:latin typeface="Tw Cen MT" panose="020B0602020104020603" pitchFamily="34" charset="77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ts val="400"/>
                    </a:spcBef>
                    <a:spcAft>
                      <a:spcPct val="0"/>
                    </a:spcAft>
                    <a:buClr>
                      <a:srgbClr val="D8B25C"/>
                    </a:buClr>
                    <a:buSzPct val="65000"/>
                    <a:buFont typeface="Wingdings" pitchFamily="2" charset="2"/>
                    <a:buChar char=""/>
                    <a:defRPr sz="2000">
                      <a:solidFill>
                        <a:schemeClr val="tx1"/>
                      </a:solidFill>
                      <a:latin typeface="Tw Cen MT" panose="020B0602020104020603" pitchFamily="34" charset="77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ts val="400"/>
                    </a:spcBef>
                    <a:spcAft>
                      <a:spcPct val="0"/>
                    </a:spcAft>
                    <a:buClr>
                      <a:srgbClr val="D8B25C"/>
                    </a:buClr>
                    <a:buSzPct val="65000"/>
                    <a:buFont typeface="Wingdings" pitchFamily="2" charset="2"/>
                    <a:buChar char=""/>
                    <a:defRPr sz="2000">
                      <a:solidFill>
                        <a:schemeClr val="tx1"/>
                      </a:solidFill>
                      <a:latin typeface="Tw Cen MT" panose="020B0602020104020603" pitchFamily="34" charset="77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en-US" sz="2400">
                      <a:solidFill>
                        <a:srgbClr val="000000"/>
                      </a:solidFill>
                    </a:rPr>
                    <a:t>=</a:t>
                  </a:r>
                  <a:endParaRPr lang="en-US" altLang="en-US" sz="2400">
                    <a:solidFill>
                      <a:srgbClr val="000000"/>
                    </a:solidFill>
                    <a:latin typeface="Times New Roman" panose="02020603050405020304" pitchFamily="18" charset="0"/>
                    <a:ea typeface="ヒラギノ明朝 ProN W3" panose="02020300000000000000" pitchFamily="18" charset="-128"/>
                  </a:endParaRPr>
                </a:p>
              </p:txBody>
            </p:sp>
          </p:grpSp>
          <p:sp>
            <p:nvSpPr>
              <p:cNvPr id="50196" name="TextBox 33">
                <a:extLst>
                  <a:ext uri="{FF2B5EF4-FFF2-40B4-BE49-F238E27FC236}">
                    <a16:creationId xmlns:a16="http://schemas.microsoft.com/office/drawing/2014/main" id="{89786204-2C81-1948-88C1-758097DE448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95400" y="3657600"/>
                <a:ext cx="646331" cy="9079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ts val="7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Char char=""/>
                  <a:defRPr sz="29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ts val="550"/>
                  </a:spcBef>
                  <a:buClr>
                    <a:schemeClr val="accent1"/>
                  </a:buClr>
                  <a:buSzPct val="70000"/>
                  <a:buFont typeface="Wingdings 2" pitchFamily="2" charset="2"/>
                  <a:buChar char=""/>
                  <a:defRPr sz="26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ts val="5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"/>
                  <a:defRPr sz="23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A5AB81"/>
                  </a:buClr>
                  <a:buSzPct val="7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ts val="400"/>
                  </a:spcBef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ts val="600"/>
                  </a:spcBef>
                  <a:buClrTx/>
                  <a:buSzTx/>
                  <a:buFontTx/>
                  <a:buNone/>
                </a:pPr>
                <a:r>
                  <a:rPr lang="en-US" altLang="en-US" sz="2400">
                    <a:solidFill>
                      <a:srgbClr val="000000"/>
                    </a:solidFill>
                    <a:latin typeface="Times New Roman" panose="02020603050405020304" pitchFamily="18" charset="0"/>
                    <a:ea typeface="ヒラギノ明朝 ProN W3" panose="02020300000000000000" pitchFamily="18" charset="-128"/>
                  </a:rPr>
                  <a:t>0  1</a:t>
                </a:r>
              </a:p>
              <a:p>
                <a:pPr eaLnBrk="1" hangingPunct="1">
                  <a:spcBef>
                    <a:spcPts val="600"/>
                  </a:spcBef>
                  <a:buClrTx/>
                  <a:buSzTx/>
                  <a:buFontTx/>
                  <a:buNone/>
                </a:pPr>
                <a:r>
                  <a:rPr lang="en-US" altLang="en-US" sz="2400">
                    <a:solidFill>
                      <a:srgbClr val="000000"/>
                    </a:solidFill>
                    <a:latin typeface="Times New Roman" panose="02020603050405020304" pitchFamily="18" charset="0"/>
                    <a:ea typeface="ヒラギノ明朝 ProN W3" panose="02020300000000000000" pitchFamily="18" charset="-128"/>
                  </a:rPr>
                  <a:t>1  1</a:t>
                </a:r>
              </a:p>
            </p:txBody>
          </p:sp>
          <p:sp>
            <p:nvSpPr>
              <p:cNvPr id="35" name="Double Bracket 34">
                <a:extLst>
                  <a:ext uri="{FF2B5EF4-FFF2-40B4-BE49-F238E27FC236}">
                    <a16:creationId xmlns:a16="http://schemas.microsoft.com/office/drawing/2014/main" id="{33160783-F2C6-464B-AE7E-44BA3641CE60}"/>
                  </a:ext>
                </a:extLst>
              </p:cNvPr>
              <p:cNvSpPr/>
              <p:nvPr/>
            </p:nvSpPr>
            <p:spPr>
              <a:xfrm>
                <a:off x="1295400" y="3505200"/>
                <a:ext cx="609663" cy="1219200"/>
              </a:xfrm>
              <a:prstGeom prst="bracketPair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>
                  <a:sym typeface="Times New Roman" charset="0"/>
                </a:endParaRPr>
              </a:p>
            </p:txBody>
          </p:sp>
          <p:sp>
            <p:nvSpPr>
              <p:cNvPr id="50198" name="Rectangle 37">
                <a:extLst>
                  <a:ext uri="{FF2B5EF4-FFF2-40B4-BE49-F238E27FC236}">
                    <a16:creationId xmlns:a16="http://schemas.microsoft.com/office/drawing/2014/main" id="{DE019FBD-BF05-5F4D-B538-02D588C8EC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96000" y="3957935"/>
                <a:ext cx="373511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ts val="7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Char char=""/>
                  <a:defRPr sz="29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ts val="550"/>
                  </a:spcBef>
                  <a:buClr>
                    <a:schemeClr val="accent1"/>
                  </a:buClr>
                  <a:buSzPct val="70000"/>
                  <a:buFont typeface="Wingdings 2" pitchFamily="2" charset="2"/>
                  <a:buChar char=""/>
                  <a:defRPr sz="26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ts val="5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"/>
                  <a:defRPr sz="23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A5AB81"/>
                  </a:buClr>
                  <a:buSzPct val="7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ts val="400"/>
                  </a:spcBef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400">
                    <a:solidFill>
                      <a:srgbClr val="000000"/>
                    </a:solidFill>
                  </a:rPr>
                  <a:t>=</a:t>
                </a:r>
                <a:endPara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</a:endParaRPr>
              </a:p>
            </p:txBody>
          </p:sp>
          <p:sp>
            <p:nvSpPr>
              <p:cNvPr id="39" name="Double Bracket 38">
                <a:extLst>
                  <a:ext uri="{FF2B5EF4-FFF2-40B4-BE49-F238E27FC236}">
                    <a16:creationId xmlns:a16="http://schemas.microsoft.com/office/drawing/2014/main" id="{7A07C0EF-09B2-7B47-89A7-78D99149CD65}"/>
                  </a:ext>
                </a:extLst>
              </p:cNvPr>
              <p:cNvSpPr/>
              <p:nvPr/>
            </p:nvSpPr>
            <p:spPr>
              <a:xfrm>
                <a:off x="6556922" y="3581400"/>
                <a:ext cx="728739" cy="1143000"/>
              </a:xfrm>
              <a:prstGeom prst="bracketPair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>
                  <a:sym typeface="Times New Roman" charset="0"/>
                </a:endParaRPr>
              </a:p>
            </p:txBody>
          </p:sp>
          <p:sp>
            <p:nvSpPr>
              <p:cNvPr id="50200" name="TextBox 39">
                <a:extLst>
                  <a:ext uri="{FF2B5EF4-FFF2-40B4-BE49-F238E27FC236}">
                    <a16:creationId xmlns:a16="http://schemas.microsoft.com/office/drawing/2014/main" id="{CAD35CA2-08DF-0842-AFCF-0F8DA47F23D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629400" y="3581400"/>
                <a:ext cx="740407" cy="9079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ts val="7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Char char=""/>
                  <a:defRPr sz="29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ts val="550"/>
                  </a:spcBef>
                  <a:buClr>
                    <a:schemeClr val="accent1"/>
                  </a:buClr>
                  <a:buSzPct val="70000"/>
                  <a:buFont typeface="Wingdings 2" pitchFamily="2" charset="2"/>
                  <a:buChar char=""/>
                  <a:defRPr sz="26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ts val="5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"/>
                  <a:defRPr sz="23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A5AB81"/>
                  </a:buClr>
                  <a:buSzPct val="7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ts val="400"/>
                  </a:spcBef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ts val="600"/>
                  </a:spcBef>
                  <a:buClrTx/>
                  <a:buSzTx/>
                  <a:buFontTx/>
                  <a:buNone/>
                </a:pPr>
                <a:r>
                  <a:rPr lang="en-US" altLang="en-US" sz="2400">
                    <a:solidFill>
                      <a:srgbClr val="000000"/>
                    </a:solidFill>
                  </a:rPr>
                  <a:t>f</a:t>
                </a:r>
                <a:r>
                  <a:rPr lang="en-US" altLang="en-US" sz="3200" baseline="-25000">
                    <a:solidFill>
                      <a:srgbClr val="000000"/>
                    </a:solidFill>
                  </a:rPr>
                  <a:t>n+2</a:t>
                </a:r>
              </a:p>
              <a:p>
                <a:pPr eaLnBrk="1" hangingPunct="1">
                  <a:spcBef>
                    <a:spcPts val="600"/>
                  </a:spcBef>
                  <a:buClrTx/>
                  <a:buSzTx/>
                  <a:buFontTx/>
                  <a:buNone/>
                </a:pPr>
                <a:r>
                  <a:rPr lang="en-US" altLang="en-US" sz="2400">
                    <a:solidFill>
                      <a:srgbClr val="000000"/>
                    </a:solidFill>
                  </a:rPr>
                  <a:t>f</a:t>
                </a:r>
                <a:r>
                  <a:rPr lang="en-US" altLang="en-US" sz="2800" baseline="-25000">
                    <a:solidFill>
                      <a:srgbClr val="000000"/>
                    </a:solidFill>
                  </a:rPr>
                  <a:t>n+3 </a:t>
                </a:r>
                <a:endParaRPr lang="en-US" altLang="en-US" sz="28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</a:endParaRPr>
              </a:p>
            </p:txBody>
          </p:sp>
        </p:grp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D57D496-FA12-EB44-B8C3-B758E45D60F2}"/>
              </a:ext>
            </a:extLst>
          </p:cNvPr>
          <p:cNvGrpSpPr>
            <a:grpSpLocks/>
          </p:cNvGrpSpPr>
          <p:nvPr/>
        </p:nvGrpSpPr>
        <p:grpSpPr bwMode="auto">
          <a:xfrm>
            <a:off x="1447800" y="4724400"/>
            <a:ext cx="3886200" cy="1447800"/>
            <a:chOff x="1219200" y="4724400"/>
            <a:chExt cx="3886200" cy="1447800"/>
          </a:xfrm>
        </p:grpSpPr>
        <p:sp>
          <p:nvSpPr>
            <p:cNvPr id="44" name="Double Bracket 43">
              <a:extLst>
                <a:ext uri="{FF2B5EF4-FFF2-40B4-BE49-F238E27FC236}">
                  <a16:creationId xmlns:a16="http://schemas.microsoft.com/office/drawing/2014/main" id="{A28CDC99-1291-CF41-BF6A-2A6330F2728C}"/>
                </a:ext>
              </a:extLst>
            </p:cNvPr>
            <p:cNvSpPr/>
            <p:nvPr/>
          </p:nvSpPr>
          <p:spPr>
            <a:xfrm>
              <a:off x="1295400" y="4953000"/>
              <a:ext cx="609600" cy="1219200"/>
            </a:xfrm>
            <a:prstGeom prst="bracketPair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sym typeface="Times New Roman" charset="0"/>
              </a:endParaRPr>
            </a:p>
          </p:txBody>
        </p:sp>
        <p:sp>
          <p:nvSpPr>
            <p:cNvPr id="46" name="Double Bracket 45">
              <a:extLst>
                <a:ext uri="{FF2B5EF4-FFF2-40B4-BE49-F238E27FC236}">
                  <a16:creationId xmlns:a16="http://schemas.microsoft.com/office/drawing/2014/main" id="{41FA7FD3-080A-D648-B3E2-D446E75862F0}"/>
                </a:ext>
              </a:extLst>
            </p:cNvPr>
            <p:cNvSpPr/>
            <p:nvPr/>
          </p:nvSpPr>
          <p:spPr>
            <a:xfrm>
              <a:off x="2362200" y="4953000"/>
              <a:ext cx="730250" cy="1219200"/>
            </a:xfrm>
            <a:prstGeom prst="bracketPair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sym typeface="Times New Roman" charset="0"/>
              </a:endParaRPr>
            </a:p>
          </p:txBody>
        </p:sp>
        <p:sp>
          <p:nvSpPr>
            <p:cNvPr id="49" name="Double Bracket 48">
              <a:extLst>
                <a:ext uri="{FF2B5EF4-FFF2-40B4-BE49-F238E27FC236}">
                  <a16:creationId xmlns:a16="http://schemas.microsoft.com/office/drawing/2014/main" id="{A3079B5D-A178-F144-B2C6-B775974E44E3}"/>
                </a:ext>
              </a:extLst>
            </p:cNvPr>
            <p:cNvSpPr/>
            <p:nvPr/>
          </p:nvSpPr>
          <p:spPr>
            <a:xfrm>
              <a:off x="3886200" y="4953000"/>
              <a:ext cx="990600" cy="1143000"/>
            </a:xfrm>
            <a:prstGeom prst="bracketPair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sym typeface="Times New Roman" charset="0"/>
              </a:endParaRPr>
            </a:p>
          </p:txBody>
        </p:sp>
        <p:grpSp>
          <p:nvGrpSpPr>
            <p:cNvPr id="50186" name="Group 24">
              <a:extLst>
                <a:ext uri="{FF2B5EF4-FFF2-40B4-BE49-F238E27FC236}">
                  <a16:creationId xmlns:a16="http://schemas.microsoft.com/office/drawing/2014/main" id="{B89475A5-68FE-7647-A1EF-49D7A39CD6A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19200" y="4724400"/>
              <a:ext cx="3886200" cy="1350496"/>
              <a:chOff x="1295400" y="4724400"/>
              <a:chExt cx="3886200" cy="1350496"/>
            </a:xfrm>
          </p:grpSpPr>
          <p:sp>
            <p:nvSpPr>
              <p:cNvPr id="50187" name="TextBox 42">
                <a:extLst>
                  <a:ext uri="{FF2B5EF4-FFF2-40B4-BE49-F238E27FC236}">
                    <a16:creationId xmlns:a16="http://schemas.microsoft.com/office/drawing/2014/main" id="{F2947CC8-37BD-2B42-9BDD-B3C9621672C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95400" y="5105400"/>
                <a:ext cx="646331" cy="9079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ts val="7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Char char=""/>
                  <a:defRPr sz="29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ts val="550"/>
                  </a:spcBef>
                  <a:buClr>
                    <a:schemeClr val="accent1"/>
                  </a:buClr>
                  <a:buSzPct val="70000"/>
                  <a:buFont typeface="Wingdings 2" pitchFamily="2" charset="2"/>
                  <a:buChar char=""/>
                  <a:defRPr sz="26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ts val="5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"/>
                  <a:defRPr sz="23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A5AB81"/>
                  </a:buClr>
                  <a:buSzPct val="7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ts val="400"/>
                  </a:spcBef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ts val="600"/>
                  </a:spcBef>
                  <a:buClrTx/>
                  <a:buSzTx/>
                  <a:buFontTx/>
                  <a:buNone/>
                </a:pPr>
                <a:r>
                  <a:rPr lang="en-US" altLang="en-US" sz="2400">
                    <a:solidFill>
                      <a:srgbClr val="000000"/>
                    </a:solidFill>
                    <a:latin typeface="Times New Roman" panose="02020603050405020304" pitchFamily="18" charset="0"/>
                    <a:ea typeface="ヒラギノ明朝 ProN W3" panose="02020300000000000000" pitchFamily="18" charset="-128"/>
                  </a:rPr>
                  <a:t>0  1</a:t>
                </a:r>
              </a:p>
              <a:p>
                <a:pPr eaLnBrk="1" hangingPunct="1">
                  <a:spcBef>
                    <a:spcPts val="600"/>
                  </a:spcBef>
                  <a:buClrTx/>
                  <a:buSzTx/>
                  <a:buFontTx/>
                  <a:buNone/>
                </a:pPr>
                <a:r>
                  <a:rPr lang="en-US" altLang="en-US" sz="2400">
                    <a:solidFill>
                      <a:srgbClr val="000000"/>
                    </a:solidFill>
                    <a:latin typeface="Times New Roman" panose="02020603050405020304" pitchFamily="18" charset="0"/>
                    <a:ea typeface="ヒラギノ明朝 ProN W3" panose="02020300000000000000" pitchFamily="18" charset="-128"/>
                  </a:rPr>
                  <a:t>1  1</a:t>
                </a:r>
              </a:p>
            </p:txBody>
          </p:sp>
          <p:sp>
            <p:nvSpPr>
              <p:cNvPr id="50188" name="TextBox 19">
                <a:extLst>
                  <a:ext uri="{FF2B5EF4-FFF2-40B4-BE49-F238E27FC236}">
                    <a16:creationId xmlns:a16="http://schemas.microsoft.com/office/drawing/2014/main" id="{976856DE-852C-714F-A8D8-D6E8328454F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81200" y="4724400"/>
                <a:ext cx="338554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ts val="7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Char char=""/>
                  <a:defRPr sz="29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ts val="550"/>
                  </a:spcBef>
                  <a:buClr>
                    <a:schemeClr val="accent1"/>
                  </a:buClr>
                  <a:buSzPct val="70000"/>
                  <a:buFont typeface="Wingdings 2" pitchFamily="2" charset="2"/>
                  <a:buChar char=""/>
                  <a:defRPr sz="26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ts val="5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"/>
                  <a:defRPr sz="23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A5AB81"/>
                  </a:buClr>
                  <a:buSzPct val="7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ts val="400"/>
                  </a:spcBef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400">
                    <a:solidFill>
                      <a:srgbClr val="000000"/>
                    </a:solidFill>
                    <a:latin typeface="Times New Roman" panose="02020603050405020304" pitchFamily="18" charset="0"/>
                    <a:ea typeface="ヒラギノ明朝 ProN W3" panose="02020300000000000000" pitchFamily="18" charset="-128"/>
                  </a:rPr>
                  <a:t>k</a:t>
                </a:r>
              </a:p>
            </p:txBody>
          </p:sp>
          <p:sp>
            <p:nvSpPr>
              <p:cNvPr id="50189" name="TextBox 46">
                <a:extLst>
                  <a:ext uri="{FF2B5EF4-FFF2-40B4-BE49-F238E27FC236}">
                    <a16:creationId xmlns:a16="http://schemas.microsoft.com/office/drawing/2014/main" id="{441C6849-0C12-8A48-9D31-CE8FBD02471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35187" y="5105400"/>
                <a:ext cx="671285" cy="9694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ts val="7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Char char=""/>
                  <a:defRPr sz="29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ts val="550"/>
                  </a:spcBef>
                  <a:buClr>
                    <a:schemeClr val="accent1"/>
                  </a:buClr>
                  <a:buSzPct val="70000"/>
                  <a:buFont typeface="Wingdings 2" pitchFamily="2" charset="2"/>
                  <a:buChar char=""/>
                  <a:defRPr sz="26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ts val="5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"/>
                  <a:defRPr sz="23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A5AB81"/>
                  </a:buClr>
                  <a:buSzPct val="7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ts val="400"/>
                  </a:spcBef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ts val="600"/>
                  </a:spcBef>
                  <a:buClrTx/>
                  <a:buSzTx/>
                  <a:buFontTx/>
                  <a:buNone/>
                </a:pPr>
                <a:r>
                  <a:rPr lang="en-US" altLang="en-US" sz="2400">
                    <a:solidFill>
                      <a:srgbClr val="000000"/>
                    </a:solidFill>
                  </a:rPr>
                  <a:t>f</a:t>
                </a:r>
                <a:r>
                  <a:rPr lang="en-US" altLang="en-US" sz="3200" baseline="-25000">
                    <a:solidFill>
                      <a:srgbClr val="000000"/>
                    </a:solidFill>
                  </a:rPr>
                  <a:t>n</a:t>
                </a:r>
              </a:p>
              <a:p>
                <a:pPr eaLnBrk="1" hangingPunct="1">
                  <a:spcBef>
                    <a:spcPts val="600"/>
                  </a:spcBef>
                  <a:buClrTx/>
                  <a:buSzTx/>
                  <a:buFontTx/>
                  <a:buNone/>
                </a:pPr>
                <a:r>
                  <a:rPr lang="en-US" altLang="en-US" sz="2800">
                    <a:solidFill>
                      <a:srgbClr val="000000"/>
                    </a:solidFill>
                  </a:rPr>
                  <a:t>f</a:t>
                </a:r>
                <a:r>
                  <a:rPr lang="en-US" altLang="en-US" sz="2800" baseline="-25000">
                    <a:solidFill>
                      <a:srgbClr val="000000"/>
                    </a:solidFill>
                  </a:rPr>
                  <a:t>n+1 </a:t>
                </a:r>
                <a:endParaRPr lang="en-US" altLang="en-US" sz="28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</a:endParaRPr>
              </a:p>
            </p:txBody>
          </p:sp>
          <p:sp>
            <p:nvSpPr>
              <p:cNvPr id="50190" name="Rectangle 47">
                <a:extLst>
                  <a:ext uri="{FF2B5EF4-FFF2-40B4-BE49-F238E27FC236}">
                    <a16:creationId xmlns:a16="http://schemas.microsoft.com/office/drawing/2014/main" id="{FE379E42-E898-324D-92F7-C5ADB65B22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76600" y="5257800"/>
                <a:ext cx="373511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ts val="7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Char char=""/>
                  <a:defRPr sz="29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ts val="550"/>
                  </a:spcBef>
                  <a:buClr>
                    <a:schemeClr val="accent1"/>
                  </a:buClr>
                  <a:buSzPct val="70000"/>
                  <a:buFont typeface="Wingdings 2" pitchFamily="2" charset="2"/>
                  <a:buChar char=""/>
                  <a:defRPr sz="26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ts val="5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"/>
                  <a:defRPr sz="23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A5AB81"/>
                  </a:buClr>
                  <a:buSzPct val="7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ts val="400"/>
                  </a:spcBef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400">
                    <a:solidFill>
                      <a:srgbClr val="000000"/>
                    </a:solidFill>
                  </a:rPr>
                  <a:t>=</a:t>
                </a:r>
                <a:endPara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</a:endParaRPr>
              </a:p>
            </p:txBody>
          </p:sp>
          <p:sp>
            <p:nvSpPr>
              <p:cNvPr id="50191" name="TextBox 49">
                <a:extLst>
                  <a:ext uri="{FF2B5EF4-FFF2-40B4-BE49-F238E27FC236}">
                    <a16:creationId xmlns:a16="http://schemas.microsoft.com/office/drawing/2014/main" id="{A0D8187D-C81A-4045-A952-C587D7B42A4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59188" y="5029200"/>
                <a:ext cx="1222412" cy="9079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ts val="7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Char char=""/>
                  <a:defRPr sz="29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ts val="550"/>
                  </a:spcBef>
                  <a:buClr>
                    <a:schemeClr val="accent1"/>
                  </a:buClr>
                  <a:buSzPct val="70000"/>
                  <a:buFont typeface="Wingdings 2" pitchFamily="2" charset="2"/>
                  <a:buChar char=""/>
                  <a:defRPr sz="26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ts val="5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"/>
                  <a:defRPr sz="23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A5AB81"/>
                  </a:buClr>
                  <a:buSzPct val="7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ts val="400"/>
                  </a:spcBef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ts val="600"/>
                  </a:spcBef>
                  <a:buClrTx/>
                  <a:buSzTx/>
                  <a:buFontTx/>
                  <a:buNone/>
                </a:pPr>
                <a:r>
                  <a:rPr lang="en-US" altLang="en-US" sz="2400">
                    <a:solidFill>
                      <a:srgbClr val="000000"/>
                    </a:solidFill>
                  </a:rPr>
                  <a:t>f</a:t>
                </a:r>
                <a:r>
                  <a:rPr lang="en-US" altLang="en-US" sz="3200" baseline="-25000">
                    <a:solidFill>
                      <a:srgbClr val="000000"/>
                    </a:solidFill>
                  </a:rPr>
                  <a:t>n+k</a:t>
                </a:r>
              </a:p>
              <a:p>
                <a:pPr eaLnBrk="1" hangingPunct="1">
                  <a:spcBef>
                    <a:spcPts val="600"/>
                  </a:spcBef>
                  <a:buClrTx/>
                  <a:buSzTx/>
                  <a:buFontTx/>
                  <a:buNone/>
                </a:pPr>
                <a:r>
                  <a:rPr lang="en-US" altLang="en-US" sz="2400">
                    <a:solidFill>
                      <a:srgbClr val="000000"/>
                    </a:solidFill>
                  </a:rPr>
                  <a:t>f</a:t>
                </a:r>
                <a:r>
                  <a:rPr lang="en-US" altLang="en-US" sz="2800" baseline="-25000">
                    <a:solidFill>
                      <a:srgbClr val="000000"/>
                    </a:solidFill>
                  </a:rPr>
                  <a:t>n+k+1</a:t>
                </a:r>
                <a:r>
                  <a:rPr lang="en-US" altLang="en-US" sz="2400" baseline="-25000">
                    <a:solidFill>
                      <a:srgbClr val="000000"/>
                    </a:solidFill>
                  </a:rPr>
                  <a:t> </a:t>
                </a:r>
                <a:endPara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>
            <a:extLst>
              <a:ext uri="{FF2B5EF4-FFF2-40B4-BE49-F238E27FC236}">
                <a16:creationId xmlns:a16="http://schemas.microsoft.com/office/drawing/2014/main" id="{5EBF07F5-56AE-1449-BB18-3EC1A433F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6321425" cy="990600"/>
          </a:xfrm>
        </p:spPr>
        <p:txBody>
          <a:bodyPr/>
          <a:lstStyle/>
          <a:p>
            <a:r>
              <a:rPr lang="en-US" altLang="en-US"/>
              <a:t>Logarithmic algorithm!</a:t>
            </a:r>
          </a:p>
        </p:txBody>
      </p:sp>
      <p:sp>
        <p:nvSpPr>
          <p:cNvPr id="51202" name="Content Placeholder 2">
            <a:extLst>
              <a:ext uri="{FF2B5EF4-FFF2-40B4-BE49-F238E27FC236}">
                <a16:creationId xmlns:a16="http://schemas.microsoft.com/office/drawing/2014/main" id="{273B8567-9D2F-C948-BCF6-C96C7C90AFE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990600" y="1600200"/>
            <a:ext cx="8153400" cy="1600200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altLang="en-US" sz="2400"/>
              <a:t>f</a:t>
            </a:r>
            <a:r>
              <a:rPr lang="en-US" altLang="en-US" sz="3200" baseline="-25000"/>
              <a:t>0</a:t>
            </a:r>
            <a:r>
              <a:rPr lang="en-US" altLang="en-US" sz="2400"/>
              <a:t>  = 0 	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en-US" sz="2400"/>
              <a:t>f</a:t>
            </a:r>
            <a:r>
              <a:rPr lang="en-US" altLang="en-US" sz="3200" baseline="-25000"/>
              <a:t>1</a:t>
            </a:r>
            <a:r>
              <a:rPr lang="en-US" altLang="en-US" sz="2400"/>
              <a:t>  = 1                                                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en-US" sz="2400"/>
              <a:t>f</a:t>
            </a:r>
            <a:r>
              <a:rPr lang="en-US" altLang="en-US" sz="3200" baseline="-25000"/>
              <a:t>n+2</a:t>
            </a:r>
            <a:r>
              <a:rPr lang="en-US" altLang="en-US" sz="2400"/>
              <a:t> = f</a:t>
            </a:r>
            <a:r>
              <a:rPr lang="en-US" altLang="en-US" sz="3200" baseline="-25000"/>
              <a:t>n+1</a:t>
            </a:r>
            <a:r>
              <a:rPr lang="en-US" altLang="en-US" sz="2400"/>
              <a:t>  + f</a:t>
            </a:r>
            <a:r>
              <a:rPr lang="en-US" altLang="en-US" sz="3200" baseline="-25000"/>
              <a:t>n    </a:t>
            </a:r>
          </a:p>
          <a:p>
            <a:pPr marL="0" indent="0">
              <a:buFont typeface="Wingdings" pitchFamily="2" charset="2"/>
              <a:buNone/>
            </a:pPr>
            <a:endParaRPr lang="en-US" altLang="en-US" sz="2400"/>
          </a:p>
        </p:txBody>
      </p:sp>
      <p:sp>
        <p:nvSpPr>
          <p:cNvPr id="51203" name="Slide Number Placeholder 3">
            <a:extLst>
              <a:ext uri="{FF2B5EF4-FFF2-40B4-BE49-F238E27FC236}">
                <a16:creationId xmlns:a16="http://schemas.microsoft.com/office/drawing/2014/main" id="{8F89A3ED-F634-6E45-B357-A03C60FBC3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fld id="{F70BB9A5-A8CC-6942-9492-5FB0337A3BFD}" type="slidenum">
              <a:rPr lang="en-US" altLang="en-US" sz="1200" smtClean="0">
                <a:solidFill>
                  <a:srgbClr val="FFFFFF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pPr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37</a:t>
            </a:fld>
            <a:endParaRPr lang="en-US" altLang="en-US" sz="1200">
              <a:solidFill>
                <a:srgbClr val="FFFFFF"/>
              </a:solidFill>
              <a:latin typeface="Times New Roman" panose="02020603050405020304" pitchFamily="18" charset="0"/>
              <a:ea typeface="ヒラギノ明朝 ProN W3" panose="02020300000000000000" pitchFamily="18" charset="-128"/>
            </a:endParaRPr>
          </a:p>
        </p:txBody>
      </p:sp>
      <p:grpSp>
        <p:nvGrpSpPr>
          <p:cNvPr id="51204" name="Group 40">
            <a:extLst>
              <a:ext uri="{FF2B5EF4-FFF2-40B4-BE49-F238E27FC236}">
                <a16:creationId xmlns:a16="http://schemas.microsoft.com/office/drawing/2014/main" id="{082CE5D4-7C22-E94D-A2E1-0C5A40F2B42F}"/>
              </a:ext>
            </a:extLst>
          </p:cNvPr>
          <p:cNvGrpSpPr>
            <a:grpSpLocks/>
          </p:cNvGrpSpPr>
          <p:nvPr/>
        </p:nvGrpSpPr>
        <p:grpSpPr bwMode="auto">
          <a:xfrm>
            <a:off x="3886200" y="1600200"/>
            <a:ext cx="3886200" cy="1447800"/>
            <a:chOff x="1219200" y="4724400"/>
            <a:chExt cx="3886200" cy="1447800"/>
          </a:xfrm>
        </p:grpSpPr>
        <p:sp>
          <p:nvSpPr>
            <p:cNvPr id="44" name="Double Bracket 43">
              <a:extLst>
                <a:ext uri="{FF2B5EF4-FFF2-40B4-BE49-F238E27FC236}">
                  <a16:creationId xmlns:a16="http://schemas.microsoft.com/office/drawing/2014/main" id="{47DE8C26-40B7-8542-9BFB-0351CF639B9F}"/>
                </a:ext>
              </a:extLst>
            </p:cNvPr>
            <p:cNvSpPr/>
            <p:nvPr/>
          </p:nvSpPr>
          <p:spPr>
            <a:xfrm>
              <a:off x="1295400" y="4953000"/>
              <a:ext cx="609600" cy="1219200"/>
            </a:xfrm>
            <a:prstGeom prst="bracketPair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sym typeface="Times New Roman" charset="0"/>
              </a:endParaRPr>
            </a:p>
          </p:txBody>
        </p:sp>
        <p:sp>
          <p:nvSpPr>
            <p:cNvPr id="46" name="Double Bracket 45">
              <a:extLst>
                <a:ext uri="{FF2B5EF4-FFF2-40B4-BE49-F238E27FC236}">
                  <a16:creationId xmlns:a16="http://schemas.microsoft.com/office/drawing/2014/main" id="{A61A0C74-0610-2241-89CD-04927A11B323}"/>
                </a:ext>
              </a:extLst>
            </p:cNvPr>
            <p:cNvSpPr/>
            <p:nvPr/>
          </p:nvSpPr>
          <p:spPr>
            <a:xfrm>
              <a:off x="2362200" y="4953000"/>
              <a:ext cx="730250" cy="1219200"/>
            </a:xfrm>
            <a:prstGeom prst="bracketPair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sym typeface="Times New Roman" charset="0"/>
              </a:endParaRPr>
            </a:p>
          </p:txBody>
        </p:sp>
        <p:sp>
          <p:nvSpPr>
            <p:cNvPr id="49" name="Double Bracket 48">
              <a:extLst>
                <a:ext uri="{FF2B5EF4-FFF2-40B4-BE49-F238E27FC236}">
                  <a16:creationId xmlns:a16="http://schemas.microsoft.com/office/drawing/2014/main" id="{3FBE1E14-2CD9-B74C-82D6-1AA87E6043FB}"/>
                </a:ext>
              </a:extLst>
            </p:cNvPr>
            <p:cNvSpPr/>
            <p:nvPr/>
          </p:nvSpPr>
          <p:spPr>
            <a:xfrm>
              <a:off x="3886200" y="4953000"/>
              <a:ext cx="990600" cy="1143000"/>
            </a:xfrm>
            <a:prstGeom prst="bracketPair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sym typeface="Times New Roman" charset="0"/>
              </a:endParaRPr>
            </a:p>
          </p:txBody>
        </p:sp>
        <p:grpSp>
          <p:nvGrpSpPr>
            <p:cNvPr id="51220" name="Group 24">
              <a:extLst>
                <a:ext uri="{FF2B5EF4-FFF2-40B4-BE49-F238E27FC236}">
                  <a16:creationId xmlns:a16="http://schemas.microsoft.com/office/drawing/2014/main" id="{BDF81CE0-2887-504B-A6D5-257FAC9159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19200" y="4724400"/>
              <a:ext cx="3886200" cy="1350496"/>
              <a:chOff x="1295400" y="4724400"/>
              <a:chExt cx="3886200" cy="1350496"/>
            </a:xfrm>
          </p:grpSpPr>
          <p:sp>
            <p:nvSpPr>
              <p:cNvPr id="51221" name="TextBox 42">
                <a:extLst>
                  <a:ext uri="{FF2B5EF4-FFF2-40B4-BE49-F238E27FC236}">
                    <a16:creationId xmlns:a16="http://schemas.microsoft.com/office/drawing/2014/main" id="{722A3E64-CD04-294E-B94D-EF19AE1B7F8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95400" y="5105400"/>
                <a:ext cx="646331" cy="9079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ts val="7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Char char=""/>
                  <a:defRPr sz="29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ts val="550"/>
                  </a:spcBef>
                  <a:buClr>
                    <a:schemeClr val="accent1"/>
                  </a:buClr>
                  <a:buSzPct val="70000"/>
                  <a:buFont typeface="Wingdings 2" pitchFamily="2" charset="2"/>
                  <a:buChar char=""/>
                  <a:defRPr sz="26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ts val="5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"/>
                  <a:defRPr sz="23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A5AB81"/>
                  </a:buClr>
                  <a:buSzPct val="7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ts val="400"/>
                  </a:spcBef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ts val="600"/>
                  </a:spcBef>
                  <a:buClrTx/>
                  <a:buSzTx/>
                  <a:buFontTx/>
                  <a:buNone/>
                </a:pPr>
                <a:r>
                  <a:rPr lang="en-US" altLang="en-US" sz="2400">
                    <a:solidFill>
                      <a:srgbClr val="000000"/>
                    </a:solidFill>
                    <a:latin typeface="Times New Roman" panose="02020603050405020304" pitchFamily="18" charset="0"/>
                    <a:ea typeface="ヒラギノ明朝 ProN W3" panose="02020300000000000000" pitchFamily="18" charset="-128"/>
                  </a:rPr>
                  <a:t>0  1</a:t>
                </a:r>
              </a:p>
              <a:p>
                <a:pPr eaLnBrk="1" hangingPunct="1">
                  <a:spcBef>
                    <a:spcPts val="600"/>
                  </a:spcBef>
                  <a:buClrTx/>
                  <a:buSzTx/>
                  <a:buFontTx/>
                  <a:buNone/>
                </a:pPr>
                <a:r>
                  <a:rPr lang="en-US" altLang="en-US" sz="2400">
                    <a:solidFill>
                      <a:srgbClr val="000000"/>
                    </a:solidFill>
                    <a:latin typeface="Times New Roman" panose="02020603050405020304" pitchFamily="18" charset="0"/>
                    <a:ea typeface="ヒラギノ明朝 ProN W3" panose="02020300000000000000" pitchFamily="18" charset="-128"/>
                  </a:rPr>
                  <a:t>1  1</a:t>
                </a:r>
              </a:p>
            </p:txBody>
          </p:sp>
          <p:sp>
            <p:nvSpPr>
              <p:cNvPr id="51222" name="TextBox 19">
                <a:extLst>
                  <a:ext uri="{FF2B5EF4-FFF2-40B4-BE49-F238E27FC236}">
                    <a16:creationId xmlns:a16="http://schemas.microsoft.com/office/drawing/2014/main" id="{B52D6D62-AB95-0A47-AF7B-490B64558D0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81200" y="4724400"/>
                <a:ext cx="338554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ts val="7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Char char=""/>
                  <a:defRPr sz="29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ts val="550"/>
                  </a:spcBef>
                  <a:buClr>
                    <a:schemeClr val="accent1"/>
                  </a:buClr>
                  <a:buSzPct val="70000"/>
                  <a:buFont typeface="Wingdings 2" pitchFamily="2" charset="2"/>
                  <a:buChar char=""/>
                  <a:defRPr sz="26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ts val="5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"/>
                  <a:defRPr sz="23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A5AB81"/>
                  </a:buClr>
                  <a:buSzPct val="7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ts val="400"/>
                  </a:spcBef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400">
                    <a:solidFill>
                      <a:srgbClr val="000000"/>
                    </a:solidFill>
                    <a:latin typeface="Times New Roman" panose="02020603050405020304" pitchFamily="18" charset="0"/>
                    <a:ea typeface="ヒラギノ明朝 ProN W3" panose="02020300000000000000" pitchFamily="18" charset="-128"/>
                  </a:rPr>
                  <a:t>k</a:t>
                </a:r>
              </a:p>
            </p:txBody>
          </p:sp>
          <p:sp>
            <p:nvSpPr>
              <p:cNvPr id="51223" name="TextBox 46">
                <a:extLst>
                  <a:ext uri="{FF2B5EF4-FFF2-40B4-BE49-F238E27FC236}">
                    <a16:creationId xmlns:a16="http://schemas.microsoft.com/office/drawing/2014/main" id="{3DD37215-7514-834B-891C-31ED8806444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35187" y="5105400"/>
                <a:ext cx="671285" cy="9694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ts val="7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Char char=""/>
                  <a:defRPr sz="29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ts val="550"/>
                  </a:spcBef>
                  <a:buClr>
                    <a:schemeClr val="accent1"/>
                  </a:buClr>
                  <a:buSzPct val="70000"/>
                  <a:buFont typeface="Wingdings 2" pitchFamily="2" charset="2"/>
                  <a:buChar char=""/>
                  <a:defRPr sz="26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ts val="5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"/>
                  <a:defRPr sz="23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A5AB81"/>
                  </a:buClr>
                  <a:buSzPct val="7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ts val="400"/>
                  </a:spcBef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ts val="600"/>
                  </a:spcBef>
                  <a:buClrTx/>
                  <a:buSzTx/>
                  <a:buFontTx/>
                  <a:buNone/>
                </a:pPr>
                <a:r>
                  <a:rPr lang="en-US" altLang="en-US" sz="2400">
                    <a:solidFill>
                      <a:srgbClr val="000000"/>
                    </a:solidFill>
                  </a:rPr>
                  <a:t>f</a:t>
                </a:r>
                <a:r>
                  <a:rPr lang="en-US" altLang="en-US" sz="3200" baseline="-25000">
                    <a:solidFill>
                      <a:srgbClr val="000000"/>
                    </a:solidFill>
                  </a:rPr>
                  <a:t>n</a:t>
                </a:r>
              </a:p>
              <a:p>
                <a:pPr eaLnBrk="1" hangingPunct="1">
                  <a:spcBef>
                    <a:spcPts val="600"/>
                  </a:spcBef>
                  <a:buClrTx/>
                  <a:buSzTx/>
                  <a:buFontTx/>
                  <a:buNone/>
                </a:pPr>
                <a:r>
                  <a:rPr lang="en-US" altLang="en-US" sz="2800">
                    <a:solidFill>
                      <a:srgbClr val="000000"/>
                    </a:solidFill>
                  </a:rPr>
                  <a:t>f</a:t>
                </a:r>
                <a:r>
                  <a:rPr lang="en-US" altLang="en-US" sz="2800" baseline="-25000">
                    <a:solidFill>
                      <a:srgbClr val="000000"/>
                    </a:solidFill>
                  </a:rPr>
                  <a:t>n+1 </a:t>
                </a:r>
                <a:endParaRPr lang="en-US" altLang="en-US" sz="28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</a:endParaRPr>
              </a:p>
            </p:txBody>
          </p:sp>
          <p:sp>
            <p:nvSpPr>
              <p:cNvPr id="51224" name="Rectangle 47">
                <a:extLst>
                  <a:ext uri="{FF2B5EF4-FFF2-40B4-BE49-F238E27FC236}">
                    <a16:creationId xmlns:a16="http://schemas.microsoft.com/office/drawing/2014/main" id="{6022B929-E262-3E40-A51B-43CA98BF86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76600" y="5257800"/>
                <a:ext cx="373511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ts val="7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Char char=""/>
                  <a:defRPr sz="29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ts val="550"/>
                  </a:spcBef>
                  <a:buClr>
                    <a:schemeClr val="accent1"/>
                  </a:buClr>
                  <a:buSzPct val="70000"/>
                  <a:buFont typeface="Wingdings 2" pitchFamily="2" charset="2"/>
                  <a:buChar char=""/>
                  <a:defRPr sz="26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ts val="5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"/>
                  <a:defRPr sz="23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A5AB81"/>
                  </a:buClr>
                  <a:buSzPct val="7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ts val="400"/>
                  </a:spcBef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400">
                    <a:solidFill>
                      <a:srgbClr val="000000"/>
                    </a:solidFill>
                  </a:rPr>
                  <a:t>=</a:t>
                </a:r>
                <a:endPara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</a:endParaRPr>
              </a:p>
            </p:txBody>
          </p:sp>
          <p:sp>
            <p:nvSpPr>
              <p:cNvPr id="51225" name="TextBox 49">
                <a:extLst>
                  <a:ext uri="{FF2B5EF4-FFF2-40B4-BE49-F238E27FC236}">
                    <a16:creationId xmlns:a16="http://schemas.microsoft.com/office/drawing/2014/main" id="{DB0D21F4-F672-4C47-BBDD-A0E7D576EEF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59188" y="5029200"/>
                <a:ext cx="1222412" cy="9079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ts val="7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Char char=""/>
                  <a:defRPr sz="29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ts val="550"/>
                  </a:spcBef>
                  <a:buClr>
                    <a:schemeClr val="accent1"/>
                  </a:buClr>
                  <a:buSzPct val="70000"/>
                  <a:buFont typeface="Wingdings 2" pitchFamily="2" charset="2"/>
                  <a:buChar char=""/>
                  <a:defRPr sz="26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ts val="5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"/>
                  <a:defRPr sz="23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A5AB81"/>
                  </a:buClr>
                  <a:buSzPct val="7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ts val="400"/>
                  </a:spcBef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ts val="600"/>
                  </a:spcBef>
                  <a:buClrTx/>
                  <a:buSzTx/>
                  <a:buFontTx/>
                  <a:buNone/>
                </a:pPr>
                <a:r>
                  <a:rPr lang="en-US" altLang="en-US" sz="2400">
                    <a:solidFill>
                      <a:srgbClr val="000000"/>
                    </a:solidFill>
                  </a:rPr>
                  <a:t>f</a:t>
                </a:r>
                <a:r>
                  <a:rPr lang="en-US" altLang="en-US" sz="3200" baseline="-25000">
                    <a:solidFill>
                      <a:srgbClr val="000000"/>
                    </a:solidFill>
                  </a:rPr>
                  <a:t>n+k</a:t>
                </a:r>
              </a:p>
              <a:p>
                <a:pPr eaLnBrk="1" hangingPunct="1">
                  <a:spcBef>
                    <a:spcPts val="600"/>
                  </a:spcBef>
                  <a:buClrTx/>
                  <a:buSzTx/>
                  <a:buFontTx/>
                  <a:buNone/>
                </a:pPr>
                <a:r>
                  <a:rPr lang="en-US" altLang="en-US" sz="2400">
                    <a:solidFill>
                      <a:srgbClr val="000000"/>
                    </a:solidFill>
                  </a:rPr>
                  <a:t>f</a:t>
                </a:r>
                <a:r>
                  <a:rPr lang="en-US" altLang="en-US" sz="2800" baseline="-25000">
                    <a:solidFill>
                      <a:srgbClr val="000000"/>
                    </a:solidFill>
                  </a:rPr>
                  <a:t>n+k+1</a:t>
                </a:r>
                <a:r>
                  <a:rPr lang="en-US" altLang="en-US" sz="2400" baseline="-25000">
                    <a:solidFill>
                      <a:srgbClr val="000000"/>
                    </a:solidFill>
                  </a:rPr>
                  <a:t> </a:t>
                </a:r>
                <a:endPara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</a:endParaRPr>
              </a:p>
            </p:txBody>
          </p:sp>
        </p:grp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038A1F26-401F-EE45-89BF-11C3EF6AAAC7}"/>
              </a:ext>
            </a:extLst>
          </p:cNvPr>
          <p:cNvGrpSpPr>
            <a:grpSpLocks/>
          </p:cNvGrpSpPr>
          <p:nvPr/>
        </p:nvGrpSpPr>
        <p:grpSpPr bwMode="auto">
          <a:xfrm>
            <a:off x="914400" y="3314700"/>
            <a:ext cx="3886200" cy="1447800"/>
            <a:chOff x="1219200" y="4724400"/>
            <a:chExt cx="3886200" cy="1447800"/>
          </a:xfrm>
        </p:grpSpPr>
        <p:sp>
          <p:nvSpPr>
            <p:cNvPr id="45" name="Double Bracket 44">
              <a:extLst>
                <a:ext uri="{FF2B5EF4-FFF2-40B4-BE49-F238E27FC236}">
                  <a16:creationId xmlns:a16="http://schemas.microsoft.com/office/drawing/2014/main" id="{F0F3D6E1-B188-CF4F-B2CE-B1D713D7A79B}"/>
                </a:ext>
              </a:extLst>
            </p:cNvPr>
            <p:cNvSpPr/>
            <p:nvPr/>
          </p:nvSpPr>
          <p:spPr>
            <a:xfrm>
              <a:off x="1295400" y="4953000"/>
              <a:ext cx="609600" cy="1219200"/>
            </a:xfrm>
            <a:prstGeom prst="bracketPair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sym typeface="Times New Roman" charset="0"/>
              </a:endParaRPr>
            </a:p>
          </p:txBody>
        </p:sp>
        <p:sp>
          <p:nvSpPr>
            <p:cNvPr id="51" name="Double Bracket 50">
              <a:extLst>
                <a:ext uri="{FF2B5EF4-FFF2-40B4-BE49-F238E27FC236}">
                  <a16:creationId xmlns:a16="http://schemas.microsoft.com/office/drawing/2014/main" id="{1C5CA94A-6AF9-3245-8CA2-5B14AA81A9AA}"/>
                </a:ext>
              </a:extLst>
            </p:cNvPr>
            <p:cNvSpPr/>
            <p:nvPr/>
          </p:nvSpPr>
          <p:spPr>
            <a:xfrm>
              <a:off x="2362200" y="4953000"/>
              <a:ext cx="730250" cy="1219200"/>
            </a:xfrm>
            <a:prstGeom prst="bracketPair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sym typeface="Times New Roman" charset="0"/>
              </a:endParaRPr>
            </a:p>
          </p:txBody>
        </p:sp>
        <p:sp>
          <p:nvSpPr>
            <p:cNvPr id="52" name="Double Bracket 51">
              <a:extLst>
                <a:ext uri="{FF2B5EF4-FFF2-40B4-BE49-F238E27FC236}">
                  <a16:creationId xmlns:a16="http://schemas.microsoft.com/office/drawing/2014/main" id="{4B4BF667-C3B6-0249-89EA-C0136FA2AACB}"/>
                </a:ext>
              </a:extLst>
            </p:cNvPr>
            <p:cNvSpPr/>
            <p:nvPr/>
          </p:nvSpPr>
          <p:spPr>
            <a:xfrm>
              <a:off x="3886200" y="4953000"/>
              <a:ext cx="990600" cy="1143000"/>
            </a:xfrm>
            <a:prstGeom prst="bracketPair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sym typeface="Times New Roman" charset="0"/>
              </a:endParaRPr>
            </a:p>
          </p:txBody>
        </p:sp>
        <p:grpSp>
          <p:nvGrpSpPr>
            <p:cNvPr id="51211" name="Group 52">
              <a:extLst>
                <a:ext uri="{FF2B5EF4-FFF2-40B4-BE49-F238E27FC236}">
                  <a16:creationId xmlns:a16="http://schemas.microsoft.com/office/drawing/2014/main" id="{982444AE-269B-8445-BD67-C4318EA80E5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19200" y="4724400"/>
              <a:ext cx="3886200" cy="1350496"/>
              <a:chOff x="1295400" y="4724400"/>
              <a:chExt cx="3886200" cy="1350496"/>
            </a:xfrm>
          </p:grpSpPr>
          <p:sp>
            <p:nvSpPr>
              <p:cNvPr id="51212" name="TextBox 53">
                <a:extLst>
                  <a:ext uri="{FF2B5EF4-FFF2-40B4-BE49-F238E27FC236}">
                    <a16:creationId xmlns:a16="http://schemas.microsoft.com/office/drawing/2014/main" id="{63A310D6-D4D4-B541-9B39-E581AF5B6AC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95400" y="5105400"/>
                <a:ext cx="646331" cy="9079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ts val="7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Char char=""/>
                  <a:defRPr sz="29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ts val="550"/>
                  </a:spcBef>
                  <a:buClr>
                    <a:schemeClr val="accent1"/>
                  </a:buClr>
                  <a:buSzPct val="70000"/>
                  <a:buFont typeface="Wingdings 2" pitchFamily="2" charset="2"/>
                  <a:buChar char=""/>
                  <a:defRPr sz="26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ts val="5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"/>
                  <a:defRPr sz="23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A5AB81"/>
                  </a:buClr>
                  <a:buSzPct val="7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ts val="400"/>
                  </a:spcBef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ts val="600"/>
                  </a:spcBef>
                  <a:buClrTx/>
                  <a:buSzTx/>
                  <a:buFontTx/>
                  <a:buNone/>
                </a:pPr>
                <a:r>
                  <a:rPr lang="en-US" altLang="en-US" sz="2400">
                    <a:solidFill>
                      <a:srgbClr val="000000"/>
                    </a:solidFill>
                    <a:latin typeface="Times New Roman" panose="02020603050405020304" pitchFamily="18" charset="0"/>
                    <a:ea typeface="ヒラギノ明朝 ProN W3" panose="02020300000000000000" pitchFamily="18" charset="-128"/>
                  </a:rPr>
                  <a:t>0  1</a:t>
                </a:r>
              </a:p>
              <a:p>
                <a:pPr eaLnBrk="1" hangingPunct="1">
                  <a:spcBef>
                    <a:spcPts val="600"/>
                  </a:spcBef>
                  <a:buClrTx/>
                  <a:buSzTx/>
                  <a:buFontTx/>
                  <a:buNone/>
                </a:pPr>
                <a:r>
                  <a:rPr lang="en-US" altLang="en-US" sz="2400">
                    <a:solidFill>
                      <a:srgbClr val="000000"/>
                    </a:solidFill>
                    <a:latin typeface="Times New Roman" panose="02020603050405020304" pitchFamily="18" charset="0"/>
                    <a:ea typeface="ヒラギノ明朝 ProN W3" panose="02020300000000000000" pitchFamily="18" charset="-128"/>
                  </a:rPr>
                  <a:t>1  1</a:t>
                </a:r>
              </a:p>
            </p:txBody>
          </p:sp>
          <p:sp>
            <p:nvSpPr>
              <p:cNvPr id="51213" name="TextBox 54">
                <a:extLst>
                  <a:ext uri="{FF2B5EF4-FFF2-40B4-BE49-F238E27FC236}">
                    <a16:creationId xmlns:a16="http://schemas.microsoft.com/office/drawing/2014/main" id="{BC8F02E5-54B4-3246-A700-C62FBF52D10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81200" y="4724400"/>
                <a:ext cx="338554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ts val="7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Char char=""/>
                  <a:defRPr sz="29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ts val="550"/>
                  </a:spcBef>
                  <a:buClr>
                    <a:schemeClr val="accent1"/>
                  </a:buClr>
                  <a:buSzPct val="70000"/>
                  <a:buFont typeface="Wingdings 2" pitchFamily="2" charset="2"/>
                  <a:buChar char=""/>
                  <a:defRPr sz="26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ts val="5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"/>
                  <a:defRPr sz="23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A5AB81"/>
                  </a:buClr>
                  <a:buSzPct val="7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ts val="400"/>
                  </a:spcBef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400">
                    <a:solidFill>
                      <a:srgbClr val="000000"/>
                    </a:solidFill>
                    <a:latin typeface="Times New Roman" panose="02020603050405020304" pitchFamily="18" charset="0"/>
                    <a:ea typeface="ヒラギノ明朝 ProN W3" panose="02020300000000000000" pitchFamily="18" charset="-128"/>
                  </a:rPr>
                  <a:t>k</a:t>
                </a:r>
              </a:p>
            </p:txBody>
          </p:sp>
          <p:sp>
            <p:nvSpPr>
              <p:cNvPr id="51214" name="TextBox 55">
                <a:extLst>
                  <a:ext uri="{FF2B5EF4-FFF2-40B4-BE49-F238E27FC236}">
                    <a16:creationId xmlns:a16="http://schemas.microsoft.com/office/drawing/2014/main" id="{A2A604F9-1CC1-6A45-A11A-94E9C983DE3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35187" y="5105400"/>
                <a:ext cx="438107" cy="9694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ts val="7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Char char=""/>
                  <a:defRPr sz="29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ts val="550"/>
                  </a:spcBef>
                  <a:buClr>
                    <a:schemeClr val="accent1"/>
                  </a:buClr>
                  <a:buSzPct val="70000"/>
                  <a:buFont typeface="Wingdings 2" pitchFamily="2" charset="2"/>
                  <a:buChar char=""/>
                  <a:defRPr sz="26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ts val="5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"/>
                  <a:defRPr sz="23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A5AB81"/>
                  </a:buClr>
                  <a:buSzPct val="7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ts val="400"/>
                  </a:spcBef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ts val="600"/>
                  </a:spcBef>
                  <a:buClrTx/>
                  <a:buSzTx/>
                  <a:buFontTx/>
                  <a:buNone/>
                </a:pPr>
                <a:r>
                  <a:rPr lang="en-US" altLang="en-US" sz="2400">
                    <a:solidFill>
                      <a:srgbClr val="000000"/>
                    </a:solidFill>
                  </a:rPr>
                  <a:t>f</a:t>
                </a:r>
                <a:r>
                  <a:rPr lang="en-US" altLang="en-US" sz="3200" baseline="-25000">
                    <a:solidFill>
                      <a:srgbClr val="000000"/>
                    </a:solidFill>
                  </a:rPr>
                  <a:t>0</a:t>
                </a:r>
              </a:p>
              <a:p>
                <a:pPr eaLnBrk="1" hangingPunct="1">
                  <a:spcBef>
                    <a:spcPts val="600"/>
                  </a:spcBef>
                  <a:buClrTx/>
                  <a:buSzTx/>
                  <a:buFontTx/>
                  <a:buNone/>
                </a:pPr>
                <a:r>
                  <a:rPr lang="en-US" altLang="en-US" sz="2800">
                    <a:solidFill>
                      <a:srgbClr val="000000"/>
                    </a:solidFill>
                  </a:rPr>
                  <a:t>f</a:t>
                </a:r>
                <a:r>
                  <a:rPr lang="en-US" altLang="en-US" sz="2800" baseline="-25000">
                    <a:solidFill>
                      <a:srgbClr val="000000"/>
                    </a:solidFill>
                  </a:rPr>
                  <a:t>1 </a:t>
                </a:r>
                <a:endParaRPr lang="en-US" altLang="en-US" sz="28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</a:endParaRPr>
              </a:p>
            </p:txBody>
          </p:sp>
          <p:sp>
            <p:nvSpPr>
              <p:cNvPr id="51215" name="Rectangle 56">
                <a:extLst>
                  <a:ext uri="{FF2B5EF4-FFF2-40B4-BE49-F238E27FC236}">
                    <a16:creationId xmlns:a16="http://schemas.microsoft.com/office/drawing/2014/main" id="{AD9284BA-96F8-1544-A503-A993D4E13A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76600" y="5257800"/>
                <a:ext cx="373511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ts val="7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Char char=""/>
                  <a:defRPr sz="29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ts val="550"/>
                  </a:spcBef>
                  <a:buClr>
                    <a:schemeClr val="accent1"/>
                  </a:buClr>
                  <a:buSzPct val="70000"/>
                  <a:buFont typeface="Wingdings 2" pitchFamily="2" charset="2"/>
                  <a:buChar char=""/>
                  <a:defRPr sz="26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ts val="5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"/>
                  <a:defRPr sz="23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A5AB81"/>
                  </a:buClr>
                  <a:buSzPct val="7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ts val="400"/>
                  </a:spcBef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400">
                    <a:solidFill>
                      <a:srgbClr val="000000"/>
                    </a:solidFill>
                  </a:rPr>
                  <a:t>=</a:t>
                </a:r>
                <a:endPara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</a:endParaRPr>
              </a:p>
            </p:txBody>
          </p:sp>
          <p:sp>
            <p:nvSpPr>
              <p:cNvPr id="51216" name="TextBox 57">
                <a:extLst>
                  <a:ext uri="{FF2B5EF4-FFF2-40B4-BE49-F238E27FC236}">
                    <a16:creationId xmlns:a16="http://schemas.microsoft.com/office/drawing/2014/main" id="{E96B37F8-050A-6842-A3D8-A4F0736C6DD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59188" y="5029200"/>
                <a:ext cx="1222412" cy="9079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ts val="7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Char char=""/>
                  <a:defRPr sz="29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ts val="550"/>
                  </a:spcBef>
                  <a:buClr>
                    <a:schemeClr val="accent1"/>
                  </a:buClr>
                  <a:buSzPct val="70000"/>
                  <a:buFont typeface="Wingdings 2" pitchFamily="2" charset="2"/>
                  <a:buChar char=""/>
                  <a:defRPr sz="26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ts val="5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"/>
                  <a:defRPr sz="23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A5AB81"/>
                  </a:buClr>
                  <a:buSzPct val="7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ts val="400"/>
                  </a:spcBef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ts val="600"/>
                  </a:spcBef>
                  <a:buClrTx/>
                  <a:buSzTx/>
                  <a:buFontTx/>
                  <a:buNone/>
                </a:pPr>
                <a:r>
                  <a:rPr lang="en-US" altLang="en-US" sz="2400">
                    <a:solidFill>
                      <a:srgbClr val="000000"/>
                    </a:solidFill>
                  </a:rPr>
                  <a:t>f</a:t>
                </a:r>
                <a:r>
                  <a:rPr lang="en-US" altLang="en-US" sz="3200" baseline="-25000">
                    <a:solidFill>
                      <a:srgbClr val="000000"/>
                    </a:solidFill>
                  </a:rPr>
                  <a:t>k</a:t>
                </a:r>
              </a:p>
              <a:p>
                <a:pPr eaLnBrk="1" hangingPunct="1">
                  <a:spcBef>
                    <a:spcPts val="600"/>
                  </a:spcBef>
                  <a:buClrTx/>
                  <a:buSzTx/>
                  <a:buFontTx/>
                  <a:buNone/>
                </a:pPr>
                <a:r>
                  <a:rPr lang="en-US" altLang="en-US" sz="2400">
                    <a:solidFill>
                      <a:srgbClr val="000000"/>
                    </a:solidFill>
                  </a:rPr>
                  <a:t>f</a:t>
                </a:r>
                <a:r>
                  <a:rPr lang="en-US" altLang="en-US" sz="2800" baseline="-25000">
                    <a:solidFill>
                      <a:srgbClr val="000000"/>
                    </a:solidFill>
                  </a:rPr>
                  <a:t>k+1</a:t>
                </a:r>
                <a:r>
                  <a:rPr lang="en-US" altLang="en-US" sz="2400" baseline="-25000">
                    <a:solidFill>
                      <a:srgbClr val="000000"/>
                    </a:solidFill>
                  </a:rPr>
                  <a:t> </a:t>
                </a:r>
                <a:endPara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</a:endParaRPr>
              </a:p>
            </p:txBody>
          </p:sp>
        </p:grp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FA6B394E-497D-F642-BAA7-E2290922F400}"/>
              </a:ext>
            </a:extLst>
          </p:cNvPr>
          <p:cNvSpPr txBox="1"/>
          <p:nvPr/>
        </p:nvSpPr>
        <p:spPr>
          <a:xfrm>
            <a:off x="685800" y="4876800"/>
            <a:ext cx="3733800" cy="15700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  <a:sym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  <a:sym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  <a:sym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  <a:sym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  <a:sym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/>
              <a:t>You know a logarithmic algorithm for exponentiation —recursive and iterative versions</a:t>
            </a:r>
          </a:p>
        </p:txBody>
      </p:sp>
      <p:sp>
        <p:nvSpPr>
          <p:cNvPr id="60" name="TextBox 13">
            <a:extLst>
              <a:ext uri="{FF2B5EF4-FFF2-40B4-BE49-F238E27FC236}">
                <a16:creationId xmlns:a16="http://schemas.microsoft.com/office/drawing/2014/main" id="{728C50A9-F9E8-0E44-88A2-514582C25C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4800600"/>
            <a:ext cx="3886200" cy="1570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 Gries and Levin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Computing a Fibonacci number in log time.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IPL 2  (October 1980), 68-69.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>
            <a:extLst>
              <a:ext uri="{FF2B5EF4-FFF2-40B4-BE49-F238E27FC236}">
                <a16:creationId xmlns:a16="http://schemas.microsoft.com/office/drawing/2014/main" id="{3C099243-36DF-7741-A2E7-5122A5436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altLang="en-US" sz="3600">
                <a:solidFill>
                  <a:srgbClr val="800000"/>
                </a:solidFill>
              </a:rPr>
              <a:t>Another log algorithm!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B43BE9-5570-754E-82D7-9DA25EA119B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572000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altLang="en-US" sz="2400"/>
              <a:t>Define   </a:t>
            </a:r>
            <a:r>
              <a:rPr lang="el-GR" altLang="en-US" sz="2400" b="1"/>
              <a:t>φ</a:t>
            </a:r>
            <a:r>
              <a:rPr lang="en-US" altLang="en-US" sz="2400" b="1"/>
              <a:t> = (1 + √5) / 2            </a:t>
            </a:r>
            <a:r>
              <a:rPr lang="el-GR" altLang="en-US" sz="2400" b="1"/>
              <a:t>φ</a:t>
            </a:r>
            <a:r>
              <a:rPr lang="en-US" altLang="en-US" sz="2400" b="1"/>
              <a:t>’ = (1 - √5) / 2 </a:t>
            </a:r>
          </a:p>
          <a:p>
            <a:pPr marL="0" indent="0">
              <a:buFont typeface="Wingdings" pitchFamily="2" charset="2"/>
              <a:buNone/>
            </a:pPr>
            <a:endParaRPr lang="en-US" altLang="en-US" sz="2400" b="1"/>
          </a:p>
          <a:p>
            <a:pPr marL="0" indent="0">
              <a:buFont typeface="Wingdings" pitchFamily="2" charset="2"/>
              <a:buNone/>
            </a:pPr>
            <a:r>
              <a:rPr lang="en-US" altLang="en-US" sz="2400"/>
              <a:t>The golden ratio again.</a:t>
            </a:r>
          </a:p>
          <a:p>
            <a:pPr marL="0" indent="0">
              <a:buFont typeface="Wingdings" pitchFamily="2" charset="2"/>
              <a:buNone/>
            </a:pPr>
            <a:endParaRPr lang="en-US" altLang="en-US" sz="2400"/>
          </a:p>
          <a:p>
            <a:pPr marL="0" indent="0">
              <a:buFont typeface="Wingdings" pitchFamily="2" charset="2"/>
              <a:buNone/>
            </a:pPr>
            <a:r>
              <a:rPr lang="en-US" altLang="en-US" sz="2400"/>
              <a:t>Prove by induction on n that</a:t>
            </a:r>
          </a:p>
          <a:p>
            <a:pPr marL="0" indent="0">
              <a:buFont typeface="Wingdings" pitchFamily="2" charset="2"/>
              <a:buNone/>
            </a:pPr>
            <a:endParaRPr lang="en-US" altLang="en-US" sz="2400"/>
          </a:p>
          <a:p>
            <a:pPr marL="0" indent="0">
              <a:buFont typeface="Wingdings" pitchFamily="2" charset="2"/>
              <a:buNone/>
            </a:pPr>
            <a:r>
              <a:rPr lang="en-US" altLang="en-US" sz="2400"/>
              <a:t>          fn   =    (</a:t>
            </a:r>
            <a:r>
              <a:rPr lang="el-GR" altLang="en-US" sz="2400"/>
              <a:t>φ</a:t>
            </a:r>
            <a:r>
              <a:rPr lang="en-US" altLang="en-US" sz="3600" baseline="30000"/>
              <a:t>n</a:t>
            </a:r>
            <a:r>
              <a:rPr lang="en-US" altLang="en-US" sz="2400"/>
              <a:t>  -  </a:t>
            </a:r>
            <a:r>
              <a:rPr lang="el-GR" altLang="en-US" sz="2400"/>
              <a:t>φ</a:t>
            </a:r>
            <a:r>
              <a:rPr lang="en-US" altLang="en-US" sz="2400"/>
              <a:t>’</a:t>
            </a:r>
            <a:r>
              <a:rPr lang="en-US" altLang="ja-JP" sz="3600" baseline="30000"/>
              <a:t>n</a:t>
            </a:r>
            <a:r>
              <a:rPr lang="en-US" altLang="ja-JP" sz="2400"/>
              <a:t>) / √5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en-US" sz="2400" b="1"/>
              <a:t>                  </a:t>
            </a:r>
          </a:p>
        </p:txBody>
      </p:sp>
      <p:sp>
        <p:nvSpPr>
          <p:cNvPr id="52227" name="Slide Number Placeholder 3">
            <a:extLst>
              <a:ext uri="{FF2B5EF4-FFF2-40B4-BE49-F238E27FC236}">
                <a16:creationId xmlns:a16="http://schemas.microsoft.com/office/drawing/2014/main" id="{B73AE788-146C-9A42-BDEE-D412EDF46D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fld id="{11776F57-13B2-1748-AC06-5048F7284EA1}" type="slidenum">
              <a:rPr lang="en-US" altLang="en-US" sz="1200" smtClean="0">
                <a:solidFill>
                  <a:srgbClr val="FFFFFF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pPr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38</a:t>
            </a:fld>
            <a:endParaRPr lang="en-US" altLang="en-US" sz="1200">
              <a:solidFill>
                <a:srgbClr val="FFFFFF"/>
              </a:solidFill>
              <a:latin typeface="Times New Roman" panose="02020603050405020304" pitchFamily="18" charset="0"/>
              <a:ea typeface="ヒラギノ明朝 ProN W3" panose="02020300000000000000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>
            <a:extLst>
              <a:ext uri="{FF2B5EF4-FFF2-40B4-BE49-F238E27FC236}">
                <a16:creationId xmlns:a16="http://schemas.microsoft.com/office/drawing/2014/main" id="{B1321405-8C7D-2E4F-A3DF-53638A80E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altLang="en-US" sz="3600" dirty="0">
                <a:solidFill>
                  <a:srgbClr val="C00000"/>
                </a:solidFill>
              </a:rPr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9F997A-B6D8-1B4D-BBE6-E6A00A7E417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92226" y="1410914"/>
            <a:ext cx="8153400" cy="5123450"/>
          </a:xfrm>
        </p:spPr>
        <p:txBody>
          <a:bodyPr/>
          <a:lstStyle/>
          <a:p>
            <a:pPr marL="0" indent="0">
              <a:spcBef>
                <a:spcPts val="1900"/>
              </a:spcBef>
              <a:buNone/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try to make final fair.</a:t>
            </a:r>
          </a:p>
          <a:p>
            <a:pPr marL="0" indent="0">
              <a:spcBef>
                <a:spcPts val="1900"/>
              </a:spcBef>
              <a:buNone/>
              <a:defRPr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Our experience:</a:t>
            </a:r>
            <a:b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majority of students, it doesn’t affect their grade.</a:t>
            </a:r>
            <a:b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More raise their grade than lower their grade.</a:t>
            </a:r>
          </a:p>
          <a:p>
            <a:pPr marL="0" indent="0">
              <a:spcBef>
                <a:spcPts val="1900"/>
              </a:spcBef>
              <a:buNone/>
              <a:defRPr/>
            </a:pPr>
            <a:r>
              <a:rPr lang="en-US" sz="240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 semester:                        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 semester</a:t>
            </a:r>
            <a:br>
              <a:rPr lang="en-US" sz="240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taking final: 87		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</a:t>
            </a:r>
            <a:r>
              <a:rPr lang="en-US" sz="240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br>
              <a:rPr lang="en-US" sz="240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Raised grade: 8                      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  <a:br>
              <a:rPr lang="en-US" sz="240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Lowered grade: 5                   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  <a:p>
            <a:pPr marL="0" indent="0">
              <a:spcBef>
                <a:spcPts val="1900"/>
              </a:spcBef>
              <a:buNone/>
              <a:defRPr/>
            </a:pPr>
            <a:endParaRPr lang="en-US" sz="2400" dirty="0">
              <a:solidFill>
                <a:srgbClr val="0432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1900"/>
              </a:spcBef>
              <a:buNone/>
              <a:defRPr/>
            </a:pP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1900"/>
              </a:spcBef>
              <a:buNone/>
              <a:defRPr/>
            </a:pP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CDEB12-C95F-F04D-AB01-1F498F88D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9AEC64F3-A7FD-FF4D-B536-94FAD9FA25D9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01000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>
            <a:extLst>
              <a:ext uri="{FF2B5EF4-FFF2-40B4-BE49-F238E27FC236}">
                <a16:creationId xmlns:a16="http://schemas.microsoft.com/office/drawing/2014/main" id="{B1321405-8C7D-2E4F-A3DF-53638A80E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altLang="en-US" sz="3600">
                <a:solidFill>
                  <a:srgbClr val="C00000"/>
                </a:solidFill>
              </a:rPr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9F997A-B6D8-1B4D-BBE6-E6A00A7E417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775" y="1528763"/>
            <a:ext cx="8153400" cy="44958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dirty="0"/>
              <a:t>Course evaluation: Completing it is part of your course assignment. Worth 1% of grade.</a:t>
            </a:r>
          </a:p>
          <a:p>
            <a:pPr marL="0" indent="0">
              <a:buNone/>
              <a:defRPr/>
            </a:pPr>
            <a:r>
              <a:rPr lang="en-US" b="1" dirty="0"/>
              <a:t>Must be completed by </a:t>
            </a:r>
            <a:r>
              <a:rPr lang="en-US" b="1" dirty="0">
                <a:solidFill>
                  <a:srgbClr val="C00000"/>
                </a:solidFill>
              </a:rPr>
              <a:t>Saturday night. 1 DEC</a:t>
            </a:r>
          </a:p>
          <a:p>
            <a:pPr marL="0" indent="0">
              <a:buNone/>
              <a:defRPr/>
            </a:pPr>
            <a:r>
              <a:rPr lang="en-US" b="1" dirty="0">
                <a:solidFill>
                  <a:srgbClr val="C00000"/>
                </a:solidFill>
              </a:rPr>
              <a:t>Please complete for Gries and for Bracy</a:t>
            </a:r>
          </a:p>
          <a:p>
            <a:pPr marL="0" indent="0">
              <a:buNone/>
              <a:defRPr/>
            </a:pPr>
            <a:r>
              <a:rPr lang="en-US" dirty="0">
                <a:solidFill>
                  <a:srgbClr val="0070C0"/>
                </a:solidFill>
              </a:rPr>
              <a:t>We then get a file that says who completed the evaluation.</a:t>
            </a:r>
          </a:p>
          <a:p>
            <a:pPr marL="0" indent="0">
              <a:buNone/>
              <a:defRPr/>
            </a:pPr>
            <a:r>
              <a:rPr lang="en-US" dirty="0"/>
              <a:t>We do not see your evaluations until after we submit grades to to the Cornell system.</a:t>
            </a:r>
          </a:p>
          <a:p>
            <a:pPr marL="0" indent="0">
              <a:buNone/>
              <a:defRPr/>
            </a:pPr>
            <a:r>
              <a:rPr lang="en-US" dirty="0"/>
              <a:t>We never see names associated with evaluations. </a:t>
            </a:r>
          </a:p>
          <a:p>
            <a:pPr marL="0" indent="0">
              <a:buNone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CDEB12-C95F-F04D-AB01-1F498F88D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9AEC64F3-A7FD-FF4D-B536-94FAD9FA25D9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353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>
            <a:extLst>
              <a:ext uri="{FF2B5EF4-FFF2-40B4-BE49-F238E27FC236}">
                <a16:creationId xmlns:a16="http://schemas.microsoft.com/office/drawing/2014/main" id="{B1321405-8C7D-2E4F-A3DF-53638A80E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altLang="en-US" sz="3600">
                <a:solidFill>
                  <a:srgbClr val="C00000"/>
                </a:solidFill>
              </a:rPr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9F997A-B6D8-1B4D-BBE6-E6A00A7E417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775" y="1528763"/>
            <a:ext cx="8153400" cy="44958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dirty="0"/>
              <a:t>Office hours:</a:t>
            </a:r>
          </a:p>
          <a:p>
            <a:pPr marL="0" indent="0">
              <a:buNone/>
              <a:defRPr/>
            </a:pPr>
            <a:r>
              <a:rPr lang="en-US" dirty="0">
                <a:solidFill>
                  <a:srgbClr val="7030A0"/>
                </a:solidFill>
              </a:rPr>
              <a:t>Gries: today, Thursday, 1-3</a:t>
            </a:r>
          </a:p>
          <a:p>
            <a:pPr marL="0" indent="0">
              <a:buNone/>
              <a:defRPr/>
            </a:pPr>
            <a:endParaRPr lang="en-US" dirty="0"/>
          </a:p>
          <a:p>
            <a:pPr marL="0" indent="0">
              <a:buNone/>
              <a:defRPr/>
            </a:pPr>
            <a:r>
              <a:rPr lang="en-US" dirty="0">
                <a:solidFill>
                  <a:srgbClr val="C00000"/>
                </a:solidFill>
              </a:rPr>
              <a:t>Bracy: </a:t>
            </a:r>
            <a:r>
              <a:rPr lang="en-US" i="1" dirty="0">
                <a:solidFill>
                  <a:srgbClr val="C00000"/>
                </a:solidFill>
              </a:rPr>
              <a:t>moved</a:t>
            </a:r>
            <a:r>
              <a:rPr lang="en-US" dirty="0">
                <a:solidFill>
                  <a:srgbClr val="C00000"/>
                </a:solidFill>
              </a:rPr>
              <a:t> from today, 11-12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dirty="0">
                <a:solidFill>
                  <a:srgbClr val="C00000"/>
                </a:solidFill>
              </a:rPr>
              <a:t>to tomorrow, Friday, 11-12</a:t>
            </a:r>
          </a:p>
          <a:p>
            <a:pPr marL="0" indent="0">
              <a:buNone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CDEB12-C95F-F04D-AB01-1F498F88D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9AEC64F3-A7FD-FF4D-B536-94FAD9FA25D9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5438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>
            <a:extLst>
              <a:ext uri="{FF2B5EF4-FFF2-40B4-BE49-F238E27FC236}">
                <a16:creationId xmlns:a16="http://schemas.microsoft.com/office/drawing/2014/main" id="{AA375119-9E6A-6D43-8227-9462368E0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6550025" cy="990600"/>
          </a:xfrm>
        </p:spPr>
        <p:txBody>
          <a:bodyPr rIns="132080"/>
          <a:lstStyle/>
          <a:p>
            <a:pPr eaLnBrk="1" hangingPunct="1"/>
            <a:r>
              <a:rPr lang="en-US" altLang="en-US" sz="3200">
                <a:solidFill>
                  <a:srgbClr val="800000"/>
                </a:solidFill>
              </a:rPr>
              <a:t>Fibonacci function</a:t>
            </a:r>
          </a:p>
        </p:txBody>
      </p:sp>
      <p:sp>
        <p:nvSpPr>
          <p:cNvPr id="16386" name="Slide Number Placeholder 3">
            <a:extLst>
              <a:ext uri="{FF2B5EF4-FFF2-40B4-BE49-F238E27FC236}">
                <a16:creationId xmlns:a16="http://schemas.microsoft.com/office/drawing/2014/main" id="{9A794C68-4651-F242-894A-138425F42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fld id="{BAF40AC2-D5B9-7040-BC1B-E03ACC5C16FD}" type="slidenum">
              <a:rPr lang="en-US" altLang="en-US" sz="1200" smtClean="0">
                <a:solidFill>
                  <a:srgbClr val="FFFFFF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pPr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US" altLang="en-US" sz="1200">
              <a:solidFill>
                <a:srgbClr val="FFFFFF"/>
              </a:solidFill>
              <a:latin typeface="Times New Roman" panose="02020603050405020304" pitchFamily="18" charset="0"/>
              <a:ea typeface="ヒラギノ明朝 ProN W3" panose="02020300000000000000" pitchFamily="18" charset="-128"/>
            </a:endParaRPr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93D154C4-B3CF-E04F-882C-0060E1EAAC8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447800"/>
            <a:ext cx="8153400" cy="4267200"/>
          </a:xfrm>
        </p:spPr>
        <p:txBody>
          <a:bodyPr rIns="132080"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fib(0) = 0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fib(1) = 1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fib(n) = fib(n-1) + fib(n-2)  for n ≥ 2</a:t>
            </a:r>
          </a:p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</a:pP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0, 1, 1, 2, 3, 5, 8, 13, 21, …</a:t>
            </a:r>
          </a:p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</a:pP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In his book in 120</a:t>
            </a:r>
            <a:b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titled </a:t>
            </a:r>
            <a:r>
              <a:rPr lang="en-US" alt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Liber Abaci</a:t>
            </a:r>
          </a:p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</a:pPr>
            <a:endParaRPr lang="en-US" altLang="en-US" sz="24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Has nothing to do with the</a:t>
            </a:r>
          </a:p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famous pianist Liberaci</a:t>
            </a: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27000D-5B88-954A-8135-8C70B0849E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838200"/>
            <a:ext cx="3200400" cy="230822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But sequence described much earlier in India: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ea typeface="ヒラギノ明朝 ProN W3" panose="02020300000000000000" pitchFamily="18" charset="-128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Virahaṅka  600–800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Gopala before 1135 Hemacandra about 1150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1C495F-F45F-5644-B0A0-FA949E969E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3200400"/>
            <a:ext cx="3505200" cy="19383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3366FF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The so-called Fibonacci numbers in ancient and medieval India</a:t>
            </a: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Parmanad Singh, 1985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pdf on course website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>
            <a:extLst>
              <a:ext uri="{FF2B5EF4-FFF2-40B4-BE49-F238E27FC236}">
                <a16:creationId xmlns:a16="http://schemas.microsoft.com/office/drawing/2014/main" id="{3A7449A5-74B2-AF4B-9EA2-C7DBBD34F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6550025" cy="990600"/>
          </a:xfrm>
        </p:spPr>
        <p:txBody>
          <a:bodyPr rIns="132080"/>
          <a:lstStyle/>
          <a:p>
            <a:pPr eaLnBrk="1" hangingPunct="1"/>
            <a:r>
              <a:rPr lang="en-US" altLang="en-US" sz="3200">
                <a:solidFill>
                  <a:srgbClr val="800000"/>
                </a:solidFill>
              </a:rPr>
              <a:t>Fibonacci function (year 1202)</a:t>
            </a:r>
          </a:p>
        </p:txBody>
      </p:sp>
      <p:sp>
        <p:nvSpPr>
          <p:cNvPr id="17410" name="Slide Number Placeholder 3">
            <a:extLst>
              <a:ext uri="{FF2B5EF4-FFF2-40B4-BE49-F238E27FC236}">
                <a16:creationId xmlns:a16="http://schemas.microsoft.com/office/drawing/2014/main" id="{7CA01665-3333-C345-995A-40ADDC82A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fld id="{925FB435-9DF0-B643-A197-B10D5A737F0E}" type="slidenum">
              <a:rPr lang="en-US" altLang="en-US" sz="1200" smtClean="0">
                <a:solidFill>
                  <a:srgbClr val="FFFFFF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pPr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US" altLang="en-US" sz="1200">
              <a:solidFill>
                <a:srgbClr val="FFFFFF"/>
              </a:solidFill>
              <a:latin typeface="Times New Roman" panose="02020603050405020304" pitchFamily="18" charset="0"/>
              <a:ea typeface="ヒラギノ明朝 ProN W3" panose="02020300000000000000" pitchFamily="18" charset="-128"/>
            </a:endParaRPr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1E0EFC51-3B30-2B4F-852F-F493663AC18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447800"/>
            <a:ext cx="8153400" cy="4267200"/>
          </a:xfrm>
        </p:spPr>
        <p:txBody>
          <a:bodyPr rIns="132080"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fib(0) = 0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fib(1) = 1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fib(n) = fib(n-1) + fib(n-2)  for n ≥ 2</a:t>
            </a:r>
          </a:p>
          <a:p>
            <a:pPr marL="0" indent="0" eaLnBrk="1" hangingPunct="1">
              <a:spcBef>
                <a:spcPts val="1300"/>
              </a:spcBef>
              <a:buFont typeface="Wingdings" pitchFamily="2" charset="2"/>
              <a:buNone/>
            </a:pPr>
            <a:r>
              <a:rPr lang="en-US" altLang="en-US" sz="240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/** Return fib(n). Precondition: n ≥ 0.*/</a:t>
            </a:r>
          </a:p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public static int f(int n) {</a:t>
            </a:r>
          </a:p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 if ( n &lt;= 1) return n;</a:t>
            </a:r>
          </a:p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 return f(n-1) + f(n-2);</a:t>
            </a:r>
          </a:p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</a:p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</a:pP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0, 1, 1, 2, 3, 5, 8, 13, 21, 34, 55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D8BBF4-D224-5E45-A135-AEAD0C2531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4114800"/>
            <a:ext cx="3048000" cy="1200150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We’ll see that this is a </a:t>
            </a: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lousy way </a:t>
            </a: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to compute f(n)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>
            <a:extLst>
              <a:ext uri="{FF2B5EF4-FFF2-40B4-BE49-F238E27FC236}">
                <a16:creationId xmlns:a16="http://schemas.microsoft.com/office/drawing/2014/main" id="{2A182134-96EA-D848-92A9-C25D2E3AA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531225" cy="990600"/>
          </a:xfrm>
        </p:spPr>
        <p:txBody>
          <a:bodyPr rIns="132080"/>
          <a:lstStyle/>
          <a:p>
            <a:pPr eaLnBrk="1" hangingPunct="1"/>
            <a:r>
              <a:rPr lang="en-US" altLang="en-US" sz="3000" dirty="0">
                <a:solidFill>
                  <a:srgbClr val="800000"/>
                </a:solidFill>
              </a:rPr>
              <a:t>Golden ratio  </a:t>
            </a:r>
            <a:r>
              <a:rPr lang="en-US" altLang="en-US" sz="3000" dirty="0" err="1">
                <a:solidFill>
                  <a:srgbClr val="800000"/>
                </a:solidFill>
                <a:latin typeface="Lucida Grande" panose="020B0600040502020204" pitchFamily="34" charset="0"/>
              </a:rPr>
              <a:t>Φ</a:t>
            </a:r>
            <a:r>
              <a:rPr lang="en-US" altLang="en-US" sz="3000" dirty="0">
                <a:solidFill>
                  <a:srgbClr val="800000"/>
                </a:solidFill>
                <a:latin typeface="Lucida Grande" panose="020B0600040502020204" pitchFamily="34" charset="0"/>
              </a:rPr>
              <a:t> = (1 + √5)</a:t>
            </a:r>
            <a:r>
              <a:rPr lang="en-US" altLang="en-US" sz="3000" dirty="0">
                <a:solidFill>
                  <a:srgbClr val="800000"/>
                </a:solidFill>
              </a:rPr>
              <a:t>/2 = 1.61803398</a:t>
            </a:r>
            <a:r>
              <a:rPr lang="mr-IN" altLang="en-US" sz="3000" dirty="0">
                <a:solidFill>
                  <a:srgbClr val="800000"/>
                </a:solidFill>
              </a:rPr>
              <a:t>…</a:t>
            </a:r>
            <a:endParaRPr lang="en-US" altLang="en-US" sz="3000" dirty="0">
              <a:solidFill>
                <a:srgbClr val="800000"/>
              </a:solidFill>
            </a:endParaRPr>
          </a:p>
        </p:txBody>
      </p:sp>
      <p:sp>
        <p:nvSpPr>
          <p:cNvPr id="18434" name="Slide Number Placeholder 3">
            <a:extLst>
              <a:ext uri="{FF2B5EF4-FFF2-40B4-BE49-F238E27FC236}">
                <a16:creationId xmlns:a16="http://schemas.microsoft.com/office/drawing/2014/main" id="{8773B6C9-D9F9-D744-8506-C8C420654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fld id="{35FEC318-8AAD-B54B-9C55-EEED57273263}" type="slidenum">
              <a:rPr lang="en-US" altLang="en-US" sz="1200" smtClean="0">
                <a:solidFill>
                  <a:srgbClr val="FFFFFF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pPr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US" altLang="en-US" sz="1200">
              <a:solidFill>
                <a:srgbClr val="FFFFFF"/>
              </a:solidFill>
              <a:latin typeface="Times New Roman" panose="02020603050405020304" pitchFamily="18" charset="0"/>
              <a:ea typeface="ヒラギノ明朝 ProN W3" panose="02020300000000000000" pitchFamily="18" charset="-128"/>
            </a:endParaRPr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60D927E9-4BEE-3D42-B87A-DA849ED9AF1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85800" y="1524000"/>
            <a:ext cx="8001000" cy="3962400"/>
          </a:xfrm>
        </p:spPr>
        <p:txBody>
          <a:bodyPr rIns="132080"/>
          <a:lstStyle/>
          <a:p>
            <a:pPr marL="0" indent="0" eaLnBrk="1" hangingPunct="1"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Divide a line into two parts:</a:t>
            </a:r>
          </a:p>
          <a:p>
            <a:pPr marL="0" indent="0" eaLnBrk="1" hangingPunct="1">
              <a:buNone/>
            </a:pP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Call long part a 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and </a:t>
            </a:r>
            <a:r>
              <a:rPr lang="en-US" altLang="en-US" sz="2400" dirty="0">
                <a:solidFill>
                  <a:srgbClr val="0432FF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short part b</a:t>
            </a:r>
            <a:endParaRPr lang="en-US" altLang="en-US" sz="2400" dirty="0">
              <a:solidFill>
                <a:srgbClr val="0432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Font typeface="Wingdings" pitchFamily="2" charset="2"/>
              <a:buNone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Font typeface="Wingdings" pitchFamily="2" charset="2"/>
              <a:buNone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Font typeface="Wingdings" pitchFamily="2" charset="2"/>
              <a:buNone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FA9BA6-2889-684F-928F-67C5C3B0BD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2191" y="3636983"/>
            <a:ext cx="23955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(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a + b) / a  =  a / b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8DEC4C-AB1E-EF46-B0B6-6E9B30FB25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2954" y="3636983"/>
            <a:ext cx="2133600" cy="120032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Solution is the </a:t>
            </a:r>
            <a:b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</a:br>
            <a:r>
              <a:rPr lang="en-US" altLang="en-US" sz="2400" b="1" dirty="0">
                <a:solidFill>
                  <a:srgbClr val="FFC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golden ratio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,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 </a:t>
            </a:r>
            <a:r>
              <a:rPr lang="en-US" altLang="en-US" sz="2400" dirty="0" err="1">
                <a:solidFill>
                  <a:srgbClr val="FFC000"/>
                </a:solidFill>
                <a:latin typeface="Lucida Grande" panose="020B0600040502020204" pitchFamily="34" charset="0"/>
                <a:ea typeface="ヒラギノ明朝 ProN W3" panose="02020300000000000000" pitchFamily="18" charset="-128"/>
              </a:rPr>
              <a:t>Φ</a:t>
            </a:r>
            <a:endParaRPr lang="en-US" altLang="en-US" sz="2400" dirty="0">
              <a:solidFill>
                <a:srgbClr val="FFC000"/>
              </a:solidFill>
              <a:latin typeface="Lucida Grande" panose="020B0600040502020204" pitchFamily="34" charset="0"/>
              <a:ea typeface="ヒラギノ明朝 ProN W3" panose="02020300000000000000" pitchFamily="18" charset="-128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  <a:latin typeface="Lucida Grande" panose="020B0600040502020204" pitchFamily="34" charset="0"/>
                <a:ea typeface="ヒラギノ明朝 ProN W3" panose="02020300000000000000" pitchFamily="18" charset="-128"/>
              </a:rPr>
              <a:t> </a:t>
            </a:r>
            <a:endParaRPr lang="en-US" altLang="en-US" sz="2400" dirty="0">
              <a:solidFill>
                <a:srgbClr val="FF0000"/>
              </a:solidFill>
              <a:latin typeface="Times New Roman" panose="02020603050405020304" pitchFamily="18" charset="0"/>
              <a:ea typeface="ヒラギノ明朝 ProN W3" panose="02020300000000000000" pitchFamily="18" charset="-12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7D19BE-C4C8-234C-8764-2190E61976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295" y="5275738"/>
            <a:ext cx="69770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See webpage: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http://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www.mathsisfun.com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/numbers/golden-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ratio.html</a:t>
            </a:r>
            <a:endParaRPr lang="en-US" altLang="en-US" sz="2400" dirty="0">
              <a:solidFill>
                <a:srgbClr val="000000"/>
              </a:solidFill>
              <a:latin typeface="Times New Roman" panose="02020603050405020304" pitchFamily="18" charset="0"/>
              <a:ea typeface="ヒラギノ明朝 ProN W3" panose="02020300000000000000" pitchFamily="18" charset="-128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5467D55-BA9E-9542-9D49-BA4AFAB75F04}"/>
              </a:ext>
            </a:extLst>
          </p:cNvPr>
          <p:cNvGrpSpPr>
            <a:grpSpLocks/>
          </p:cNvGrpSpPr>
          <p:nvPr/>
        </p:nvGrpSpPr>
        <p:grpSpPr bwMode="auto">
          <a:xfrm>
            <a:off x="1981200" y="2583180"/>
            <a:ext cx="3505200" cy="533400"/>
            <a:chOff x="1981200" y="5486400"/>
            <a:chExt cx="3505200" cy="533400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889FF1BF-1806-6144-87E0-F900228C982A}"/>
                </a:ext>
              </a:extLst>
            </p:cNvPr>
            <p:cNvCxnSpPr/>
            <p:nvPr/>
          </p:nvCxnSpPr>
          <p:spPr>
            <a:xfrm>
              <a:off x="1981200" y="6019800"/>
              <a:ext cx="2286000" cy="0"/>
            </a:xfrm>
            <a:prstGeom prst="line">
              <a:avLst/>
            </a:prstGeom>
            <a:ln w="41275">
              <a:solidFill>
                <a:srgbClr val="8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93F0CDC-C1D4-E846-97AA-F50F917C6B3F}"/>
                </a:ext>
              </a:extLst>
            </p:cNvPr>
            <p:cNvCxnSpPr/>
            <p:nvPr/>
          </p:nvCxnSpPr>
          <p:spPr>
            <a:xfrm>
              <a:off x="4267200" y="6019800"/>
              <a:ext cx="1219200" cy="0"/>
            </a:xfrm>
            <a:prstGeom prst="line">
              <a:avLst/>
            </a:prstGeom>
            <a:ln w="41275">
              <a:solidFill>
                <a:srgbClr val="3366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443" name="TextBox 8">
              <a:extLst>
                <a:ext uri="{FF2B5EF4-FFF2-40B4-BE49-F238E27FC236}">
                  <a16:creationId xmlns:a16="http://schemas.microsoft.com/office/drawing/2014/main" id="{27A46B80-7885-1F45-AB74-23343E738A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76600" y="5486400"/>
              <a:ext cx="32573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"/>
                <a:defRPr sz="29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550"/>
                </a:spcBef>
                <a:buClr>
                  <a:schemeClr val="accent1"/>
                </a:buClr>
                <a:buSzPct val="70000"/>
                <a:buFont typeface="Wingdings 2" pitchFamily="2" charset="2"/>
                <a:buChar char=""/>
                <a:defRPr sz="26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5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"/>
                <a:defRPr sz="23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400"/>
                </a:spcBef>
                <a:buClr>
                  <a:srgbClr val="A5AB81"/>
                </a:buClr>
                <a:buSzPct val="7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400"/>
                </a:spcBef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</a:rPr>
                <a:t>a</a:t>
              </a:r>
            </a:p>
          </p:txBody>
        </p:sp>
        <p:sp>
          <p:nvSpPr>
            <p:cNvPr id="18444" name="TextBox 13">
              <a:extLst>
                <a:ext uri="{FF2B5EF4-FFF2-40B4-BE49-F238E27FC236}">
                  <a16:creationId xmlns:a16="http://schemas.microsoft.com/office/drawing/2014/main" id="{64FD69FD-B8C1-354F-B50D-9BE5E5A97C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24400" y="5486400"/>
              <a:ext cx="3385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"/>
                <a:defRPr sz="29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550"/>
                </a:spcBef>
                <a:buClr>
                  <a:schemeClr val="accent1"/>
                </a:buClr>
                <a:buSzPct val="70000"/>
                <a:buFont typeface="Wingdings 2" pitchFamily="2" charset="2"/>
                <a:buChar char=""/>
                <a:defRPr sz="26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5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"/>
                <a:defRPr sz="23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400"/>
                </a:spcBef>
                <a:buClr>
                  <a:srgbClr val="A5AB81"/>
                </a:buClr>
                <a:buSzPct val="7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400"/>
                </a:spcBef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</a:rPr>
                <a:t>b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11874</TotalTime>
  <Pages>0</Pages>
  <Words>3010</Words>
  <Characters>0</Characters>
  <Application>Microsoft Macintosh PowerPoint</Application>
  <PresentationFormat>On-screen Show (4:3)</PresentationFormat>
  <Lines>0</Lines>
  <Paragraphs>519</Paragraphs>
  <Slides>38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50" baseType="lpstr">
      <vt:lpstr>MS PGothic</vt:lpstr>
      <vt:lpstr>MS PGothic</vt:lpstr>
      <vt:lpstr>ヒラギノ明朝 ProN W3</vt:lpstr>
      <vt:lpstr>Calibri</vt:lpstr>
      <vt:lpstr>Courier New</vt:lpstr>
      <vt:lpstr>Lucida Grande</vt:lpstr>
      <vt:lpstr>Mangal</vt:lpstr>
      <vt:lpstr>Times New Roman</vt:lpstr>
      <vt:lpstr>Tw Cen MT</vt:lpstr>
      <vt:lpstr>Wingdings</vt:lpstr>
      <vt:lpstr>Wingdings 2</vt:lpstr>
      <vt:lpstr>Median</vt:lpstr>
      <vt:lpstr>Fibonacci numbers Golden Ratio,  recurrences</vt:lpstr>
      <vt:lpstr>Announcements</vt:lpstr>
      <vt:lpstr>Announcements</vt:lpstr>
      <vt:lpstr>Announcements</vt:lpstr>
      <vt:lpstr>Announcements</vt:lpstr>
      <vt:lpstr>Announcements</vt:lpstr>
      <vt:lpstr>Fibonacci function</vt:lpstr>
      <vt:lpstr>Fibonacci function (year 1202)</vt:lpstr>
      <vt:lpstr>Golden ratio  Φ = (1 + √5)/2 = 1.61803398…</vt:lpstr>
      <vt:lpstr>Φ = (1 + √5)/2 = 1.61803398…</vt:lpstr>
      <vt:lpstr>Golden ratio  Φ = (1 + √5)/2 = 1.61803398…</vt:lpstr>
      <vt:lpstr>Fibonacci, golden ratio, golden angle</vt:lpstr>
      <vt:lpstr>Fibonacci function (year 1202)</vt:lpstr>
      <vt:lpstr>The Parthenon</vt:lpstr>
      <vt:lpstr>Drawing a golden rectangle with ruler and compass</vt:lpstr>
      <vt:lpstr>fibonacci and bees</vt:lpstr>
      <vt:lpstr>Fibonacci in Pascal’s Triangle</vt:lpstr>
      <vt:lpstr>Suppose you are a plant</vt:lpstr>
      <vt:lpstr>Suppose you are a plant</vt:lpstr>
      <vt:lpstr>Fibonacci in nature</vt:lpstr>
      <vt:lpstr>Blooms: strobe-animated sculptures</vt:lpstr>
      <vt:lpstr>Uses of Fibonacci sequence in CS</vt:lpstr>
      <vt:lpstr>Fibonacci search of sorted b[0..n-1]</vt:lpstr>
      <vt:lpstr>Fibonacci search history</vt:lpstr>
      <vt:lpstr>Fibonacci search</vt:lpstr>
      <vt:lpstr>LOUSY WAY TO COMPUTE: O(2^n)</vt:lpstr>
      <vt:lpstr>Recursion for fib:  f(n) = f(n-1) + f(n-2)</vt:lpstr>
      <vt:lpstr>Recursion for fib:  f(n) = f(n-1) + f(n-2)</vt:lpstr>
      <vt:lpstr>Recursion for fib:  f(n) = f(n-1) + f(n-2)</vt:lpstr>
      <vt:lpstr>Recursion for fib:  f(n) = f(n-1) + f(n-2)</vt:lpstr>
      <vt:lpstr>Recursion for fib:  f(n) = f(n-1) + f(n-2)</vt:lpstr>
      <vt:lpstr>Recursion for fib:  f(n) = f(n-1) + f(n-2)</vt:lpstr>
      <vt:lpstr>Caching</vt:lpstr>
      <vt:lpstr>Caching</vt:lpstr>
      <vt:lpstr>Linear algorithm to calculate fib(n)</vt:lpstr>
      <vt:lpstr>Logarithmic algorithm!</vt:lpstr>
      <vt:lpstr>Logarithmic algorithm!</vt:lpstr>
      <vt:lpstr>Another log algorithm!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CS211</dc:title>
  <dc:creator>chew</dc:creator>
  <cp:lastModifiedBy>David Joseph Gries</cp:lastModifiedBy>
  <cp:revision>307</cp:revision>
  <cp:lastPrinted>2017-11-15T17:48:40Z</cp:lastPrinted>
  <dcterms:modified xsi:type="dcterms:W3CDTF">2018-11-29T20:00:29Z</dcterms:modified>
</cp:coreProperties>
</file>