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7" r:id="rId1"/>
    <p:sldMasterId id="2147483688" r:id="rId2"/>
    <p:sldMasterId id="2147483689" r:id="rId3"/>
    <p:sldMasterId id="2147483690" r:id="rId4"/>
  </p:sldMasterIdLst>
  <p:notesMasterIdLst>
    <p:notesMasterId r:id="rId61"/>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301" r:id="rId43"/>
    <p:sldId id="302" r:id="rId44"/>
    <p:sldId id="303" r:id="rId45"/>
    <p:sldId id="304" r:id="rId46"/>
    <p:sldId id="305" r:id="rId47"/>
    <p:sldId id="306" r:id="rId48"/>
    <p:sldId id="307" r:id="rId49"/>
    <p:sldId id="308" r:id="rId50"/>
    <p:sldId id="309" r:id="rId51"/>
    <p:sldId id="310" r:id="rId52"/>
    <p:sldId id="311" r:id="rId53"/>
    <p:sldId id="312" r:id="rId54"/>
    <p:sldId id="313" r:id="rId55"/>
    <p:sldId id="314" r:id="rId56"/>
    <p:sldId id="315" r:id="rId57"/>
    <p:sldId id="316" r:id="rId58"/>
    <p:sldId id="317" r:id="rId59"/>
    <p:sldId id="318" r:id="rId60"/>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varScale="1">
        <p:scale>
          <a:sx n="126" d="100"/>
          <a:sy n="126" d="100"/>
        </p:scale>
        <p:origin x="-240" y="-104"/>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63" Type="http://schemas.openxmlformats.org/officeDocument/2006/relationships/presProps" Target="presProps.xml"/><Relationship Id="rId64" Type="http://schemas.openxmlformats.org/officeDocument/2006/relationships/viewProps" Target="viewProps.xml"/><Relationship Id="rId65" Type="http://schemas.openxmlformats.org/officeDocument/2006/relationships/theme" Target="theme/theme1.xml"/><Relationship Id="rId66" Type="http://schemas.openxmlformats.org/officeDocument/2006/relationships/tableStyles" Target="tableStyles.xml"/><Relationship Id="rId50" Type="http://schemas.openxmlformats.org/officeDocument/2006/relationships/slide" Target="slides/slide46.xml"/><Relationship Id="rId51" Type="http://schemas.openxmlformats.org/officeDocument/2006/relationships/slide" Target="slides/slide47.xml"/><Relationship Id="rId52" Type="http://schemas.openxmlformats.org/officeDocument/2006/relationships/slide" Target="slides/slide48.xml"/><Relationship Id="rId53" Type="http://schemas.openxmlformats.org/officeDocument/2006/relationships/slide" Target="slides/slide49.xml"/><Relationship Id="rId54" Type="http://schemas.openxmlformats.org/officeDocument/2006/relationships/slide" Target="slides/slide50.xml"/><Relationship Id="rId55" Type="http://schemas.openxmlformats.org/officeDocument/2006/relationships/slide" Target="slides/slide51.xml"/><Relationship Id="rId56" Type="http://schemas.openxmlformats.org/officeDocument/2006/relationships/slide" Target="slides/slide52.xml"/><Relationship Id="rId57" Type="http://schemas.openxmlformats.org/officeDocument/2006/relationships/slide" Target="slides/slide53.xml"/><Relationship Id="rId58" Type="http://schemas.openxmlformats.org/officeDocument/2006/relationships/slide" Target="slides/slide54.xml"/><Relationship Id="rId59" Type="http://schemas.openxmlformats.org/officeDocument/2006/relationships/slide" Target="slides/slide55.xml"/><Relationship Id="rId40" Type="http://schemas.openxmlformats.org/officeDocument/2006/relationships/slide" Target="slides/slide36.xml"/><Relationship Id="rId41" Type="http://schemas.openxmlformats.org/officeDocument/2006/relationships/slide" Target="slides/slide37.xml"/><Relationship Id="rId42" Type="http://schemas.openxmlformats.org/officeDocument/2006/relationships/slide" Target="slides/slide38.xml"/><Relationship Id="rId43" Type="http://schemas.openxmlformats.org/officeDocument/2006/relationships/slide" Target="slides/slide39.xml"/><Relationship Id="rId44" Type="http://schemas.openxmlformats.org/officeDocument/2006/relationships/slide" Target="slides/slide40.xml"/><Relationship Id="rId45" Type="http://schemas.openxmlformats.org/officeDocument/2006/relationships/slide" Target="slides/slide41.xml"/><Relationship Id="rId46" Type="http://schemas.openxmlformats.org/officeDocument/2006/relationships/slide" Target="slides/slide42.xml"/><Relationship Id="rId47" Type="http://schemas.openxmlformats.org/officeDocument/2006/relationships/slide" Target="slides/slide43.xml"/><Relationship Id="rId48" Type="http://schemas.openxmlformats.org/officeDocument/2006/relationships/slide" Target="slides/slide44.xml"/><Relationship Id="rId49" Type="http://schemas.openxmlformats.org/officeDocument/2006/relationships/slide" Target="slides/slide45.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60" Type="http://schemas.openxmlformats.org/officeDocument/2006/relationships/slide" Target="slides/slide56.xml"/><Relationship Id="rId61" Type="http://schemas.openxmlformats.org/officeDocument/2006/relationships/notesMaster" Target="notesMasters/notesMaster1.xml"/><Relationship Id="rId62" Type="http://schemas.openxmlformats.org/officeDocument/2006/relationships/printerSettings" Target="printerSettings/printerSettings1.bin"/><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86407732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 Id="rId3" Type="http://schemas.openxmlformats.org/officeDocument/2006/relationships/hyperlink" Target="http://stackoverflow.com/questions/912334/differences-betweeen-exception-and-error" TargetMode="Externa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Shape 303"/>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04" name="Shape 30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1"/>
        <p:cNvGrpSpPr/>
        <p:nvPr/>
      </p:nvGrpSpPr>
      <p:grpSpPr>
        <a:xfrm>
          <a:off x="0" y="0"/>
          <a:ext cx="0" cy="0"/>
          <a:chOff x="0" y="0"/>
          <a:chExt cx="0" cy="0"/>
        </a:xfrm>
      </p:grpSpPr>
      <p:sp>
        <p:nvSpPr>
          <p:cNvPr id="442" name="Shape 44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43" name="Shape 44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sz="1400"/>
              <a:t>Explain that Java arrays do not expand. If you would like to add more elements to an array, you need to copy the previous array to the new one. Note that the students do not need to know System.arraycopy or Arrays.copyOf.</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1"/>
        <p:cNvGrpSpPr/>
        <p:nvPr/>
      </p:nvGrpSpPr>
      <p:grpSpPr>
        <a:xfrm>
          <a:off x="0" y="0"/>
          <a:ext cx="0" cy="0"/>
          <a:chOff x="0" y="0"/>
          <a:chExt cx="0" cy="0"/>
        </a:xfrm>
      </p:grpSpPr>
      <p:sp>
        <p:nvSpPr>
          <p:cNvPr id="482" name="Shape 48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83" name="Shape 48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sz="14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1"/>
        <p:cNvGrpSpPr/>
        <p:nvPr/>
      </p:nvGrpSpPr>
      <p:grpSpPr>
        <a:xfrm>
          <a:off x="0" y="0"/>
          <a:ext cx="0" cy="0"/>
          <a:chOff x="0" y="0"/>
          <a:chExt cx="0" cy="0"/>
        </a:xfrm>
      </p:grpSpPr>
      <p:sp>
        <p:nvSpPr>
          <p:cNvPr id="522" name="Shape 52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23" name="Shape 52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sz="14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9"/>
        <p:cNvGrpSpPr/>
        <p:nvPr/>
      </p:nvGrpSpPr>
      <p:grpSpPr>
        <a:xfrm>
          <a:off x="0" y="0"/>
          <a:ext cx="0" cy="0"/>
          <a:chOff x="0" y="0"/>
          <a:chExt cx="0" cy="0"/>
        </a:xfrm>
      </p:grpSpPr>
      <p:sp>
        <p:nvSpPr>
          <p:cNvPr id="540" name="Shape 540"/>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41" name="Shape 54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sz="14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4"/>
        <p:cNvGrpSpPr/>
        <p:nvPr/>
      </p:nvGrpSpPr>
      <p:grpSpPr>
        <a:xfrm>
          <a:off x="0" y="0"/>
          <a:ext cx="0" cy="0"/>
          <a:chOff x="0" y="0"/>
          <a:chExt cx="0" cy="0"/>
        </a:xfrm>
      </p:grpSpPr>
      <p:sp>
        <p:nvSpPr>
          <p:cNvPr id="585" name="Shape 585"/>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86" name="Shape 58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sz="14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5"/>
        <p:cNvGrpSpPr/>
        <p:nvPr/>
      </p:nvGrpSpPr>
      <p:grpSpPr>
        <a:xfrm>
          <a:off x="0" y="0"/>
          <a:ext cx="0" cy="0"/>
          <a:chOff x="0" y="0"/>
          <a:chExt cx="0" cy="0"/>
        </a:xfrm>
      </p:grpSpPr>
      <p:sp>
        <p:nvSpPr>
          <p:cNvPr id="596" name="Shape 596"/>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97" name="Shape 59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sz="1400"/>
              <a:t>Like so many things in Java… Exception is just a class!</a:t>
            </a:r>
          </a:p>
          <a:p>
            <a:pPr rtl="0">
              <a:spcBef>
                <a:spcPts val="0"/>
              </a:spcBef>
              <a:buNone/>
            </a:pPr>
            <a:endParaRPr sz="1400"/>
          </a:p>
          <a:p>
            <a:pPr rtl="0">
              <a:spcBef>
                <a:spcPts val="0"/>
              </a:spcBef>
              <a:buNone/>
            </a:pPr>
            <a:r>
              <a:rPr lang="en" sz="1400"/>
              <a:t>Throwable is the base class that actually fires off a crash in the JVM.</a:t>
            </a:r>
          </a:p>
          <a:p>
            <a:pPr rtl="0">
              <a:spcBef>
                <a:spcPts val="0"/>
              </a:spcBef>
              <a:buNone/>
            </a:pPr>
            <a:r>
              <a:rPr lang="en" sz="1400"/>
              <a:t>When using keyword “throw”, only Throwable instances will work with it.</a:t>
            </a:r>
          </a:p>
          <a:p>
            <a:pPr rtl="0">
              <a:spcBef>
                <a:spcPts val="0"/>
              </a:spcBef>
              <a:buNone/>
            </a:pPr>
            <a:r>
              <a:rPr lang="en" sz="1400"/>
              <a:t>Also, only Throwable instances can be caught.</a:t>
            </a:r>
          </a:p>
          <a:p>
            <a:pPr rtl="0">
              <a:spcBef>
                <a:spcPts val="0"/>
              </a:spcBef>
              <a:buNone/>
            </a:pPr>
            <a:r>
              <a:rPr lang="en" sz="1400"/>
              <a:t>Explain there are two constructors: The second one stores a string, which is a detailed message of what occurred.</a:t>
            </a:r>
          </a:p>
          <a:p>
            <a:pPr rtl="0">
              <a:spcBef>
                <a:spcPts val="0"/>
              </a:spcBef>
              <a:buNone/>
            </a:pPr>
            <a:endParaRPr sz="1400"/>
          </a:p>
          <a:p>
            <a:pPr rtl="0">
              <a:spcBef>
                <a:spcPts val="0"/>
              </a:spcBef>
              <a:buNone/>
            </a:pPr>
            <a:r>
              <a:rPr lang="en" sz="1400"/>
              <a:t>Instances of Error can be caught but shouldn’t be. There are very serious problems like running out of memory.</a:t>
            </a:r>
          </a:p>
          <a:p>
            <a:pPr rtl="0">
              <a:spcBef>
                <a:spcPts val="0"/>
              </a:spcBef>
              <a:buNone/>
            </a:pPr>
            <a:r>
              <a:rPr lang="en" sz="1400" u="sng">
                <a:solidFill>
                  <a:schemeClr val="hlink"/>
                </a:solidFill>
                <a:hlinkClick r:id="rId3"/>
              </a:rPr>
              <a:t>http://stackoverflow.com/questions/912334/differences-betweeen-exception-and-error</a:t>
            </a:r>
          </a:p>
          <a:p>
            <a:pPr lvl="0" rtl="0">
              <a:spcBef>
                <a:spcPts val="0"/>
              </a:spcBef>
              <a:buNone/>
            </a:pPr>
            <a:endParaRPr sz="14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8"/>
        <p:cNvGrpSpPr/>
        <p:nvPr/>
      </p:nvGrpSpPr>
      <p:grpSpPr>
        <a:xfrm>
          <a:off x="0" y="0"/>
          <a:ext cx="0" cy="0"/>
          <a:chOff x="0" y="0"/>
          <a:chExt cx="0" cy="0"/>
        </a:xfrm>
      </p:grpSpPr>
      <p:sp>
        <p:nvSpPr>
          <p:cNvPr id="619" name="Shape 619"/>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20" name="Shape 62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sz="1400"/>
              <a:t>This is just an example of a throwable instance.</a:t>
            </a:r>
          </a:p>
          <a:p>
            <a:pPr rtl="0">
              <a:spcBef>
                <a:spcPts val="0"/>
              </a:spcBef>
              <a:buNone/>
            </a:pPr>
            <a:r>
              <a:rPr lang="en" sz="1400"/>
              <a:t>We have so many different exceptions for different problems that we run into.</a:t>
            </a:r>
          </a:p>
          <a:p>
            <a:pPr rtl="0">
              <a:spcBef>
                <a:spcPts val="0"/>
              </a:spcBef>
              <a:buNone/>
            </a:pPr>
            <a:r>
              <a:rPr lang="en" sz="1400"/>
              <a:t>Field detailMessage is part of the Throwable partition of the ArithmeticException.</a:t>
            </a:r>
          </a:p>
          <a:p>
            <a:pPr rtl="0">
              <a:spcBef>
                <a:spcPts val="0"/>
              </a:spcBef>
              <a:buNone/>
            </a:pPr>
            <a:r>
              <a:rPr lang="en" sz="1400"/>
              <a:t>You can restate that there are two constructors. One that has a String parameter and one that doesn’t.</a:t>
            </a:r>
          </a:p>
          <a:p>
            <a:pPr lvl="0" rtl="0">
              <a:spcBef>
                <a:spcPts val="0"/>
              </a:spcBef>
              <a:buNone/>
            </a:pPr>
            <a:endParaRPr sz="14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9"/>
        <p:cNvGrpSpPr/>
        <p:nvPr/>
      </p:nvGrpSpPr>
      <p:grpSpPr>
        <a:xfrm>
          <a:off x="0" y="0"/>
          <a:ext cx="0" cy="0"/>
          <a:chOff x="0" y="0"/>
          <a:chExt cx="0" cy="0"/>
        </a:xfrm>
      </p:grpSpPr>
      <p:sp>
        <p:nvSpPr>
          <p:cNvPr id="640" name="Shape 640"/>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41" name="Shape 64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sz="14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0"/>
        <p:cNvGrpSpPr/>
        <p:nvPr/>
      </p:nvGrpSpPr>
      <p:grpSpPr>
        <a:xfrm>
          <a:off x="0" y="0"/>
          <a:ext cx="0" cy="0"/>
          <a:chOff x="0" y="0"/>
          <a:chExt cx="0" cy="0"/>
        </a:xfrm>
      </p:grpSpPr>
      <p:sp>
        <p:nvSpPr>
          <p:cNvPr id="661" name="Shape 661"/>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62" name="Shape 66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sz="1400"/>
              <a:t>What if third had “c = 0/5”? What would be the output?</a:t>
            </a:r>
          </a:p>
          <a:p>
            <a:pPr rtl="0">
              <a:spcBef>
                <a:spcPts val="0"/>
              </a:spcBef>
              <a:buNone/>
            </a:pPr>
            <a:endParaRPr sz="1400"/>
          </a:p>
          <a:p>
            <a:pPr rtl="0">
              <a:spcBef>
                <a:spcPts val="0"/>
              </a:spcBef>
              <a:buNone/>
            </a:pPr>
            <a:r>
              <a:rPr lang="en" sz="1400"/>
              <a:t>Slowly explain each line of code.</a:t>
            </a:r>
          </a:p>
          <a:p>
            <a:pPr rtl="0">
              <a:spcBef>
                <a:spcPts val="0"/>
              </a:spcBef>
              <a:buNone/>
            </a:pPr>
            <a:r>
              <a:rPr lang="en" sz="1400"/>
              <a:t>Go through the transitions.</a:t>
            </a:r>
          </a:p>
          <a:p>
            <a:pPr rtl="0">
              <a:spcBef>
                <a:spcPts val="0"/>
              </a:spcBef>
              <a:buNone/>
            </a:pPr>
            <a:r>
              <a:rPr lang="en" sz="1400"/>
              <a:t>Explain that when the dangerous code occurs in the try-block, it </a:t>
            </a:r>
            <a:r>
              <a:rPr lang="en" sz="1400" b="1"/>
              <a:t>immediately terminates the try-block.</a:t>
            </a:r>
          </a:p>
          <a:p>
            <a:pPr lvl="0" rtl="0">
              <a:spcBef>
                <a:spcPts val="0"/>
              </a:spcBef>
              <a:buNone/>
            </a:pPr>
            <a:r>
              <a:rPr lang="en" sz="1400"/>
              <a:t>Finally, explain that we gracefully caught the exception and didn’t crash the application (as long as the exception thrown is the exception type or one of its subclasses.)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7"/>
        <p:cNvGrpSpPr/>
        <p:nvPr/>
      </p:nvGrpSpPr>
      <p:grpSpPr>
        <a:xfrm>
          <a:off x="0" y="0"/>
          <a:ext cx="0" cy="0"/>
          <a:chOff x="0" y="0"/>
          <a:chExt cx="0" cy="0"/>
        </a:xfrm>
      </p:grpSpPr>
      <p:sp>
        <p:nvSpPr>
          <p:cNvPr id="668" name="Shape 668"/>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69" name="Shape 66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Shape 32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21" name="Shape 32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0"/>
        <p:cNvGrpSpPr/>
        <p:nvPr/>
      </p:nvGrpSpPr>
      <p:grpSpPr>
        <a:xfrm>
          <a:off x="0" y="0"/>
          <a:ext cx="0" cy="0"/>
          <a:chOff x="0" y="0"/>
          <a:chExt cx="0" cy="0"/>
        </a:xfrm>
      </p:grpSpPr>
      <p:sp>
        <p:nvSpPr>
          <p:cNvPr id="681" name="Shape 681"/>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82" name="Shape 68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457200" lvl="0" indent="-317500" rtl="0">
              <a:spcBef>
                <a:spcPts val="0"/>
              </a:spcBef>
              <a:buClr>
                <a:srgbClr val="000000"/>
              </a:buClr>
              <a:buSzPct val="100000"/>
              <a:buFont typeface="Arial"/>
              <a:buChar char="●"/>
            </a:pPr>
            <a:r>
              <a:rPr lang="en" sz="1400"/>
              <a:t>Encourage the students to download the code for this online</a:t>
            </a:r>
          </a:p>
          <a:p>
            <a:pPr marL="457200" lvl="0" indent="-317500" rtl="0">
              <a:spcBef>
                <a:spcPts val="0"/>
              </a:spcBef>
              <a:buClr>
                <a:srgbClr val="000000"/>
              </a:buClr>
              <a:buSzPct val="100000"/>
              <a:buFont typeface="Arial"/>
              <a:buChar char="●"/>
            </a:pPr>
            <a:r>
              <a:rPr lang="en" sz="1400"/>
              <a:t>The goal is to incorporate an area method for all shapes</a:t>
            </a:r>
          </a:p>
          <a:p>
            <a:pPr marL="457200" lvl="0" indent="-317500" rtl="0">
              <a:spcBef>
                <a:spcPts val="0"/>
              </a:spcBef>
              <a:buClr>
                <a:srgbClr val="000000"/>
              </a:buClr>
              <a:buSzPct val="100000"/>
              <a:buFont typeface="Arial"/>
              <a:buChar char="●"/>
            </a:pPr>
            <a:r>
              <a:rPr lang="en" sz="1400"/>
              <a:t>x,y are coordinates that are for all shapes. Each subclass has its own relevant fields.</a:t>
            </a:r>
          </a:p>
          <a:p>
            <a:pPr marL="457200" lvl="0" indent="-317500" rtl="0">
              <a:spcBef>
                <a:spcPts val="0"/>
              </a:spcBef>
              <a:buClr>
                <a:srgbClr val="000000"/>
              </a:buClr>
              <a:buSzPct val="100000"/>
              <a:buFont typeface="Arial"/>
              <a:buChar char="●"/>
            </a:pPr>
            <a:r>
              <a:rPr lang="en" sz="1400"/>
              <a:t>Explain that Circle, Square, and Triangle all have different area() methods</a:t>
            </a:r>
          </a:p>
          <a:p>
            <a:pPr marL="914400" lvl="1" indent="-317500" rtl="0">
              <a:spcBef>
                <a:spcPts val="0"/>
              </a:spcBef>
              <a:buClr>
                <a:srgbClr val="000000"/>
              </a:buClr>
              <a:buSzPct val="100000"/>
              <a:buFont typeface="Courier New"/>
              <a:buChar char="o"/>
            </a:pPr>
            <a:r>
              <a:rPr lang="en" sz="1400"/>
              <a:t>but Shape does not have one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9"/>
        <p:cNvGrpSpPr/>
        <p:nvPr/>
      </p:nvGrpSpPr>
      <p:grpSpPr>
        <a:xfrm>
          <a:off x="0" y="0"/>
          <a:ext cx="0" cy="0"/>
          <a:chOff x="0" y="0"/>
          <a:chExt cx="0" cy="0"/>
        </a:xfrm>
      </p:grpSpPr>
      <p:sp>
        <p:nvSpPr>
          <p:cNvPr id="690" name="Shape 690"/>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91" name="Shape 69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600"/>
              </a:spcBef>
              <a:buClr>
                <a:schemeClr val="dk1"/>
              </a:buClr>
              <a:buSzPct val="91666"/>
              <a:buFont typeface="Arial"/>
              <a:buNone/>
            </a:pPr>
            <a:r>
              <a:rPr lang="en" sz="1200">
                <a:solidFill>
                  <a:schemeClr val="dk1"/>
                </a:solidFill>
              </a:rPr>
              <a:t>Let’s try to solve the casting problem: Ask for ideas.</a:t>
            </a:r>
          </a:p>
          <a:p>
            <a:pPr lvl="0" rtl="0">
              <a:spcBef>
                <a:spcPts val="600"/>
              </a:spcBef>
              <a:buClr>
                <a:schemeClr val="dk1"/>
              </a:buClr>
              <a:buFont typeface="Arial"/>
              <a:buNone/>
            </a:pPr>
            <a:endParaRPr sz="1200">
              <a:solidFill>
                <a:schemeClr val="dk1"/>
              </a:solidFill>
            </a:endParaRPr>
          </a:p>
          <a:p>
            <a:pPr lvl="0" rtl="0">
              <a:spcBef>
                <a:spcPts val="600"/>
              </a:spcBef>
              <a:buClr>
                <a:schemeClr val="dk1"/>
              </a:buClr>
              <a:buSzPct val="91666"/>
              <a:buFont typeface="Arial"/>
              <a:buNone/>
            </a:pPr>
            <a:r>
              <a:rPr lang="en" sz="1200">
                <a:solidFill>
                  <a:schemeClr val="dk1"/>
                </a:solidFill>
              </a:rPr>
              <a:t>Solve our earlier problem - makes sumAreas(..) simple and clean, but has its own host of issues:</a:t>
            </a:r>
          </a:p>
          <a:p>
            <a:pPr marL="457200" lvl="0" indent="-304800" rtl="0">
              <a:spcBef>
                <a:spcPts val="600"/>
              </a:spcBef>
              <a:buClr>
                <a:schemeClr val="dk1"/>
              </a:buClr>
              <a:buSzPct val="100000"/>
              <a:buFont typeface="Arial"/>
              <a:buChar char="●"/>
            </a:pPr>
            <a:r>
              <a:rPr lang="en" sz="1200">
                <a:solidFill>
                  <a:schemeClr val="dk1"/>
                </a:solidFill>
              </a:rPr>
              <a:t>Subclasses of Shape have to remember to override - easy to lose track of, cause bugs down the line</a:t>
            </a:r>
          </a:p>
          <a:p>
            <a:pPr marL="457200" lvl="0" indent="-304800" rtl="0">
              <a:spcBef>
                <a:spcPts val="600"/>
              </a:spcBef>
              <a:buClr>
                <a:schemeClr val="dk1"/>
              </a:buClr>
              <a:buSzPct val="100000"/>
              <a:buFont typeface="Arial"/>
              <a:buChar char="●"/>
            </a:pPr>
            <a:r>
              <a:rPr lang="en" sz="1200">
                <a:solidFill>
                  <a:schemeClr val="dk1"/>
                </a:solidFill>
              </a:rPr>
              <a:t>Shapes that aren’t subclasses have 0 area, which would normally be incorrect</a:t>
            </a:r>
          </a:p>
          <a:p>
            <a:pPr rtl="0">
              <a:spcBef>
                <a:spcPts val="0"/>
              </a:spcBef>
              <a:buNone/>
            </a:pPr>
            <a:endParaRPr sz="1200"/>
          </a:p>
          <a:p>
            <a:pPr rtl="0">
              <a:spcBef>
                <a:spcPts val="0"/>
              </a:spcBef>
              <a:buNone/>
            </a:pPr>
            <a:r>
              <a:rPr lang="en" sz="1200"/>
              <a:t>Now add the RuntimeException:</a:t>
            </a:r>
          </a:p>
          <a:p>
            <a:pPr lvl="0" rtl="0">
              <a:spcBef>
                <a:spcPts val="600"/>
              </a:spcBef>
              <a:buClr>
                <a:schemeClr val="dk1"/>
              </a:buClr>
              <a:buSzPct val="91666"/>
              <a:buFont typeface="Arial"/>
              <a:buNone/>
            </a:pPr>
            <a:r>
              <a:rPr lang="en" sz="1200">
                <a:solidFill>
                  <a:schemeClr val="dk1"/>
                </a:solidFill>
              </a:rPr>
              <a:t>Gets even closer. Now we can’t call getArea on Shapes that aren’t subclasses.</a:t>
            </a:r>
          </a:p>
          <a:p>
            <a:pPr marL="457200" lvl="0" indent="-304800" rtl="0">
              <a:spcBef>
                <a:spcPts val="600"/>
              </a:spcBef>
              <a:buClr>
                <a:schemeClr val="dk1"/>
              </a:buClr>
              <a:buSzPct val="100000"/>
              <a:buFont typeface="Arial"/>
              <a:buChar char="●"/>
            </a:pPr>
            <a:r>
              <a:rPr lang="en" sz="1200">
                <a:solidFill>
                  <a:schemeClr val="dk1"/>
                </a:solidFill>
              </a:rPr>
              <a:t>Still, Subclasses of Shape have to remember to override - easy to lose track of, cause bugs down the line</a:t>
            </a:r>
          </a:p>
          <a:p>
            <a:pPr marL="457200" lvl="0" indent="-304800" rtl="0">
              <a:spcBef>
                <a:spcPts val="600"/>
              </a:spcBef>
              <a:buClr>
                <a:schemeClr val="dk1"/>
              </a:buClr>
              <a:buSzPct val="100000"/>
              <a:buFont typeface="Arial"/>
              <a:buChar char="●"/>
            </a:pPr>
            <a:r>
              <a:rPr lang="en" sz="1200">
                <a:solidFill>
                  <a:schemeClr val="dk1"/>
                </a:solidFill>
              </a:rPr>
              <a:t>Makes a lot more Runtime Errors - Compile Time are easier to catch and fix</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7"/>
        <p:cNvGrpSpPr/>
        <p:nvPr/>
      </p:nvGrpSpPr>
      <p:grpSpPr>
        <a:xfrm>
          <a:off x="0" y="0"/>
          <a:ext cx="0" cy="0"/>
          <a:chOff x="0" y="0"/>
          <a:chExt cx="0" cy="0"/>
        </a:xfrm>
      </p:grpSpPr>
      <p:sp>
        <p:nvSpPr>
          <p:cNvPr id="698" name="Shape 698"/>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99" name="Shape 6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sz="14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6"/>
        <p:cNvGrpSpPr/>
        <p:nvPr/>
      </p:nvGrpSpPr>
      <p:grpSpPr>
        <a:xfrm>
          <a:off x="0" y="0"/>
          <a:ext cx="0" cy="0"/>
          <a:chOff x="0" y="0"/>
          <a:chExt cx="0" cy="0"/>
        </a:xfrm>
      </p:grpSpPr>
      <p:sp>
        <p:nvSpPr>
          <p:cNvPr id="707" name="Shape 707"/>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08" name="Shape 70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457200" lvl="0" indent="-304800" rtl="0">
              <a:spcBef>
                <a:spcPts val="600"/>
              </a:spcBef>
              <a:buClr>
                <a:schemeClr val="dk1"/>
              </a:buClr>
              <a:buSzPct val="100000"/>
              <a:buFont typeface="Arial"/>
              <a:buChar char="●"/>
            </a:pPr>
            <a:r>
              <a:rPr lang="en" sz="1200">
                <a:solidFill>
                  <a:schemeClr val="dk1"/>
                </a:solidFill>
              </a:rPr>
              <a:t>This solves our first problem - by making Shape </a:t>
            </a:r>
            <a:r>
              <a:rPr lang="en" sz="1200" b="1">
                <a:solidFill>
                  <a:srgbClr val="1155CC"/>
                </a:solidFill>
              </a:rPr>
              <a:t>abstract</a:t>
            </a:r>
            <a:r>
              <a:rPr lang="en" sz="1200">
                <a:solidFill>
                  <a:schemeClr val="dk1"/>
                </a:solidFill>
              </a:rPr>
              <a:t>, we don’t have to worry about instantiating it. Cannot create an object of class Shape because use of new-expression is illegal. So every Shape is truly a Circle, Square, Triangle, or some other subclass.</a:t>
            </a:r>
          </a:p>
          <a:p>
            <a:pPr>
              <a:spcBef>
                <a:spcPts val="0"/>
              </a:spcBef>
              <a:buNone/>
            </a:pPr>
            <a:endParaRPr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6"/>
        <p:cNvGrpSpPr/>
        <p:nvPr/>
      </p:nvGrpSpPr>
      <p:grpSpPr>
        <a:xfrm>
          <a:off x="0" y="0"/>
          <a:ext cx="0" cy="0"/>
          <a:chOff x="0" y="0"/>
          <a:chExt cx="0" cy="0"/>
        </a:xfrm>
      </p:grpSpPr>
      <p:sp>
        <p:nvSpPr>
          <p:cNvPr id="717" name="Shape 717"/>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18" name="Shape 71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0" lvl="0" indent="0" rtl="0">
              <a:spcBef>
                <a:spcPts val="600"/>
              </a:spcBef>
              <a:buSzPct val="100000"/>
              <a:buNone/>
            </a:pPr>
            <a:r>
              <a:rPr lang="en" sz="1200">
                <a:solidFill>
                  <a:schemeClr val="dk1"/>
                </a:solidFill>
              </a:rPr>
              <a:t>     This solves the second problem.</a:t>
            </a:r>
          </a:p>
          <a:p>
            <a:pPr marL="228600" lvl="0" indent="0" rtl="0">
              <a:spcBef>
                <a:spcPts val="600"/>
              </a:spcBef>
              <a:buSzPct val="100000"/>
              <a:buNone/>
            </a:pPr>
            <a:r>
              <a:rPr lang="en" sz="1200">
                <a:solidFill>
                  <a:schemeClr val="dk1"/>
                </a:solidFill>
              </a:rPr>
              <a:t>An abstract method must be overridden in every subclass - not doing so is a </a:t>
            </a:r>
            <a:r>
              <a:rPr lang="en" sz="1200" b="1">
                <a:solidFill>
                  <a:schemeClr val="dk1"/>
                </a:solidFill>
              </a:rPr>
              <a:t>compile time</a:t>
            </a:r>
            <a:r>
              <a:rPr lang="en" sz="1200">
                <a:solidFill>
                  <a:schemeClr val="dk1"/>
                </a:solidFill>
              </a:rPr>
              <a:t> error --program us illegal.</a:t>
            </a:r>
          </a:p>
          <a:p>
            <a:pPr marL="457200" lvl="0" indent="-228600" rtl="0">
              <a:spcBef>
                <a:spcPts val="600"/>
              </a:spcBef>
              <a:buSzPct val="100000"/>
              <a:buNone/>
            </a:pPr>
            <a:r>
              <a:rPr lang="en" sz="1200">
                <a:solidFill>
                  <a:schemeClr val="dk1"/>
                </a:solidFill>
              </a:rPr>
              <a:t>An abstract method doesn’t have a body - just method header then semicolon.</a:t>
            </a:r>
          </a:p>
          <a:p>
            <a:pPr lvl="0" rtl="0">
              <a:spcBef>
                <a:spcPts val="0"/>
              </a:spcBef>
              <a:buNone/>
            </a:pPr>
            <a:endParaRPr sz="12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3"/>
        <p:cNvGrpSpPr/>
        <p:nvPr/>
      </p:nvGrpSpPr>
      <p:grpSpPr>
        <a:xfrm>
          <a:off x="0" y="0"/>
          <a:ext cx="0" cy="0"/>
          <a:chOff x="0" y="0"/>
          <a:chExt cx="0" cy="0"/>
        </a:xfrm>
      </p:grpSpPr>
      <p:sp>
        <p:nvSpPr>
          <p:cNvPr id="724" name="Shape 724"/>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25" name="Shape 72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a:t>Why? Java requires this so that the following doesn’t happen.</a:t>
            </a:r>
          </a:p>
          <a:p>
            <a:pPr marL="457200" lvl="0" indent="-317500" rtl="0">
              <a:spcBef>
                <a:spcPts val="0"/>
              </a:spcBef>
              <a:buClr>
                <a:srgbClr val="000000"/>
              </a:buClr>
              <a:buSzPct val="127272"/>
              <a:buFont typeface="Arial"/>
              <a:buAutoNum type="arabicPeriod"/>
            </a:pPr>
            <a:r>
              <a:rPr lang="en"/>
              <a:t>If subclasses didn’t override the abstract method, we could have a situation where the method gets called but it has no implementation to use</a:t>
            </a:r>
          </a:p>
          <a:p>
            <a:pPr marL="457200" lvl="0" indent="-317500" rtl="0">
              <a:spcBef>
                <a:spcPts val="0"/>
              </a:spcBef>
              <a:buClr>
                <a:srgbClr val="000000"/>
              </a:buClr>
              <a:buSzPct val="127272"/>
              <a:buFont typeface="Arial"/>
              <a:buAutoNum type="arabicPeriod"/>
            </a:pPr>
            <a:r>
              <a:rPr lang="en"/>
              <a:t>If we could instantiate an object of an abstract class and tried to call one of the abstract methods, it would have no implementation to use</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3"/>
        <p:cNvGrpSpPr/>
        <p:nvPr/>
      </p:nvGrpSpPr>
      <p:grpSpPr>
        <a:xfrm>
          <a:off x="0" y="0"/>
          <a:ext cx="0" cy="0"/>
          <a:chOff x="0" y="0"/>
          <a:chExt cx="0" cy="0"/>
        </a:xfrm>
      </p:grpSpPr>
      <p:sp>
        <p:nvSpPr>
          <p:cNvPr id="734" name="Shape 734"/>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35" name="Shape 73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115000"/>
              </a:lnSpc>
              <a:spcBef>
                <a:spcPts val="0"/>
              </a:spcBef>
              <a:buClr>
                <a:schemeClr val="dk1"/>
              </a:buClr>
              <a:buSzPct val="100000"/>
              <a:buFont typeface="Arial"/>
              <a:buNone/>
            </a:pPr>
            <a:r>
              <a:rPr lang="en">
                <a:solidFill>
                  <a:schemeClr val="dk1"/>
                </a:solidFill>
              </a:rPr>
              <a:t>An interface is like a fully abstract class but has a slightly different syntax.</a:t>
            </a:r>
          </a:p>
          <a:p>
            <a:pPr lvl="0" rtl="0">
              <a:lnSpc>
                <a:spcPct val="115000"/>
              </a:lnSpc>
              <a:spcBef>
                <a:spcPts val="0"/>
              </a:spcBef>
              <a:buClr>
                <a:schemeClr val="dk1"/>
              </a:buClr>
              <a:buSzPct val="100000"/>
              <a:buFont typeface="Arial"/>
              <a:buNone/>
            </a:pPr>
            <a:r>
              <a:rPr lang="en">
                <a:solidFill>
                  <a:schemeClr val="dk1"/>
                </a:solidFill>
              </a:rPr>
              <a:t>An interface can contain type signatures for methods, just like abstract methods in abstract classes, but they have to be public.</a:t>
            </a:r>
          </a:p>
          <a:p>
            <a:pPr lvl="0">
              <a:lnSpc>
                <a:spcPct val="115000"/>
              </a:lnSpc>
              <a:spcBef>
                <a:spcPts val="0"/>
              </a:spcBef>
              <a:buClr>
                <a:schemeClr val="dk1"/>
              </a:buClr>
              <a:buSzPct val="100000"/>
              <a:buFont typeface="Arial"/>
              <a:buNone/>
            </a:pPr>
            <a:r>
              <a:rPr lang="en">
                <a:solidFill>
                  <a:schemeClr val="dk1"/>
                </a:solidFill>
              </a:rPr>
              <a:t>An interface can contain fields, but they have to be public, static, and final and they have to contain an initializer. So they are really just constants</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3"/>
        <p:cNvGrpSpPr/>
        <p:nvPr/>
      </p:nvGrpSpPr>
      <p:grpSpPr>
        <a:xfrm>
          <a:off x="0" y="0"/>
          <a:ext cx="0" cy="0"/>
          <a:chOff x="0" y="0"/>
          <a:chExt cx="0" cy="0"/>
        </a:xfrm>
      </p:grpSpPr>
      <p:sp>
        <p:nvSpPr>
          <p:cNvPr id="744" name="Shape 744"/>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45" name="Shape 74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a:t>----------- NOTE -------------</a:t>
            </a:r>
          </a:p>
          <a:p>
            <a:pPr rtl="0">
              <a:spcBef>
                <a:spcPts val="0"/>
              </a:spcBef>
              <a:buNone/>
            </a:pPr>
            <a:r>
              <a:rPr lang="en"/>
              <a:t>If someone asks about conflicting constants in interfaces, Java will actually have an compile-time error due to ambiguity.</a:t>
            </a:r>
          </a:p>
          <a:p>
            <a:pPr rtl="0">
              <a:spcBef>
                <a:spcPts val="0"/>
              </a:spcBef>
              <a:buNone/>
            </a:pPr>
            <a:r>
              <a:rPr lang="en"/>
              <a:t>So you would need to call the constant you want from the interface like Whistler.MEANING_OF_LIFE or Singer.MEANING_OF_LIFE.</a:t>
            </a:r>
          </a:p>
          <a:p>
            <a:pPr rtl="0">
              <a:spcBef>
                <a:spcPts val="0"/>
              </a:spcBef>
              <a:buNone/>
            </a:pPr>
            <a:endParaRPr/>
          </a:p>
          <a:p>
            <a:pPr>
              <a:spcBef>
                <a:spcPts val="0"/>
              </a:spcBef>
              <a:buNone/>
            </a:pPr>
            <a:r>
              <a:rPr lang="en"/>
              <a:t>Similarly for conflicting return types for methods of the same name, java will say that the return type is incompatible with one of the interfaces.</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4"/>
        <p:cNvGrpSpPr/>
        <p:nvPr/>
      </p:nvGrpSpPr>
      <p:grpSpPr>
        <a:xfrm>
          <a:off x="0" y="0"/>
          <a:ext cx="0" cy="0"/>
          <a:chOff x="0" y="0"/>
          <a:chExt cx="0" cy="0"/>
        </a:xfrm>
      </p:grpSpPr>
      <p:sp>
        <p:nvSpPr>
          <p:cNvPr id="765" name="Shape 765"/>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66" name="Shape 76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457200" lvl="0" indent="-304800" rtl="0">
              <a:lnSpc>
                <a:spcPct val="144000"/>
              </a:lnSpc>
              <a:spcBef>
                <a:spcPts val="0"/>
              </a:spcBef>
              <a:buClr>
                <a:schemeClr val="dk1"/>
              </a:buClr>
              <a:buSzPct val="100000"/>
              <a:buFont typeface="Arial"/>
              <a:buChar char="●"/>
            </a:pPr>
            <a:r>
              <a:rPr lang="en" sz="1200">
                <a:solidFill>
                  <a:schemeClr val="dk1"/>
                </a:solidFill>
              </a:rPr>
              <a:t>Implementing an interface allows a class to become more formal about the behavior it promises to provide. </a:t>
            </a:r>
          </a:p>
          <a:p>
            <a:pPr marL="457200" lvl="0" indent="-304800" rtl="0">
              <a:lnSpc>
                <a:spcPct val="144000"/>
              </a:lnSpc>
              <a:spcBef>
                <a:spcPts val="0"/>
              </a:spcBef>
              <a:buClr>
                <a:schemeClr val="dk1"/>
              </a:buClr>
              <a:buSzPct val="100000"/>
              <a:buFont typeface="Arial"/>
              <a:buChar char="●"/>
            </a:pPr>
            <a:r>
              <a:rPr lang="en" sz="1200">
                <a:solidFill>
                  <a:schemeClr val="dk1"/>
                </a:solidFill>
              </a:rPr>
              <a:t>Interfaces form a </a:t>
            </a:r>
            <a:r>
              <a:rPr lang="en" sz="1200" b="1">
                <a:solidFill>
                  <a:schemeClr val="dk1"/>
                </a:solidFill>
              </a:rPr>
              <a:t>contract</a:t>
            </a:r>
            <a:r>
              <a:rPr lang="en" sz="1200">
                <a:solidFill>
                  <a:schemeClr val="dk1"/>
                </a:solidFill>
              </a:rPr>
              <a:t> between the class and the outside world, and this contract is enforced at build time by the compiler. </a:t>
            </a:r>
          </a:p>
          <a:p>
            <a:pPr marL="457200" lvl="0" indent="-304800" rtl="0">
              <a:lnSpc>
                <a:spcPct val="144000"/>
              </a:lnSpc>
              <a:spcBef>
                <a:spcPts val="0"/>
              </a:spcBef>
              <a:buClr>
                <a:schemeClr val="dk1"/>
              </a:buClr>
              <a:buSzPct val="100000"/>
              <a:buFont typeface="Arial"/>
              <a:buChar char="●"/>
            </a:pPr>
            <a:r>
              <a:rPr lang="en" sz="1200">
                <a:solidFill>
                  <a:schemeClr val="dk1"/>
                </a:solidFill>
              </a:rPr>
              <a:t>If your class claims to implement an interface, the class will compile only if all methods defined by that interface are overridden in the class ---are declared in the class.</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2"/>
        <p:cNvGrpSpPr/>
        <p:nvPr/>
      </p:nvGrpSpPr>
      <p:grpSpPr>
        <a:xfrm>
          <a:off x="0" y="0"/>
          <a:ext cx="0" cy="0"/>
          <a:chOff x="0" y="0"/>
          <a:chExt cx="0" cy="0"/>
        </a:xfrm>
      </p:grpSpPr>
      <p:sp>
        <p:nvSpPr>
          <p:cNvPr id="783" name="Shape 783"/>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84" name="Shape 78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a:t>There are </a:t>
            </a:r>
            <a:r>
              <a:rPr lang="en" b="1"/>
              <a:t>six (compiler)</a:t>
            </a:r>
            <a:r>
              <a:rPr lang="en"/>
              <a:t> perspectives of the same Human object. From each perspective, you can call a method m()  (say) only if it is defined in that perspective or above it; otherwise, the call is illegal. This ensures that a method to be called actually exists at runtime.</a:t>
            </a:r>
          </a:p>
          <a:p>
            <a:pPr rtl="0">
              <a:spcBef>
                <a:spcPts val="0"/>
              </a:spcBef>
              <a:buNone/>
            </a:pPr>
            <a:endParaRPr/>
          </a:p>
          <a:p>
            <a:pPr rtl="0">
              <a:spcBef>
                <a:spcPts val="0"/>
              </a:spcBef>
              <a:buNone/>
            </a:pPr>
            <a:r>
              <a:rPr lang="en"/>
              <a:t>But of course the object does NOT change when one casts.</a:t>
            </a:r>
          </a:p>
          <a:p>
            <a:pPr>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Shape 333"/>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34" name="Shape 33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457200" lvl="0" indent="-317500" rtl="0">
              <a:spcBef>
                <a:spcPts val="600"/>
              </a:spcBef>
              <a:buClr>
                <a:schemeClr val="dk1"/>
              </a:buClr>
              <a:buSzPct val="100000"/>
              <a:buFont typeface="Arial"/>
              <a:buChar char="●"/>
            </a:pPr>
            <a:r>
              <a:rPr lang="en" sz="1400">
                <a:solidFill>
                  <a:schemeClr val="dk1"/>
                </a:solidFill>
              </a:rPr>
              <a:t>Explain that all Objects (Strings included) have a default value of null, while primitive types have other default values:</a:t>
            </a:r>
          </a:p>
          <a:p>
            <a:pPr marL="457200" lvl="0" indent="-317500" rtl="0">
              <a:spcBef>
                <a:spcPts val="600"/>
              </a:spcBef>
              <a:buClr>
                <a:schemeClr val="dk1"/>
              </a:buClr>
              <a:buSzPct val="100000"/>
              <a:buFont typeface="Arial"/>
              <a:buChar char="●"/>
            </a:pPr>
            <a:r>
              <a:rPr lang="en" sz="1400">
                <a:solidFill>
                  <a:schemeClr val="dk1"/>
                </a:solidFill>
              </a:rPr>
              <a:t>Note that this is mainly for fields and not local variables (You’ll get a compiler warning if don’t initialize a local variable, and sometimes an error if Java is clever enough)</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4"/>
        <p:cNvGrpSpPr/>
        <p:nvPr/>
      </p:nvGrpSpPr>
      <p:grpSpPr>
        <a:xfrm>
          <a:off x="0" y="0"/>
          <a:ext cx="0" cy="0"/>
          <a:chOff x="0" y="0"/>
          <a:chExt cx="0" cy="0"/>
        </a:xfrm>
      </p:grpSpPr>
      <p:sp>
        <p:nvSpPr>
          <p:cNvPr id="805" name="Shape 805"/>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06" name="Shape 80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a:t>Note that explicit upcasts are unnecessary.</a:t>
            </a:r>
          </a:p>
          <a:p>
            <a:pPr rtl="0">
              <a:spcBef>
                <a:spcPts val="0"/>
              </a:spcBef>
              <a:buNone/>
            </a:pPr>
            <a:endParaRPr/>
          </a:p>
          <a:p>
            <a:pPr rtl="0">
              <a:spcBef>
                <a:spcPts val="0"/>
              </a:spcBef>
              <a:buNone/>
            </a:pPr>
            <a:r>
              <a:rPr lang="en"/>
              <a:t>Explicit downcasts are necessary --and they should be done only if it is KNOWN that the cast will work (use instanceof to check that).</a:t>
            </a:r>
          </a:p>
          <a:p>
            <a:pPr rtl="0">
              <a:spcBef>
                <a:spcPts val="0"/>
              </a:spcBef>
              <a:buNone/>
            </a:pPr>
            <a:endParaRPr/>
          </a:p>
          <a:p>
            <a:pPr rtl="0">
              <a:spcBef>
                <a:spcPts val="0"/>
              </a:spcBef>
              <a:buNone/>
            </a:pPr>
            <a:r>
              <a:rPr lang="en"/>
              <a:t>Note that    c instanceof  C   is true iff c has a partition called C.</a:t>
            </a:r>
          </a:p>
          <a:p>
            <a:pPr lvl="0" rtl="0">
              <a:spcBef>
                <a:spcPts val="0"/>
              </a:spcBef>
              <a:buNone/>
            </a:pPr>
            <a:r>
              <a:rPr lang="en"/>
              <a:t>For the object shown on this slide,  h instance of C is true for C being  Whistler, Human, Mammal, Singer, Animal, and Object.</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1"/>
        <p:cNvGrpSpPr/>
        <p:nvPr/>
      </p:nvGrpSpPr>
      <p:grpSpPr>
        <a:xfrm>
          <a:off x="0" y="0"/>
          <a:ext cx="0" cy="0"/>
          <a:chOff x="0" y="0"/>
          <a:chExt cx="0" cy="0"/>
        </a:xfrm>
      </p:grpSpPr>
      <p:sp>
        <p:nvSpPr>
          <p:cNvPr id="822" name="Shape 82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23" name="Shape 82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endParaRPr/>
          </a:p>
          <a:p>
            <a:pPr rtl="0">
              <a:spcBef>
                <a:spcPts val="0"/>
              </a:spcBef>
              <a:buNone/>
            </a:pPr>
            <a:endParaRPr/>
          </a:p>
          <a:p>
            <a:pPr rtl="0">
              <a:spcBef>
                <a:spcPts val="0"/>
              </a:spcBef>
              <a:buNone/>
            </a:pPr>
            <a:r>
              <a:rPr lang="en"/>
              <a:t>When h.listenTo(h) or h.listenTo(w) gets called, it calls the listenTo method declared in Human. (“Bottom-up rule”)</a:t>
            </a:r>
          </a:p>
          <a:p>
            <a:pPr rtl="0">
              <a:spcBef>
                <a:spcPts val="0"/>
              </a:spcBef>
              <a:buNone/>
            </a:pPr>
            <a:endParaRPr/>
          </a:p>
          <a:p>
            <a:pPr rtl="0">
              <a:spcBef>
                <a:spcPts val="0"/>
              </a:spcBef>
              <a:buNone/>
            </a:pPr>
            <a:r>
              <a:rPr lang="en"/>
              <a:t>w.listenTo(w) doesn’t compile because a Whistler object does not have a listenTo method.</a:t>
            </a:r>
          </a:p>
          <a:p>
            <a:pPr rtl="0">
              <a:spcBef>
                <a:spcPts val="0"/>
              </a:spcBef>
              <a:buNone/>
            </a:pPr>
            <a:endParaRPr/>
          </a:p>
          <a:p>
            <a:pPr lvl="0" rtl="0">
              <a:spcBef>
                <a:spcPts val="0"/>
              </a:spcBef>
              <a:buNone/>
            </a:pPr>
            <a:r>
              <a:rPr lang="en"/>
              <a:t>Whenever we call upon </a:t>
            </a:r>
            <a:r>
              <a:rPr lang="en" b="1">
                <a:solidFill>
                  <a:srgbClr val="1155CC"/>
                </a:solidFill>
                <a:latin typeface="Courier New"/>
                <a:ea typeface="Courier New"/>
                <a:cs typeface="Courier New"/>
                <a:sym typeface="Courier New"/>
              </a:rPr>
              <a:t>w</a:t>
            </a:r>
            <a:r>
              <a:rPr lang="en"/>
              <a:t>, the compiler knows that it can call upon the methods that were declared in (the type) Whistler.</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8"/>
        <p:cNvGrpSpPr/>
        <p:nvPr/>
      </p:nvGrpSpPr>
      <p:grpSpPr>
        <a:xfrm>
          <a:off x="0" y="0"/>
          <a:ext cx="0" cy="0"/>
          <a:chOff x="0" y="0"/>
          <a:chExt cx="0" cy="0"/>
        </a:xfrm>
      </p:grpSpPr>
      <p:sp>
        <p:nvSpPr>
          <p:cNvPr id="829" name="Shape 829"/>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30" name="Shape 83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a:t>At this point, in your Demo, change class Shape to implement Comparable&lt;T&gt; as shown on this slide,</a:t>
            </a:r>
          </a:p>
          <a:p>
            <a:pPr rtl="0">
              <a:spcBef>
                <a:spcPts val="0"/>
              </a:spcBef>
              <a:buNone/>
            </a:pPr>
            <a:r>
              <a:rPr lang="en"/>
              <a:t>adding method compareTo and implementing Comparable&lt;Shape&gt;.</a:t>
            </a:r>
          </a:p>
          <a:p>
            <a:pPr rtl="0">
              <a:spcBef>
                <a:spcPts val="0"/>
              </a:spcBef>
              <a:buNone/>
            </a:pPr>
            <a:r>
              <a:rPr lang="en"/>
              <a:t>You should then be able to run method main and show them that the sort works.</a:t>
            </a:r>
          </a:p>
          <a:p>
            <a:pPr rtl="0">
              <a:spcBef>
                <a:spcPts val="0"/>
              </a:spcBef>
              <a:buNone/>
            </a:pPr>
            <a:endParaRPr/>
          </a:p>
          <a:p>
            <a:pPr rtl="0">
              <a:spcBef>
                <a:spcPts val="0"/>
              </a:spcBef>
              <a:buNone/>
            </a:pPr>
            <a:r>
              <a:rPr lang="en"/>
              <a:t>Note: It would be nice to write compareTo using just:</a:t>
            </a:r>
          </a:p>
          <a:p>
            <a:pPr rtl="0">
              <a:spcBef>
                <a:spcPts val="0"/>
              </a:spcBef>
              <a:buNone/>
            </a:pPr>
            <a:endParaRPr/>
          </a:p>
          <a:p>
            <a:pPr rtl="0">
              <a:spcBef>
                <a:spcPts val="0"/>
              </a:spcBef>
              <a:buNone/>
            </a:pPr>
            <a:r>
              <a:rPr lang="en"/>
              <a:t>    return area() - s.area();</a:t>
            </a:r>
          </a:p>
          <a:p>
            <a:pPr rtl="0">
              <a:spcBef>
                <a:spcPts val="0"/>
              </a:spcBef>
              <a:buNone/>
            </a:pPr>
            <a:endParaRPr/>
          </a:p>
          <a:p>
            <a:pPr rtl="0">
              <a:spcBef>
                <a:spcPts val="0"/>
              </a:spcBef>
              <a:buNone/>
            </a:pPr>
            <a:r>
              <a:rPr lang="en"/>
              <a:t>but the expression is a double. And if we try to cast it to an int, using</a:t>
            </a:r>
          </a:p>
          <a:p>
            <a:pPr rtl="0">
              <a:spcBef>
                <a:spcPts val="0"/>
              </a:spcBef>
              <a:buNone/>
            </a:pPr>
            <a:endParaRPr/>
          </a:p>
          <a:p>
            <a:pPr lvl="0" rtl="0">
              <a:spcBef>
                <a:spcPts val="0"/>
              </a:spcBef>
              <a:buNone/>
            </a:pPr>
            <a:r>
              <a:rPr lang="en"/>
              <a:t>   </a:t>
            </a:r>
            <a:r>
              <a:rPr lang="en">
                <a:solidFill>
                  <a:schemeClr val="dk1"/>
                </a:solidFill>
              </a:rPr>
              <a:t>return (int)(area() - s.area());</a:t>
            </a:r>
          </a:p>
          <a:p>
            <a:pPr lvl="0" rtl="0">
              <a:spcBef>
                <a:spcPts val="0"/>
              </a:spcBef>
              <a:buNone/>
            </a:pPr>
            <a:endParaRPr>
              <a:solidFill>
                <a:schemeClr val="dk1"/>
              </a:solidFill>
            </a:endParaRPr>
          </a:p>
          <a:p>
            <a:pPr lvl="0" rtl="0">
              <a:spcBef>
                <a:spcPts val="0"/>
              </a:spcBef>
              <a:buClr>
                <a:schemeClr val="dk1"/>
              </a:buClr>
              <a:buSzPct val="100000"/>
              <a:buFont typeface="Arial"/>
              <a:buNone/>
            </a:pPr>
            <a:r>
              <a:rPr lang="en">
                <a:solidFill>
                  <a:schemeClr val="dk1"/>
                </a:solidFill>
              </a:rPr>
              <a:t>it doesn’t give the right answer is the area different is between -1 and 1 (non-inclusive).</a:t>
            </a:r>
          </a:p>
          <a:p>
            <a:pPr lvl="0" rtl="0">
              <a:spcBef>
                <a:spcPts val="0"/>
              </a:spcBef>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5"/>
        <p:cNvGrpSpPr/>
        <p:nvPr/>
      </p:nvGrpSpPr>
      <p:grpSpPr>
        <a:xfrm>
          <a:off x="0" y="0"/>
          <a:ext cx="0" cy="0"/>
          <a:chOff x="0" y="0"/>
          <a:chExt cx="0" cy="0"/>
        </a:xfrm>
      </p:grpSpPr>
      <p:sp>
        <p:nvSpPr>
          <p:cNvPr id="836" name="Shape 836"/>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37" name="Shape 8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a:p>
            <a:pPr lvl="0" rtl="0">
              <a:spcBef>
                <a:spcPts val="0"/>
              </a:spcBef>
              <a:buNone/>
            </a:pPr>
            <a:r>
              <a:rPr lang="en"/>
              <a:t>All 110 very diverse/different classes that implement Comparable just need to use one method! (Arrays.sort)</a:t>
            </a:r>
          </a:p>
          <a:p>
            <a:pPr lvl="0" rtl="0">
              <a:spcBef>
                <a:spcPts val="0"/>
              </a:spcBef>
              <a:buNone/>
            </a:pPr>
            <a:r>
              <a:rPr lang="en"/>
              <a:t>Interfaces stop us from needlessly writing 110 different sort implementations! If YOUR class C (say) implements Comparable,</a:t>
            </a:r>
          </a:p>
          <a:p>
            <a:pPr lvl="0" rtl="0">
              <a:spcBef>
                <a:spcPts val="0"/>
              </a:spcBef>
              <a:buNone/>
            </a:pPr>
            <a:r>
              <a:rPr lang="en"/>
              <a:t>thus providing a method that gives an ordering to objects of the class, you can use Arrays.sort to sort arrays C[].</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4"/>
        <p:cNvGrpSpPr/>
        <p:nvPr/>
      </p:nvGrpSpPr>
      <p:grpSpPr>
        <a:xfrm>
          <a:off x="0" y="0"/>
          <a:ext cx="0" cy="0"/>
          <a:chOff x="0" y="0"/>
          <a:chExt cx="0" cy="0"/>
        </a:xfrm>
      </p:grpSpPr>
      <p:sp>
        <p:nvSpPr>
          <p:cNvPr id="845" name="Shape 845"/>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46" name="Shape 84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Because of interfaces, we need </a:t>
            </a:r>
            <a:r>
              <a:rPr lang="en">
                <a:solidFill>
                  <a:schemeClr val="dk1"/>
                </a:solidFill>
              </a:rPr>
              <a:t>only </a:t>
            </a:r>
            <a:r>
              <a:rPr lang="en"/>
              <a:t>one sort method, which just relies on compareTo. </a:t>
            </a:r>
          </a:p>
          <a:p>
            <a:pPr lvl="0" rtl="0">
              <a:spcBef>
                <a:spcPts val="0"/>
              </a:spcBef>
              <a:buNone/>
            </a:pPr>
            <a:r>
              <a:rPr lang="en"/>
              <a:t>As long as Arrays.sort can cast elements to type Comparable, it can reliably call method compareTo.</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4"/>
        <p:cNvGrpSpPr/>
        <p:nvPr/>
      </p:nvGrpSpPr>
      <p:grpSpPr>
        <a:xfrm>
          <a:off x="0" y="0"/>
          <a:ext cx="0" cy="0"/>
          <a:chOff x="0" y="0"/>
          <a:chExt cx="0" cy="0"/>
        </a:xfrm>
      </p:grpSpPr>
      <p:sp>
        <p:nvSpPr>
          <p:cNvPr id="855" name="Shape 855"/>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56" name="Shape 85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sz="1200">
                <a:solidFill>
                  <a:schemeClr val="dk1"/>
                </a:solidFill>
              </a:rPr>
              <a:t>(If you have time) go through the points in the context of the previous examples of Humans/whistlers and shapes.</a:t>
            </a:r>
          </a:p>
          <a:p>
            <a:pPr rtl="0">
              <a:spcBef>
                <a:spcPts val="0"/>
              </a:spcBef>
              <a:buNone/>
            </a:pPr>
            <a:endParaRPr sz="1200">
              <a:solidFill>
                <a:schemeClr val="dk1"/>
              </a:solidFill>
            </a:endParaRPr>
          </a:p>
          <a:p>
            <a:pPr rtl="0">
              <a:spcBef>
                <a:spcPts val="0"/>
              </a:spcBef>
              <a:buNone/>
            </a:pPr>
            <a:endParaRPr sz="1200">
              <a:solidFill>
                <a:schemeClr val="dk1"/>
              </a:solidFill>
            </a:endParaRPr>
          </a:p>
          <a:p>
            <a:pPr rtl="0">
              <a:spcBef>
                <a:spcPts val="0"/>
              </a:spcBef>
              <a:buNone/>
            </a:pPr>
            <a:r>
              <a:rPr lang="en" sz="1200">
                <a:solidFill>
                  <a:schemeClr val="dk1"/>
                </a:solidFill>
              </a:rPr>
              <a:t>Software Engineering:</a:t>
            </a:r>
          </a:p>
          <a:p>
            <a:pPr marL="457200" lvl="0" indent="-304800" rtl="0">
              <a:spcBef>
                <a:spcPts val="0"/>
              </a:spcBef>
              <a:buClr>
                <a:schemeClr val="dk1"/>
              </a:buClr>
              <a:buSzPct val="100000"/>
              <a:buFont typeface="Arial"/>
              <a:buChar char="-"/>
            </a:pPr>
            <a:r>
              <a:rPr lang="en" sz="1200">
                <a:solidFill>
                  <a:schemeClr val="dk1"/>
                </a:solidFill>
              </a:rPr>
              <a:t>specify and enforce boundaries between different parts of a team project</a:t>
            </a:r>
          </a:p>
          <a:p>
            <a:pPr rtl="0">
              <a:spcBef>
                <a:spcPts val="0"/>
              </a:spcBef>
              <a:buNone/>
            </a:pPr>
            <a:endParaRPr sz="1200">
              <a:solidFill>
                <a:schemeClr val="dk1"/>
              </a:solidFill>
            </a:endParaRPr>
          </a:p>
          <a:p>
            <a:pPr lvl="0">
              <a:spcBef>
                <a:spcPts val="0"/>
              </a:spcBef>
              <a:buNone/>
            </a:pPr>
            <a:r>
              <a:rPr lang="en" sz="1200">
                <a:solidFill>
                  <a:schemeClr val="dk1"/>
                </a:solidFill>
              </a:rPr>
              <a:t>Because they will have had some exposure to Lists, you can say that if they implement the List&lt;T&gt; interface, it allows a user to have a guarantee that their list implementation will have those List methods. It doesn’t say anything about the implementation (backing array vs. objects and pointers). It just needs to satisfy the specification. Else, there will be a compiler error.</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9"/>
        <p:cNvGrpSpPr/>
        <p:nvPr/>
      </p:nvGrpSpPr>
      <p:grpSpPr>
        <a:xfrm>
          <a:off x="0" y="0"/>
          <a:ext cx="0" cy="0"/>
          <a:chOff x="0" y="0"/>
          <a:chExt cx="0" cy="0"/>
        </a:xfrm>
      </p:grpSpPr>
      <p:sp>
        <p:nvSpPr>
          <p:cNvPr id="870" name="Shape 870"/>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71" name="Shape 87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R="0" lvl="0" algn="l" rtl="0">
              <a:lnSpc>
                <a:spcPct val="100000"/>
              </a:lnSpc>
              <a:spcBef>
                <a:spcPts val="0"/>
              </a:spcBef>
              <a:spcAft>
                <a:spcPts val="0"/>
              </a:spcAft>
              <a:buNone/>
            </a:pPr>
            <a:endParaRPr sz="140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8"/>
        <p:cNvGrpSpPr/>
        <p:nvPr/>
      </p:nvGrpSpPr>
      <p:grpSpPr>
        <a:xfrm>
          <a:off x="0" y="0"/>
          <a:ext cx="0" cy="0"/>
          <a:chOff x="0" y="0"/>
          <a:chExt cx="0" cy="0"/>
        </a:xfrm>
      </p:grpSpPr>
      <p:sp>
        <p:nvSpPr>
          <p:cNvPr id="889" name="Shape 889"/>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90" name="Shape 89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R="0" lvl="0" algn="l" rtl="0">
              <a:lnSpc>
                <a:spcPct val="100000"/>
              </a:lnSpc>
              <a:spcBef>
                <a:spcPts val="0"/>
              </a:spcBef>
              <a:spcAft>
                <a:spcPts val="0"/>
              </a:spcAft>
              <a:buNone/>
            </a:pPr>
            <a:endParaRPr sz="140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5"/>
        <p:cNvGrpSpPr/>
        <p:nvPr/>
      </p:nvGrpSpPr>
      <p:grpSpPr>
        <a:xfrm>
          <a:off x="0" y="0"/>
          <a:ext cx="0" cy="0"/>
          <a:chOff x="0" y="0"/>
          <a:chExt cx="0" cy="0"/>
        </a:xfrm>
      </p:grpSpPr>
      <p:sp>
        <p:nvSpPr>
          <p:cNvPr id="906" name="Shape 906"/>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07" name="Shape 90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R="0" algn="l" rtl="0">
              <a:lnSpc>
                <a:spcPct val="100000"/>
              </a:lnSpc>
              <a:spcBef>
                <a:spcPts val="0"/>
              </a:spcBef>
              <a:spcAft>
                <a:spcPts val="0"/>
              </a:spcAft>
              <a:buNone/>
            </a:pPr>
            <a:r>
              <a:rPr lang="en" sz="1400"/>
              <a:t>Emphasize that loop invariants have these four components that directly link to the four loopy questions. </a:t>
            </a:r>
          </a:p>
          <a:p>
            <a:pPr marR="0" algn="l" rtl="0">
              <a:lnSpc>
                <a:spcPct val="100000"/>
              </a:lnSpc>
              <a:spcBef>
                <a:spcPts val="0"/>
              </a:spcBef>
              <a:spcAft>
                <a:spcPts val="0"/>
              </a:spcAft>
              <a:buNone/>
            </a:pPr>
            <a:endParaRPr sz="1400"/>
          </a:p>
          <a:p>
            <a:pPr marR="0" lvl="0" algn="l" rtl="0">
              <a:lnSpc>
                <a:spcPct val="100000"/>
              </a:lnSpc>
              <a:spcBef>
                <a:spcPts val="0"/>
              </a:spcBef>
              <a:spcAft>
                <a:spcPts val="0"/>
              </a:spcAft>
              <a:buNone/>
            </a:pPr>
            <a:r>
              <a:rPr lang="en" sz="1400"/>
              <a:t>If you want, give them a mnemonic to remember </a:t>
            </a:r>
            <a:r>
              <a:rPr lang="en" sz="1400" b="1"/>
              <a:t>SSKP</a:t>
            </a:r>
            <a:r>
              <a:rPr lang="en" sz="1400"/>
              <a:t> like </a:t>
            </a:r>
            <a:r>
              <a:rPr lang="en" sz="1400" b="1"/>
              <a:t>Smart Sharks Kick Pebbles</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7"/>
        <p:cNvGrpSpPr/>
        <p:nvPr/>
      </p:nvGrpSpPr>
      <p:grpSpPr>
        <a:xfrm>
          <a:off x="0" y="0"/>
          <a:ext cx="0" cy="0"/>
          <a:chOff x="0" y="0"/>
          <a:chExt cx="0" cy="0"/>
        </a:xfrm>
      </p:grpSpPr>
      <p:sp>
        <p:nvSpPr>
          <p:cNvPr id="1038" name="Shape 1038"/>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39" name="Shape 103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a:p>
            <a:pPr lvl="0" rt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Shape 34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41" name="Shape 34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sz="1400"/>
              <a:t>We don’t want to get too much into wrapper classes at this point because it’s a pretty strange concept for people just picking up Java and it’s not very important early on. This is mainly to let them know that</a:t>
            </a:r>
          </a:p>
          <a:p>
            <a:pPr marL="457200" lvl="0" indent="-317500" rtl="0">
              <a:spcBef>
                <a:spcPts val="0"/>
              </a:spcBef>
              <a:buClr>
                <a:srgbClr val="000000"/>
              </a:buClr>
              <a:buSzPct val="100000"/>
              <a:buFont typeface="Arial"/>
              <a:buAutoNum type="alphaUcPeriod"/>
            </a:pPr>
            <a:r>
              <a:rPr lang="en" sz="1400"/>
              <a:t>primitive types cannot have methods, and</a:t>
            </a:r>
          </a:p>
          <a:p>
            <a:pPr marL="457200" lvl="0" indent="-317500" rtl="0">
              <a:spcBef>
                <a:spcPts val="0"/>
              </a:spcBef>
              <a:buClr>
                <a:srgbClr val="000000"/>
              </a:buClr>
              <a:buSzPct val="100000"/>
              <a:buFont typeface="Arial"/>
              <a:buAutoNum type="alphaUcPeriod"/>
            </a:pPr>
            <a:r>
              <a:rPr lang="en" sz="1400"/>
              <a:t>each primitive type has a related wrapper class with useful methods</a:t>
            </a:r>
          </a:p>
          <a:p>
            <a:pPr rtl="0">
              <a:spcBef>
                <a:spcPts val="0"/>
              </a:spcBef>
              <a:buNone/>
            </a:pPr>
            <a:endParaRPr sz="1400"/>
          </a:p>
          <a:p>
            <a:pPr rtl="0">
              <a:spcBef>
                <a:spcPts val="0"/>
              </a:spcBef>
              <a:buNone/>
            </a:pPr>
            <a:r>
              <a:rPr lang="en" sz="1400"/>
              <a:t>Don’t talk about casting between primitives and their wrappers or about equality of wrapped primitives, just treat these classes as if they were a collection of static methods related to the primitives.</a:t>
            </a:r>
          </a:p>
          <a:p>
            <a:pPr rtl="0">
              <a:spcBef>
                <a:spcPts val="0"/>
              </a:spcBef>
              <a:buNone/>
            </a:pPr>
            <a:endParaRPr sz="1400"/>
          </a:p>
          <a:p>
            <a:pPr lvl="0">
              <a:spcBef>
                <a:spcPts val="0"/>
              </a:spcBef>
              <a:buNone/>
            </a:pPr>
            <a:r>
              <a:rPr lang="en" sz="1400"/>
              <a:t>It can be nice to mention that the method they saw earlier</a:t>
            </a:r>
            <a:r>
              <a:rPr lang="en" sz="1400">
                <a:latin typeface="Courier New"/>
                <a:ea typeface="Courier New"/>
                <a:cs typeface="Courier New"/>
                <a:sym typeface="Courier New"/>
              </a:rPr>
              <a:t> </a:t>
            </a:r>
            <a:r>
              <a:rPr lang="en" sz="1400" b="1">
                <a:solidFill>
                  <a:srgbClr val="1155CC"/>
                </a:solidFill>
                <a:latin typeface="Courier New"/>
                <a:ea typeface="Courier New"/>
                <a:cs typeface="Courier New"/>
                <a:sym typeface="Courier New"/>
              </a:rPr>
              <a:t>Double.parseDouble(str)</a:t>
            </a:r>
            <a:r>
              <a:rPr lang="en" sz="1400" b="1">
                <a:solidFill>
                  <a:srgbClr val="1155CC"/>
                </a:solidFill>
              </a:rPr>
              <a:t> </a:t>
            </a:r>
            <a:r>
              <a:rPr lang="en" sz="1400"/>
              <a:t>comes from the Double wrapper class, and that </a:t>
            </a:r>
            <a:r>
              <a:rPr lang="en" sz="1400" b="1">
                <a:solidFill>
                  <a:srgbClr val="1155CC"/>
                </a:solidFill>
                <a:latin typeface="Courier New"/>
                <a:ea typeface="Courier New"/>
                <a:cs typeface="Courier New"/>
                <a:sym typeface="Courier New"/>
              </a:rPr>
              <a:t>Integer.parseInt</a:t>
            </a:r>
            <a:r>
              <a:rPr lang="en" sz="1400"/>
              <a:t> is a similar useful one. </a:t>
            </a:r>
            <a:r>
              <a:rPr lang="en" sz="1400" b="1">
                <a:solidFill>
                  <a:srgbClr val="1155CC"/>
                </a:solidFill>
                <a:latin typeface="Courier New"/>
                <a:ea typeface="Courier New"/>
                <a:cs typeface="Courier New"/>
                <a:sym typeface="Courier New"/>
              </a:rPr>
              <a:t>Integer.MAX_VALUE</a:t>
            </a:r>
            <a:r>
              <a:rPr lang="en" sz="1400"/>
              <a:t> and </a:t>
            </a:r>
            <a:r>
              <a:rPr lang="en" sz="1400" b="1">
                <a:solidFill>
                  <a:srgbClr val="1155CC"/>
                </a:solidFill>
                <a:latin typeface="Courier New"/>
                <a:ea typeface="Courier New"/>
                <a:cs typeface="Courier New"/>
                <a:sym typeface="Courier New"/>
              </a:rPr>
              <a:t>Integer.MIN_VALUE</a:t>
            </a:r>
            <a:r>
              <a:rPr lang="en" sz="1400"/>
              <a:t> can also be useful.</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3"/>
        <p:cNvGrpSpPr/>
        <p:nvPr/>
      </p:nvGrpSpPr>
      <p:grpSpPr>
        <a:xfrm>
          <a:off x="0" y="0"/>
          <a:ext cx="0" cy="0"/>
          <a:chOff x="0" y="0"/>
          <a:chExt cx="0" cy="0"/>
        </a:xfrm>
      </p:grpSpPr>
      <p:sp>
        <p:nvSpPr>
          <p:cNvPr id="1044" name="Shape 1044"/>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45" name="Shape 104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4"/>
        <p:cNvGrpSpPr/>
        <p:nvPr/>
      </p:nvGrpSpPr>
      <p:grpSpPr>
        <a:xfrm>
          <a:off x="0" y="0"/>
          <a:ext cx="0" cy="0"/>
          <a:chOff x="0" y="0"/>
          <a:chExt cx="0" cy="0"/>
        </a:xfrm>
      </p:grpSpPr>
      <p:sp>
        <p:nvSpPr>
          <p:cNvPr id="1075" name="Shape 1075"/>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1076" name="Shape 107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6"/>
        <p:cNvGrpSpPr/>
        <p:nvPr/>
      </p:nvGrpSpPr>
      <p:grpSpPr>
        <a:xfrm>
          <a:off x="0" y="0"/>
          <a:ext cx="0" cy="0"/>
          <a:chOff x="0" y="0"/>
          <a:chExt cx="0" cy="0"/>
        </a:xfrm>
      </p:grpSpPr>
      <p:sp>
        <p:nvSpPr>
          <p:cNvPr id="1097" name="Shape 1097"/>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1098" name="Shape 10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5"/>
        <p:cNvGrpSpPr/>
        <p:nvPr/>
      </p:nvGrpSpPr>
      <p:grpSpPr>
        <a:xfrm>
          <a:off x="0" y="0"/>
          <a:ext cx="0" cy="0"/>
          <a:chOff x="0" y="0"/>
          <a:chExt cx="0" cy="0"/>
        </a:xfrm>
      </p:grpSpPr>
      <p:sp>
        <p:nvSpPr>
          <p:cNvPr id="1106" name="Shape 1106"/>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1107" name="Shape 11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6"/>
        <p:cNvGrpSpPr/>
        <p:nvPr/>
      </p:nvGrpSpPr>
      <p:grpSpPr>
        <a:xfrm>
          <a:off x="0" y="0"/>
          <a:ext cx="0" cy="0"/>
          <a:chOff x="0" y="0"/>
          <a:chExt cx="0" cy="0"/>
        </a:xfrm>
      </p:grpSpPr>
      <p:sp>
        <p:nvSpPr>
          <p:cNvPr id="1117" name="Shape 1117"/>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1118" name="Shape 11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3"/>
        <p:cNvGrpSpPr/>
        <p:nvPr/>
      </p:nvGrpSpPr>
      <p:grpSpPr>
        <a:xfrm>
          <a:off x="0" y="0"/>
          <a:ext cx="0" cy="0"/>
          <a:chOff x="0" y="0"/>
          <a:chExt cx="0" cy="0"/>
        </a:xfrm>
      </p:grpSpPr>
      <p:sp>
        <p:nvSpPr>
          <p:cNvPr id="1124" name="Shape 1124"/>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1125" name="Shape 11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6"/>
        <p:cNvGrpSpPr/>
        <p:nvPr/>
      </p:nvGrpSpPr>
      <p:grpSpPr>
        <a:xfrm>
          <a:off x="0" y="0"/>
          <a:ext cx="0" cy="0"/>
          <a:chOff x="0" y="0"/>
          <a:chExt cx="0" cy="0"/>
        </a:xfrm>
      </p:grpSpPr>
      <p:sp>
        <p:nvSpPr>
          <p:cNvPr id="1137" name="Shape 1137"/>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1138" name="Shape 11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5"/>
        <p:cNvGrpSpPr/>
        <p:nvPr/>
      </p:nvGrpSpPr>
      <p:grpSpPr>
        <a:xfrm>
          <a:off x="0" y="0"/>
          <a:ext cx="0" cy="0"/>
          <a:chOff x="0" y="0"/>
          <a:chExt cx="0" cy="0"/>
        </a:xfrm>
      </p:grpSpPr>
      <p:sp>
        <p:nvSpPr>
          <p:cNvPr id="1156" name="Shape 1156"/>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1157" name="Shape 11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0"/>
        <p:cNvGrpSpPr/>
        <p:nvPr/>
      </p:nvGrpSpPr>
      <p:grpSpPr>
        <a:xfrm>
          <a:off x="0" y="0"/>
          <a:ext cx="0" cy="0"/>
          <a:chOff x="0" y="0"/>
          <a:chExt cx="0" cy="0"/>
        </a:xfrm>
      </p:grpSpPr>
      <p:sp>
        <p:nvSpPr>
          <p:cNvPr id="1171" name="Shape 1171"/>
          <p:cNvSpPr txBox="1">
            <a:spLocks noGrp="1"/>
          </p:cNvSpPr>
          <p:nvPr>
            <p:ph type="body" idx="1"/>
          </p:nvPr>
        </p:nvSpPr>
        <p:spPr>
          <a:xfrm>
            <a:off x="914400" y="4343400"/>
            <a:ext cx="5029199" cy="4114800"/>
          </a:xfrm>
          <a:prstGeom prst="rect">
            <a:avLst/>
          </a:prstGeom>
        </p:spPr>
        <p:txBody>
          <a:bodyPr lIns="91425" tIns="91425" rIns="91425" bIns="91425" anchor="ctr" anchorCtr="0">
            <a:noAutofit/>
          </a:bodyPr>
          <a:lstStyle/>
          <a:p>
            <a:pPr>
              <a:spcBef>
                <a:spcPts val="0"/>
              </a:spcBef>
              <a:buNone/>
            </a:pPr>
            <a:endParaRPr/>
          </a:p>
        </p:txBody>
      </p:sp>
      <p:sp>
        <p:nvSpPr>
          <p:cNvPr id="1172" name="Shape 11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6"/>
        <p:cNvGrpSpPr/>
        <p:nvPr/>
      </p:nvGrpSpPr>
      <p:grpSpPr>
        <a:xfrm>
          <a:off x="0" y="0"/>
          <a:ext cx="0" cy="0"/>
          <a:chOff x="0" y="0"/>
          <a:chExt cx="0" cy="0"/>
        </a:xfrm>
      </p:grpSpPr>
      <p:sp>
        <p:nvSpPr>
          <p:cNvPr id="1177" name="Shape 1177"/>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78" name="Shape 117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Shape 36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63" name="Shape 36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2"/>
        <p:cNvGrpSpPr/>
        <p:nvPr/>
      </p:nvGrpSpPr>
      <p:grpSpPr>
        <a:xfrm>
          <a:off x="0" y="0"/>
          <a:ext cx="0" cy="0"/>
          <a:chOff x="0" y="0"/>
          <a:chExt cx="0" cy="0"/>
        </a:xfrm>
      </p:grpSpPr>
      <p:sp>
        <p:nvSpPr>
          <p:cNvPr id="1213" name="Shape 1213"/>
          <p:cNvSpPr txBox="1">
            <a:spLocks noGrp="1"/>
          </p:cNvSpPr>
          <p:nvPr>
            <p:ph type="body" idx="1"/>
          </p:nvPr>
        </p:nvSpPr>
        <p:spPr>
          <a:xfrm>
            <a:off x="686098" y="4343702"/>
            <a:ext cx="5485804" cy="4113892"/>
          </a:xfrm>
          <a:prstGeom prst="rect">
            <a:avLst/>
          </a:prstGeom>
        </p:spPr>
        <p:txBody>
          <a:bodyPr lIns="86175" tIns="86175" rIns="86175" bIns="86175" anchor="ctr" anchorCtr="0">
            <a:noAutofit/>
          </a:bodyPr>
          <a:lstStyle/>
          <a:p>
            <a:pPr>
              <a:spcBef>
                <a:spcPts val="0"/>
              </a:spcBef>
              <a:buNone/>
            </a:pPr>
            <a:endParaRPr/>
          </a:p>
        </p:txBody>
      </p:sp>
      <p:sp>
        <p:nvSpPr>
          <p:cNvPr id="1214" name="Shape 121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7"/>
        <p:cNvGrpSpPr/>
        <p:nvPr/>
      </p:nvGrpSpPr>
      <p:grpSpPr>
        <a:xfrm>
          <a:off x="0" y="0"/>
          <a:ext cx="0" cy="0"/>
          <a:chOff x="0" y="0"/>
          <a:chExt cx="0" cy="0"/>
        </a:xfrm>
      </p:grpSpPr>
      <p:sp>
        <p:nvSpPr>
          <p:cNvPr id="1288" name="Shape 1288"/>
          <p:cNvSpPr txBox="1">
            <a:spLocks noGrp="1"/>
          </p:cNvSpPr>
          <p:nvPr>
            <p:ph type="body" idx="1"/>
          </p:nvPr>
        </p:nvSpPr>
        <p:spPr>
          <a:xfrm>
            <a:off x="686098" y="4343702"/>
            <a:ext cx="5485804" cy="4113892"/>
          </a:xfrm>
          <a:prstGeom prst="rect">
            <a:avLst/>
          </a:prstGeom>
        </p:spPr>
        <p:txBody>
          <a:bodyPr lIns="86175" tIns="86175" rIns="86175" bIns="86175" anchor="ctr" anchorCtr="0">
            <a:noAutofit/>
          </a:bodyPr>
          <a:lstStyle/>
          <a:p>
            <a:pPr>
              <a:spcBef>
                <a:spcPts val="0"/>
              </a:spcBef>
              <a:buNone/>
            </a:pPr>
            <a:endParaRPr/>
          </a:p>
        </p:txBody>
      </p:sp>
      <p:sp>
        <p:nvSpPr>
          <p:cNvPr id="1289" name="Shape 12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4"/>
        <p:cNvGrpSpPr/>
        <p:nvPr/>
      </p:nvGrpSpPr>
      <p:grpSpPr>
        <a:xfrm>
          <a:off x="0" y="0"/>
          <a:ext cx="0" cy="0"/>
          <a:chOff x="0" y="0"/>
          <a:chExt cx="0" cy="0"/>
        </a:xfrm>
      </p:grpSpPr>
      <p:sp>
        <p:nvSpPr>
          <p:cNvPr id="1385" name="Shape 1385"/>
          <p:cNvSpPr txBox="1">
            <a:spLocks noGrp="1"/>
          </p:cNvSpPr>
          <p:nvPr>
            <p:ph type="body" idx="1"/>
          </p:nvPr>
        </p:nvSpPr>
        <p:spPr>
          <a:xfrm>
            <a:off x="686098" y="4343702"/>
            <a:ext cx="5485804" cy="4113892"/>
          </a:xfrm>
          <a:prstGeom prst="rect">
            <a:avLst/>
          </a:prstGeom>
        </p:spPr>
        <p:txBody>
          <a:bodyPr lIns="86175" tIns="86175" rIns="86175" bIns="86175" anchor="ctr" anchorCtr="0">
            <a:noAutofit/>
          </a:bodyPr>
          <a:lstStyle/>
          <a:p>
            <a:pPr>
              <a:spcBef>
                <a:spcPts val="0"/>
              </a:spcBef>
              <a:buNone/>
            </a:pPr>
            <a:endParaRPr/>
          </a:p>
        </p:txBody>
      </p:sp>
      <p:sp>
        <p:nvSpPr>
          <p:cNvPr id="1386" name="Shape 13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9"/>
        <p:cNvGrpSpPr/>
        <p:nvPr/>
      </p:nvGrpSpPr>
      <p:grpSpPr>
        <a:xfrm>
          <a:off x="0" y="0"/>
          <a:ext cx="0" cy="0"/>
          <a:chOff x="0" y="0"/>
          <a:chExt cx="0" cy="0"/>
        </a:xfrm>
      </p:grpSpPr>
      <p:sp>
        <p:nvSpPr>
          <p:cNvPr id="1390" name="Shape 1390"/>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391" name="Shape 139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2"/>
        <p:cNvGrpSpPr/>
        <p:nvPr/>
      </p:nvGrpSpPr>
      <p:grpSpPr>
        <a:xfrm>
          <a:off x="0" y="0"/>
          <a:ext cx="0" cy="0"/>
          <a:chOff x="0" y="0"/>
          <a:chExt cx="0" cy="0"/>
        </a:xfrm>
      </p:grpSpPr>
      <p:sp>
        <p:nvSpPr>
          <p:cNvPr id="1403" name="Shape 1403"/>
          <p:cNvSpPr txBox="1">
            <a:spLocks noGrp="1"/>
          </p:cNvSpPr>
          <p:nvPr>
            <p:ph type="body" idx="1"/>
          </p:nvPr>
        </p:nvSpPr>
        <p:spPr>
          <a:xfrm>
            <a:off x="685800" y="4343400"/>
            <a:ext cx="5486399" cy="4114799"/>
          </a:xfrm>
          <a:prstGeom prst="rect">
            <a:avLst/>
          </a:prstGeom>
        </p:spPr>
        <p:txBody>
          <a:bodyPr lIns="86175" tIns="86175" rIns="86175" bIns="86175" anchor="ctr" anchorCtr="0">
            <a:noAutofit/>
          </a:bodyPr>
          <a:lstStyle/>
          <a:p>
            <a:pPr>
              <a:spcBef>
                <a:spcPts val="0"/>
              </a:spcBef>
              <a:buNone/>
            </a:pPr>
            <a:endParaRPr/>
          </a:p>
        </p:txBody>
      </p:sp>
      <p:sp>
        <p:nvSpPr>
          <p:cNvPr id="1404" name="Shape 14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0"/>
        <p:cNvGrpSpPr/>
        <p:nvPr/>
      </p:nvGrpSpPr>
      <p:grpSpPr>
        <a:xfrm>
          <a:off x="0" y="0"/>
          <a:ext cx="0" cy="0"/>
          <a:chOff x="0" y="0"/>
          <a:chExt cx="0" cy="0"/>
        </a:xfrm>
      </p:grpSpPr>
      <p:sp>
        <p:nvSpPr>
          <p:cNvPr id="1421" name="Shape 1421"/>
          <p:cNvSpPr txBox="1">
            <a:spLocks noGrp="1"/>
          </p:cNvSpPr>
          <p:nvPr>
            <p:ph type="body" idx="1"/>
          </p:nvPr>
        </p:nvSpPr>
        <p:spPr>
          <a:xfrm>
            <a:off x="685800" y="4343400"/>
            <a:ext cx="5486399" cy="4114799"/>
          </a:xfrm>
          <a:prstGeom prst="rect">
            <a:avLst/>
          </a:prstGeom>
        </p:spPr>
        <p:txBody>
          <a:bodyPr lIns="86175" tIns="86175" rIns="86175" bIns="86175" anchor="ctr" anchorCtr="0">
            <a:noAutofit/>
          </a:bodyPr>
          <a:lstStyle/>
          <a:p>
            <a:pPr>
              <a:spcBef>
                <a:spcPts val="0"/>
              </a:spcBef>
              <a:buNone/>
            </a:pPr>
            <a:endParaRPr/>
          </a:p>
        </p:txBody>
      </p:sp>
      <p:sp>
        <p:nvSpPr>
          <p:cNvPr id="1422" name="Shape 142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Shape 22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26" name="Shape 2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
        <p:cNvGrpSpPr/>
        <p:nvPr/>
      </p:nvGrpSpPr>
      <p:grpSpPr>
        <a:xfrm>
          <a:off x="0" y="0"/>
          <a:ext cx="0" cy="0"/>
          <a:chOff x="0" y="0"/>
          <a:chExt cx="0" cy="0"/>
        </a:xfrm>
      </p:grpSpPr>
      <p:sp>
        <p:nvSpPr>
          <p:cNvPr id="369" name="Shape 369"/>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70" name="Shape 37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5"/>
        <p:cNvGrpSpPr/>
        <p:nvPr/>
      </p:nvGrpSpPr>
      <p:grpSpPr>
        <a:xfrm>
          <a:off x="0" y="0"/>
          <a:ext cx="0" cy="0"/>
          <a:chOff x="0" y="0"/>
          <a:chExt cx="0" cy="0"/>
        </a:xfrm>
      </p:grpSpPr>
      <p:sp>
        <p:nvSpPr>
          <p:cNvPr id="376" name="Shape 37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77" name="Shape 37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2"/>
        <p:cNvGrpSpPr/>
        <p:nvPr/>
      </p:nvGrpSpPr>
      <p:grpSpPr>
        <a:xfrm>
          <a:off x="0" y="0"/>
          <a:ext cx="0" cy="0"/>
          <a:chOff x="0" y="0"/>
          <a:chExt cx="0" cy="0"/>
        </a:xfrm>
      </p:grpSpPr>
      <p:sp>
        <p:nvSpPr>
          <p:cNvPr id="383" name="Shape 383"/>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84" name="Shape 38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5"/>
        <p:cNvGrpSpPr/>
        <p:nvPr/>
      </p:nvGrpSpPr>
      <p:grpSpPr>
        <a:xfrm>
          <a:off x="0" y="0"/>
          <a:ext cx="0" cy="0"/>
          <a:chOff x="0" y="0"/>
          <a:chExt cx="0" cy="0"/>
        </a:xfrm>
      </p:grpSpPr>
      <p:sp>
        <p:nvSpPr>
          <p:cNvPr id="406" name="Shape 406"/>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07" name="Shape 40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457200" lvl="0" indent="-317500" rtl="0">
              <a:spcBef>
                <a:spcPts val="0"/>
              </a:spcBef>
              <a:buClr>
                <a:srgbClr val="000000"/>
              </a:buClr>
              <a:buSzPct val="100000"/>
              <a:buFont typeface="Arial"/>
              <a:buChar char="●"/>
            </a:pPr>
            <a:r>
              <a:rPr lang="en" sz="1400"/>
              <a:t>Explain how variable pets and the referenced value are separate. </a:t>
            </a:r>
          </a:p>
          <a:p>
            <a:pPr marL="457200" lvl="0" indent="-317500" rtl="0">
              <a:spcBef>
                <a:spcPts val="0"/>
              </a:spcBef>
              <a:buClr>
                <a:srgbClr val="000000"/>
              </a:buClr>
              <a:buSzPct val="100000"/>
              <a:buFont typeface="Arial"/>
              <a:buChar char="●"/>
            </a:pPr>
            <a:r>
              <a:rPr lang="en" sz="1400"/>
              <a:t>Explain that the compiler will allow any object to be stored in the array as long as it has the appropriate type.</a:t>
            </a:r>
          </a:p>
          <a:p>
            <a:pPr marL="914400" lvl="1" indent="-317500" rtl="0">
              <a:spcBef>
                <a:spcPts val="0"/>
              </a:spcBef>
              <a:buClr>
                <a:srgbClr val="000000"/>
              </a:buClr>
              <a:buSzPct val="100000"/>
              <a:buFont typeface="Courier New"/>
              <a:buChar char="o"/>
            </a:pPr>
            <a:r>
              <a:rPr lang="en" sz="1400">
                <a:solidFill>
                  <a:schemeClr val="dk1"/>
                </a:solidFill>
              </a:rPr>
              <a:t>We need to be assured that we can call any methods that belong to Animal with the elements in the array.</a:t>
            </a:r>
          </a:p>
          <a:p>
            <a:pPr marL="457200" lvl="0" indent="-317500" rtl="0">
              <a:spcBef>
                <a:spcPts val="0"/>
              </a:spcBef>
              <a:buClr>
                <a:srgbClr val="000000"/>
              </a:buClr>
              <a:buSzPct val="100000"/>
              <a:buFont typeface="Arial"/>
              <a:buChar char="●"/>
            </a:pPr>
            <a:r>
              <a:rPr lang="en" sz="1400" b="1"/>
              <a:t>All elements in the array are of the same type.</a:t>
            </a:r>
          </a:p>
          <a:p>
            <a:pPr marL="457200" lvl="0" indent="-317500" rtl="0">
              <a:spcBef>
                <a:spcPts val="0"/>
              </a:spcBef>
              <a:buClr>
                <a:srgbClr val="000000"/>
              </a:buClr>
              <a:buSzPct val="100000"/>
              <a:buFont typeface="Arial"/>
              <a:buChar char="●"/>
            </a:pPr>
            <a:r>
              <a:rPr lang="en" sz="1400">
                <a:latin typeface="Consolas"/>
                <a:ea typeface="Consolas"/>
                <a:cs typeface="Consolas"/>
                <a:sym typeface="Consolas"/>
              </a:rPr>
              <a:t>new Object()</a:t>
            </a:r>
            <a:r>
              <a:rPr lang="en" sz="1400"/>
              <a:t> won’t fit because it cannot be casted down to Animal. </a:t>
            </a:r>
          </a:p>
          <a:p>
            <a:pPr lvl="0">
              <a:spcBef>
                <a:spcPts val="0"/>
              </a:spcBef>
              <a:buNone/>
            </a:pPr>
            <a:endParaRPr sz="14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2.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1.pn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2.png"/></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457200" y="563759"/>
            <a:ext cx="8229600" cy="3009600"/>
          </a:xfrm>
          <a:prstGeom prst="rect">
            <a:avLst/>
          </a:prstGeom>
        </p:spPr>
        <p:txBody>
          <a:bodyPr lIns="91425" tIns="91425" rIns="91425" bIns="91425" anchor="t" anchorCtr="0"/>
          <a:lstStyle>
            <a:lvl1pPr>
              <a:spcBef>
                <a:spcPts val="0"/>
              </a:spcBef>
              <a:buSzPct val="100000"/>
              <a:defRPr sz="7200"/>
            </a:lvl1pPr>
            <a:lvl2pPr>
              <a:spcBef>
                <a:spcPts val="0"/>
              </a:spcBef>
              <a:buSzPct val="100000"/>
              <a:defRPr sz="7200"/>
            </a:lvl2pPr>
            <a:lvl3pPr>
              <a:spcBef>
                <a:spcPts val="0"/>
              </a:spcBef>
              <a:buSzPct val="100000"/>
              <a:defRPr sz="7200"/>
            </a:lvl3pPr>
            <a:lvl4pPr>
              <a:spcBef>
                <a:spcPts val="0"/>
              </a:spcBef>
              <a:buSzPct val="100000"/>
              <a:defRPr sz="7200"/>
            </a:lvl4pPr>
            <a:lvl5pPr>
              <a:spcBef>
                <a:spcPts val="0"/>
              </a:spcBef>
              <a:buSzPct val="100000"/>
              <a:defRPr sz="7200"/>
            </a:lvl5pPr>
            <a:lvl6pPr>
              <a:spcBef>
                <a:spcPts val="0"/>
              </a:spcBef>
              <a:buSzPct val="100000"/>
              <a:defRPr sz="7200"/>
            </a:lvl6pPr>
            <a:lvl7pPr>
              <a:spcBef>
                <a:spcPts val="0"/>
              </a:spcBef>
              <a:buSzPct val="100000"/>
              <a:defRPr sz="7200"/>
            </a:lvl7pPr>
            <a:lvl8pPr>
              <a:spcBef>
                <a:spcPts val="0"/>
              </a:spcBef>
              <a:buSzPct val="100000"/>
              <a:defRPr sz="7200"/>
            </a:lvl8pPr>
            <a:lvl9pPr>
              <a:spcBef>
                <a:spcPts val="0"/>
              </a:spcBef>
              <a:buSzPct val="100000"/>
              <a:defRPr sz="7200"/>
            </a:lvl9pPr>
          </a:lstStyle>
          <a:p>
            <a:endParaRPr/>
          </a:p>
        </p:txBody>
      </p:sp>
      <p:sp>
        <p:nvSpPr>
          <p:cNvPr id="11" name="Shape 11"/>
          <p:cNvSpPr txBox="1">
            <a:spLocks noGrp="1"/>
          </p:cNvSpPr>
          <p:nvPr>
            <p:ph type="subTitle" idx="1"/>
          </p:nvPr>
        </p:nvSpPr>
        <p:spPr>
          <a:xfrm>
            <a:off x="457200" y="3716392"/>
            <a:ext cx="8229600" cy="1232699"/>
          </a:xfrm>
          <a:prstGeom prst="rect">
            <a:avLst/>
          </a:prstGeom>
        </p:spPr>
        <p:txBody>
          <a:bodyPr lIns="91425" tIns="91425" rIns="91425" bIns="91425" anchor="t" anchorCtr="0"/>
          <a:lstStyle>
            <a:lvl1pPr>
              <a:spcBef>
                <a:spcPts val="0"/>
              </a:spcBef>
              <a:buClr>
                <a:schemeClr val="dk2"/>
              </a:buClr>
              <a:buSzPct val="100000"/>
              <a:buNone/>
              <a:defRPr sz="4800">
                <a:solidFill>
                  <a:schemeClr val="dk2"/>
                </a:solidFill>
              </a:defRPr>
            </a:lvl1pPr>
            <a:lvl2pPr>
              <a:spcBef>
                <a:spcPts val="0"/>
              </a:spcBef>
              <a:buClr>
                <a:schemeClr val="dk2"/>
              </a:buClr>
              <a:buSzPct val="100000"/>
              <a:buNone/>
              <a:defRPr sz="4800">
                <a:solidFill>
                  <a:schemeClr val="dk2"/>
                </a:solidFill>
              </a:defRPr>
            </a:lvl2pPr>
            <a:lvl3pPr>
              <a:spcBef>
                <a:spcPts val="0"/>
              </a:spcBef>
              <a:buClr>
                <a:schemeClr val="dk2"/>
              </a:buClr>
              <a:buSzPct val="100000"/>
              <a:buNone/>
              <a:defRPr sz="4800">
                <a:solidFill>
                  <a:schemeClr val="dk2"/>
                </a:solidFill>
              </a:defRPr>
            </a:lvl3pPr>
            <a:lvl4pPr>
              <a:spcBef>
                <a:spcPts val="0"/>
              </a:spcBef>
              <a:buClr>
                <a:schemeClr val="dk2"/>
              </a:buClr>
              <a:buSzPct val="100000"/>
              <a:buNone/>
              <a:defRPr sz="4800">
                <a:solidFill>
                  <a:schemeClr val="dk2"/>
                </a:solidFill>
              </a:defRPr>
            </a:lvl4pPr>
            <a:lvl5pPr>
              <a:spcBef>
                <a:spcPts val="0"/>
              </a:spcBef>
              <a:buClr>
                <a:schemeClr val="dk2"/>
              </a:buClr>
              <a:buSzPct val="100000"/>
              <a:buNone/>
              <a:defRPr sz="4800">
                <a:solidFill>
                  <a:schemeClr val="dk2"/>
                </a:solidFill>
              </a:defRPr>
            </a:lvl5pPr>
            <a:lvl6pPr>
              <a:spcBef>
                <a:spcPts val="0"/>
              </a:spcBef>
              <a:buClr>
                <a:schemeClr val="dk2"/>
              </a:buClr>
              <a:buSzPct val="100000"/>
              <a:buNone/>
              <a:defRPr sz="4800">
                <a:solidFill>
                  <a:schemeClr val="dk2"/>
                </a:solidFill>
              </a:defRPr>
            </a:lvl6pPr>
            <a:lvl7pPr>
              <a:spcBef>
                <a:spcPts val="0"/>
              </a:spcBef>
              <a:buClr>
                <a:schemeClr val="dk2"/>
              </a:buClr>
              <a:buSzPct val="100000"/>
              <a:buNone/>
              <a:defRPr sz="4800">
                <a:solidFill>
                  <a:schemeClr val="dk2"/>
                </a:solidFill>
              </a:defRPr>
            </a:lvl7pPr>
            <a:lvl8pPr>
              <a:spcBef>
                <a:spcPts val="0"/>
              </a:spcBef>
              <a:buClr>
                <a:schemeClr val="dk2"/>
              </a:buClr>
              <a:buSzPct val="100000"/>
              <a:buNone/>
              <a:defRPr sz="4800">
                <a:solidFill>
                  <a:schemeClr val="dk2"/>
                </a:solidFill>
              </a:defRPr>
            </a:lvl8pPr>
            <a:lvl9pPr>
              <a:spcBef>
                <a:spcPts val="0"/>
              </a:spcBef>
              <a:buClr>
                <a:schemeClr val="dk2"/>
              </a:buClr>
              <a:buSzPct val="100000"/>
              <a:buNone/>
              <a:defRPr sz="4800">
                <a:solidFill>
                  <a:schemeClr val="dk2"/>
                </a:solidFill>
              </a:defRPr>
            </a:lvl9pPr>
          </a:lstStyle>
          <a:p>
            <a:endParaRPr/>
          </a:p>
        </p:txBody>
      </p:sp>
      <p:cxnSp>
        <p:nvCxnSpPr>
          <p:cNvPr id="12" name="Shape 12"/>
          <p:cNvCxnSpPr/>
          <p:nvPr/>
        </p:nvCxnSpPr>
        <p:spPr>
          <a:xfrm>
            <a:off x="457200" y="411479"/>
            <a:ext cx="8229600" cy="0"/>
          </a:xfrm>
          <a:prstGeom prst="straightConnector1">
            <a:avLst/>
          </a:prstGeom>
          <a:noFill/>
          <a:ln w="57150" cap="flat">
            <a:solidFill>
              <a:schemeClr val="accent1"/>
            </a:solidFill>
            <a:prstDash val="solid"/>
            <a:round/>
            <a:headEnd type="none" w="med" len="med"/>
            <a:tailEnd type="none" w="med" len="med"/>
          </a:ln>
        </p:spPr>
      </p:cxnSp>
      <p:cxnSp>
        <p:nvCxnSpPr>
          <p:cNvPr id="13" name="Shape 13"/>
          <p:cNvCxnSpPr/>
          <p:nvPr/>
        </p:nvCxnSpPr>
        <p:spPr>
          <a:xfrm>
            <a:off x="457200" y="3633382"/>
            <a:ext cx="8229600" cy="0"/>
          </a:xfrm>
          <a:prstGeom prst="straightConnector1">
            <a:avLst/>
          </a:prstGeom>
          <a:noFill/>
          <a:ln w="57150" cap="flat">
            <a:solidFill>
              <a:schemeClr val="accent1"/>
            </a:solidFill>
            <a:prstDash val="solid"/>
            <a:round/>
            <a:headEnd type="none" w="med" len="med"/>
            <a:tailEnd type="none" w="med" len="med"/>
          </a:ln>
        </p:spPr>
      </p:cxnSp>
      <p:sp>
        <p:nvSpPr>
          <p:cNvPr id="14" name="Shape 14"/>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722312" y="3305175"/>
            <a:ext cx="7772400" cy="1021556"/>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2" name="Shape 62"/>
          <p:cNvSpPr txBox="1">
            <a:spLocks noGrp="1"/>
          </p:cNvSpPr>
          <p:nvPr>
            <p:ph type="body" idx="1"/>
          </p:nvPr>
        </p:nvSpPr>
        <p:spPr>
          <a:xfrm>
            <a:off x="722312" y="2180034"/>
            <a:ext cx="7772400" cy="1125140"/>
          </a:xfrm>
          <a:prstGeom prst="rect">
            <a:avLst/>
          </a:prstGeom>
          <a:noFill/>
          <a:ln>
            <a:noFill/>
          </a:ln>
        </p:spPr>
        <p:txBody>
          <a:bodyPr lIns="91425" tIns="91425" rIns="91425" bIns="91425" anchor="b" anchorCtr="0"/>
          <a:lstStyle>
            <a:lvl1pPr marL="0" indent="0" rtl="0">
              <a:spcBef>
                <a:spcPts val="0"/>
              </a:spcBef>
              <a:buFont typeface="Times New Roman"/>
              <a:buNone/>
              <a:defRPr/>
            </a:lvl1pPr>
            <a:lvl2pPr marL="457200" indent="0" rtl="0">
              <a:spcBef>
                <a:spcPts val="0"/>
              </a:spcBef>
              <a:buFont typeface="Times New Roman"/>
              <a:buNone/>
              <a:defRPr/>
            </a:lvl2pPr>
            <a:lvl3pPr marL="914400" indent="0" rtl="0">
              <a:spcBef>
                <a:spcPts val="0"/>
              </a:spcBef>
              <a:buFont typeface="Times New Roman"/>
              <a:buNone/>
              <a:defRPr/>
            </a:lvl3pPr>
            <a:lvl4pPr marL="1371600" indent="0" rtl="0">
              <a:spcBef>
                <a:spcPts val="0"/>
              </a:spcBef>
              <a:buFont typeface="Times New Roman"/>
              <a:buNone/>
              <a:defRPr/>
            </a:lvl4pPr>
            <a:lvl5pPr marL="1828800" indent="0" rtl="0">
              <a:spcBef>
                <a:spcPts val="0"/>
              </a:spcBef>
              <a:buFont typeface="Times New Roman"/>
              <a:buNone/>
              <a:defRPr/>
            </a:lvl5pPr>
            <a:lvl6pPr marL="2286000" indent="0" rtl="0">
              <a:spcBef>
                <a:spcPts val="0"/>
              </a:spcBef>
              <a:buFont typeface="Times New Roman"/>
              <a:buNone/>
              <a:defRPr/>
            </a:lvl6pPr>
            <a:lvl7pPr marL="2743200" indent="0" rtl="0">
              <a:spcBef>
                <a:spcPts val="0"/>
              </a:spcBef>
              <a:buFont typeface="Times New Roman"/>
              <a:buNone/>
              <a:defRPr/>
            </a:lvl7pPr>
            <a:lvl8pPr marL="3200400" indent="0" rtl="0">
              <a:spcBef>
                <a:spcPts val="0"/>
              </a:spcBef>
              <a:buFont typeface="Times New Roman"/>
              <a:buNone/>
              <a:defRPr/>
            </a:lvl8pPr>
            <a:lvl9pPr marL="3657600" indent="0" rtl="0">
              <a:spcBef>
                <a:spcPts val="0"/>
              </a:spcBef>
              <a:buFont typeface="Times New Roman"/>
              <a:buNone/>
              <a:defRPr/>
            </a:lvl9pPr>
          </a:lstStyle>
          <a:p>
            <a:endParaRPr/>
          </a:p>
        </p:txBody>
      </p:sp>
      <p:sp>
        <p:nvSpPr>
          <p:cNvPr id="63" name="Shape 63"/>
          <p:cNvSpPr txBox="1">
            <a:spLocks noGrp="1"/>
          </p:cNvSpPr>
          <p:nvPr>
            <p:ph type="dt" idx="10"/>
          </p:nvPr>
        </p:nvSpPr>
        <p:spPr>
          <a:xfrm>
            <a:off x="685800" y="4686300"/>
            <a:ext cx="1904999" cy="3428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4" name="Shape 64"/>
          <p:cNvSpPr txBox="1">
            <a:spLocks noGrp="1"/>
          </p:cNvSpPr>
          <p:nvPr>
            <p:ph type="ftr" idx="11"/>
          </p:nvPr>
        </p:nvSpPr>
        <p:spPr>
          <a:xfrm>
            <a:off x="3124200" y="4686300"/>
            <a:ext cx="2895600" cy="342899"/>
          </a:xfrm>
          <a:prstGeom prst="rect">
            <a:avLst/>
          </a:prstGeom>
          <a:noFill/>
          <a:ln>
            <a:noFill/>
          </a:ln>
        </p:spPr>
        <p:txBody>
          <a:bodyPr lIns="91425" tIns="91425" rIns="91425" bIns="91425" anchor="t"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5" name="Shape 65"/>
          <p:cNvSpPr txBox="1">
            <a:spLocks noGrp="1"/>
          </p:cNvSpPr>
          <p:nvPr>
            <p:ph type="sldNum" idx="12"/>
          </p:nvPr>
        </p:nvSpPr>
        <p:spPr>
          <a:xfrm>
            <a:off x="6553200" y="4686300"/>
            <a:ext cx="1904999" cy="342899"/>
          </a:xfrm>
          <a:prstGeom prst="rect">
            <a:avLst/>
          </a:prstGeom>
          <a:noFill/>
          <a:ln>
            <a:noFill/>
          </a:ln>
        </p:spPr>
        <p:txBody>
          <a:bodyPr lIns="91425" tIns="45700" rIns="91425" bIns="45700" anchor="t" anchorCtr="0">
            <a:noAutofit/>
          </a:bodyPr>
          <a:lstStyle>
            <a:lvl1pPr marL="0" marR="0" indent="0" algn="r" rtl="0">
              <a:spcBef>
                <a:spcPts val="0"/>
              </a:spcBef>
              <a:buNone/>
              <a:defRPr sz="1400" b="0" i="0" u="none" strike="noStrike" cap="none" baseline="0">
                <a:solidFill>
                  <a:schemeClr val="dk1"/>
                </a:solidFill>
                <a:latin typeface="Times New Roman"/>
                <a:ea typeface="Times New Roman"/>
                <a:cs typeface="Times New Roman"/>
                <a:sym typeface="Times New Roman"/>
              </a:defRPr>
            </a:lvl1pPr>
          </a:lstStyle>
          <a:p>
            <a:pPr marL="0" lvl="0" indent="0">
              <a:spcBef>
                <a:spcPts val="0"/>
              </a:spcBef>
              <a:buSzPct val="25000"/>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685800" y="457200"/>
            <a:ext cx="7772400" cy="85725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68" name="Shape 68"/>
          <p:cNvSpPr txBox="1">
            <a:spLocks noGrp="1"/>
          </p:cNvSpPr>
          <p:nvPr>
            <p:ph type="body" idx="1"/>
          </p:nvPr>
        </p:nvSpPr>
        <p:spPr>
          <a:xfrm>
            <a:off x="685800" y="1485900"/>
            <a:ext cx="3809999" cy="3086099"/>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9" name="Shape 69"/>
          <p:cNvSpPr txBox="1">
            <a:spLocks noGrp="1"/>
          </p:cNvSpPr>
          <p:nvPr>
            <p:ph type="body" idx="2"/>
          </p:nvPr>
        </p:nvSpPr>
        <p:spPr>
          <a:xfrm>
            <a:off x="4648200" y="1485900"/>
            <a:ext cx="3809999" cy="3086099"/>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0" name="Shape 70"/>
          <p:cNvSpPr txBox="1">
            <a:spLocks noGrp="1"/>
          </p:cNvSpPr>
          <p:nvPr>
            <p:ph type="dt" idx="10"/>
          </p:nvPr>
        </p:nvSpPr>
        <p:spPr>
          <a:xfrm>
            <a:off x="685800" y="4686300"/>
            <a:ext cx="1904999" cy="3428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1" name="Shape 71"/>
          <p:cNvSpPr txBox="1">
            <a:spLocks noGrp="1"/>
          </p:cNvSpPr>
          <p:nvPr>
            <p:ph type="ftr" idx="11"/>
          </p:nvPr>
        </p:nvSpPr>
        <p:spPr>
          <a:xfrm>
            <a:off x="3124200" y="4686300"/>
            <a:ext cx="2895600" cy="342899"/>
          </a:xfrm>
          <a:prstGeom prst="rect">
            <a:avLst/>
          </a:prstGeom>
          <a:noFill/>
          <a:ln>
            <a:noFill/>
          </a:ln>
        </p:spPr>
        <p:txBody>
          <a:bodyPr lIns="91425" tIns="91425" rIns="91425" bIns="91425" anchor="t"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2" name="Shape 72"/>
          <p:cNvSpPr txBox="1">
            <a:spLocks noGrp="1"/>
          </p:cNvSpPr>
          <p:nvPr>
            <p:ph type="sldNum" idx="12"/>
          </p:nvPr>
        </p:nvSpPr>
        <p:spPr>
          <a:xfrm>
            <a:off x="6553200" y="4686300"/>
            <a:ext cx="1904999" cy="342899"/>
          </a:xfrm>
          <a:prstGeom prst="rect">
            <a:avLst/>
          </a:prstGeom>
          <a:noFill/>
          <a:ln>
            <a:noFill/>
          </a:ln>
        </p:spPr>
        <p:txBody>
          <a:bodyPr lIns="91425" tIns="45700" rIns="91425" bIns="45700" anchor="t" anchorCtr="0">
            <a:noAutofit/>
          </a:bodyPr>
          <a:lstStyle>
            <a:lvl1pPr marL="0" marR="0" indent="0" algn="r" rtl="0">
              <a:spcBef>
                <a:spcPts val="0"/>
              </a:spcBef>
              <a:buNone/>
              <a:defRPr sz="1400" b="0" i="0" u="none" strike="noStrike" cap="none" baseline="0">
                <a:solidFill>
                  <a:schemeClr val="dk1"/>
                </a:solidFill>
                <a:latin typeface="Times New Roman"/>
                <a:ea typeface="Times New Roman"/>
                <a:cs typeface="Times New Roman"/>
                <a:sym typeface="Times New Roman"/>
              </a:defRPr>
            </a:lvl1pPr>
          </a:lstStyle>
          <a:p>
            <a:pPr marL="0" lvl="0" indent="0">
              <a:spcBef>
                <a:spcPts val="0"/>
              </a:spcBef>
              <a:buSzPct val="25000"/>
              <a:buNone/>
            </a:pPr>
            <a:fld id="{00000000-1234-1234-1234-123412341234}" type="slidenum">
              <a:rPr lang="en"/>
              <a:t>‹#›</a:t>
            </a:fld>
            <a:endParaRPr lang="e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457200" y="205978"/>
            <a:ext cx="8229600" cy="85725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5" name="Shape 75"/>
          <p:cNvSpPr txBox="1">
            <a:spLocks noGrp="1"/>
          </p:cNvSpPr>
          <p:nvPr>
            <p:ph type="body" idx="1"/>
          </p:nvPr>
        </p:nvSpPr>
        <p:spPr>
          <a:xfrm>
            <a:off x="457200" y="1151334"/>
            <a:ext cx="4040187" cy="479821"/>
          </a:xfrm>
          <a:prstGeom prst="rect">
            <a:avLst/>
          </a:prstGeom>
          <a:noFill/>
          <a:ln>
            <a:noFill/>
          </a:ln>
        </p:spPr>
        <p:txBody>
          <a:bodyPr lIns="91425" tIns="91425" rIns="91425" bIns="91425" anchor="b" anchorCtr="0"/>
          <a:lstStyle>
            <a:lvl1pPr marL="0" indent="0" rtl="0">
              <a:spcBef>
                <a:spcPts val="0"/>
              </a:spcBef>
              <a:buFont typeface="Times New Roman"/>
              <a:buNone/>
              <a:defRPr/>
            </a:lvl1pPr>
            <a:lvl2pPr marL="457200" indent="0" rtl="0">
              <a:spcBef>
                <a:spcPts val="0"/>
              </a:spcBef>
              <a:buFont typeface="Times New Roman"/>
              <a:buNone/>
              <a:defRPr/>
            </a:lvl2pPr>
            <a:lvl3pPr marL="914400" indent="0" rtl="0">
              <a:spcBef>
                <a:spcPts val="0"/>
              </a:spcBef>
              <a:buFont typeface="Times New Roman"/>
              <a:buNone/>
              <a:defRPr/>
            </a:lvl3pPr>
            <a:lvl4pPr marL="1371600" indent="0" rtl="0">
              <a:spcBef>
                <a:spcPts val="0"/>
              </a:spcBef>
              <a:buFont typeface="Times New Roman"/>
              <a:buNone/>
              <a:defRPr/>
            </a:lvl4pPr>
            <a:lvl5pPr marL="1828800" indent="0" rtl="0">
              <a:spcBef>
                <a:spcPts val="0"/>
              </a:spcBef>
              <a:buFont typeface="Times New Roman"/>
              <a:buNone/>
              <a:defRPr/>
            </a:lvl5pPr>
            <a:lvl6pPr marL="2286000" indent="0" rtl="0">
              <a:spcBef>
                <a:spcPts val="0"/>
              </a:spcBef>
              <a:buFont typeface="Times New Roman"/>
              <a:buNone/>
              <a:defRPr/>
            </a:lvl6pPr>
            <a:lvl7pPr marL="2743200" indent="0" rtl="0">
              <a:spcBef>
                <a:spcPts val="0"/>
              </a:spcBef>
              <a:buFont typeface="Times New Roman"/>
              <a:buNone/>
              <a:defRPr/>
            </a:lvl7pPr>
            <a:lvl8pPr marL="3200400" indent="0" rtl="0">
              <a:spcBef>
                <a:spcPts val="0"/>
              </a:spcBef>
              <a:buFont typeface="Times New Roman"/>
              <a:buNone/>
              <a:defRPr/>
            </a:lvl8pPr>
            <a:lvl9pPr marL="3657600" indent="0" rtl="0">
              <a:spcBef>
                <a:spcPts val="0"/>
              </a:spcBef>
              <a:buFont typeface="Times New Roman"/>
              <a:buNone/>
              <a:defRPr/>
            </a:lvl9pPr>
          </a:lstStyle>
          <a:p>
            <a:endParaRPr/>
          </a:p>
        </p:txBody>
      </p:sp>
      <p:sp>
        <p:nvSpPr>
          <p:cNvPr id="76" name="Shape 76"/>
          <p:cNvSpPr txBox="1">
            <a:spLocks noGrp="1"/>
          </p:cNvSpPr>
          <p:nvPr>
            <p:ph type="body" idx="2"/>
          </p:nvPr>
        </p:nvSpPr>
        <p:spPr>
          <a:xfrm>
            <a:off x="457200" y="1631156"/>
            <a:ext cx="4040187" cy="2963465"/>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7" name="Shape 77"/>
          <p:cNvSpPr txBox="1">
            <a:spLocks noGrp="1"/>
          </p:cNvSpPr>
          <p:nvPr>
            <p:ph type="body" idx="3"/>
          </p:nvPr>
        </p:nvSpPr>
        <p:spPr>
          <a:xfrm>
            <a:off x="4645025" y="1151334"/>
            <a:ext cx="4041774" cy="479821"/>
          </a:xfrm>
          <a:prstGeom prst="rect">
            <a:avLst/>
          </a:prstGeom>
          <a:noFill/>
          <a:ln>
            <a:noFill/>
          </a:ln>
        </p:spPr>
        <p:txBody>
          <a:bodyPr lIns="91425" tIns="91425" rIns="91425" bIns="91425" anchor="b" anchorCtr="0"/>
          <a:lstStyle>
            <a:lvl1pPr marL="0" indent="0" rtl="0">
              <a:spcBef>
                <a:spcPts val="0"/>
              </a:spcBef>
              <a:buFont typeface="Times New Roman"/>
              <a:buNone/>
              <a:defRPr/>
            </a:lvl1pPr>
            <a:lvl2pPr marL="457200" indent="0" rtl="0">
              <a:spcBef>
                <a:spcPts val="0"/>
              </a:spcBef>
              <a:buFont typeface="Times New Roman"/>
              <a:buNone/>
              <a:defRPr/>
            </a:lvl2pPr>
            <a:lvl3pPr marL="914400" indent="0" rtl="0">
              <a:spcBef>
                <a:spcPts val="0"/>
              </a:spcBef>
              <a:buFont typeface="Times New Roman"/>
              <a:buNone/>
              <a:defRPr/>
            </a:lvl3pPr>
            <a:lvl4pPr marL="1371600" indent="0" rtl="0">
              <a:spcBef>
                <a:spcPts val="0"/>
              </a:spcBef>
              <a:buFont typeface="Times New Roman"/>
              <a:buNone/>
              <a:defRPr/>
            </a:lvl4pPr>
            <a:lvl5pPr marL="1828800" indent="0" rtl="0">
              <a:spcBef>
                <a:spcPts val="0"/>
              </a:spcBef>
              <a:buFont typeface="Times New Roman"/>
              <a:buNone/>
              <a:defRPr/>
            </a:lvl5pPr>
            <a:lvl6pPr marL="2286000" indent="0" rtl="0">
              <a:spcBef>
                <a:spcPts val="0"/>
              </a:spcBef>
              <a:buFont typeface="Times New Roman"/>
              <a:buNone/>
              <a:defRPr/>
            </a:lvl6pPr>
            <a:lvl7pPr marL="2743200" indent="0" rtl="0">
              <a:spcBef>
                <a:spcPts val="0"/>
              </a:spcBef>
              <a:buFont typeface="Times New Roman"/>
              <a:buNone/>
              <a:defRPr/>
            </a:lvl7pPr>
            <a:lvl8pPr marL="3200400" indent="0" rtl="0">
              <a:spcBef>
                <a:spcPts val="0"/>
              </a:spcBef>
              <a:buFont typeface="Times New Roman"/>
              <a:buNone/>
              <a:defRPr/>
            </a:lvl8pPr>
            <a:lvl9pPr marL="3657600" indent="0" rtl="0">
              <a:spcBef>
                <a:spcPts val="0"/>
              </a:spcBef>
              <a:buFont typeface="Times New Roman"/>
              <a:buNone/>
              <a:defRPr/>
            </a:lvl9pPr>
          </a:lstStyle>
          <a:p>
            <a:endParaRPr/>
          </a:p>
        </p:txBody>
      </p:sp>
      <p:sp>
        <p:nvSpPr>
          <p:cNvPr id="78" name="Shape 78"/>
          <p:cNvSpPr txBox="1">
            <a:spLocks noGrp="1"/>
          </p:cNvSpPr>
          <p:nvPr>
            <p:ph type="body" idx="4"/>
          </p:nvPr>
        </p:nvSpPr>
        <p:spPr>
          <a:xfrm>
            <a:off x="4645025" y="1631156"/>
            <a:ext cx="4041774" cy="2963465"/>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9" name="Shape 79"/>
          <p:cNvSpPr txBox="1">
            <a:spLocks noGrp="1"/>
          </p:cNvSpPr>
          <p:nvPr>
            <p:ph type="dt" idx="10"/>
          </p:nvPr>
        </p:nvSpPr>
        <p:spPr>
          <a:xfrm>
            <a:off x="685800" y="4686300"/>
            <a:ext cx="1904999" cy="3428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0" name="Shape 80"/>
          <p:cNvSpPr txBox="1">
            <a:spLocks noGrp="1"/>
          </p:cNvSpPr>
          <p:nvPr>
            <p:ph type="ftr" idx="11"/>
          </p:nvPr>
        </p:nvSpPr>
        <p:spPr>
          <a:xfrm>
            <a:off x="3124200" y="4686300"/>
            <a:ext cx="2895600" cy="342899"/>
          </a:xfrm>
          <a:prstGeom prst="rect">
            <a:avLst/>
          </a:prstGeom>
          <a:noFill/>
          <a:ln>
            <a:noFill/>
          </a:ln>
        </p:spPr>
        <p:txBody>
          <a:bodyPr lIns="91425" tIns="91425" rIns="91425" bIns="91425" anchor="t"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1" name="Shape 81"/>
          <p:cNvSpPr txBox="1">
            <a:spLocks noGrp="1"/>
          </p:cNvSpPr>
          <p:nvPr>
            <p:ph type="sldNum" idx="12"/>
          </p:nvPr>
        </p:nvSpPr>
        <p:spPr>
          <a:xfrm>
            <a:off x="6553200" y="4686300"/>
            <a:ext cx="1904999" cy="342899"/>
          </a:xfrm>
          <a:prstGeom prst="rect">
            <a:avLst/>
          </a:prstGeom>
          <a:noFill/>
          <a:ln>
            <a:noFill/>
          </a:ln>
        </p:spPr>
        <p:txBody>
          <a:bodyPr lIns="91425" tIns="45700" rIns="91425" bIns="45700" anchor="t" anchorCtr="0">
            <a:noAutofit/>
          </a:bodyPr>
          <a:lstStyle>
            <a:lvl1pPr marL="0" marR="0" indent="0" algn="r" rtl="0">
              <a:spcBef>
                <a:spcPts val="0"/>
              </a:spcBef>
              <a:buNone/>
              <a:defRPr sz="1400" b="0" i="0" u="none" strike="noStrike" cap="none" baseline="0">
                <a:solidFill>
                  <a:schemeClr val="dk1"/>
                </a:solidFill>
                <a:latin typeface="Times New Roman"/>
                <a:ea typeface="Times New Roman"/>
                <a:cs typeface="Times New Roman"/>
                <a:sym typeface="Times New Roman"/>
              </a:defRPr>
            </a:lvl1pPr>
          </a:lstStyle>
          <a:p>
            <a:pPr marL="0" lvl="0" indent="0">
              <a:spcBef>
                <a:spcPts val="0"/>
              </a:spcBef>
              <a:buSzPct val="25000"/>
              <a:buNone/>
            </a:pPr>
            <a:fld id="{00000000-1234-1234-1234-123412341234}" type="slidenum">
              <a:rPr lang="en"/>
              <a:t>‹#›</a:t>
            </a:fld>
            <a:endParaRPr lang="e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82"/>
        <p:cNvGrpSpPr/>
        <p:nvPr/>
      </p:nvGrpSpPr>
      <p:grpSpPr>
        <a:xfrm>
          <a:off x="0" y="0"/>
          <a:ext cx="0" cy="0"/>
          <a:chOff x="0" y="0"/>
          <a:chExt cx="0" cy="0"/>
        </a:xfrm>
      </p:grpSpPr>
      <p:sp>
        <p:nvSpPr>
          <p:cNvPr id="83" name="Shape 83"/>
          <p:cNvSpPr txBox="1">
            <a:spLocks noGrp="1"/>
          </p:cNvSpPr>
          <p:nvPr>
            <p:ph type="dt" idx="10"/>
          </p:nvPr>
        </p:nvSpPr>
        <p:spPr>
          <a:xfrm>
            <a:off x="685800" y="4686300"/>
            <a:ext cx="1904999" cy="3428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4" name="Shape 84"/>
          <p:cNvSpPr txBox="1">
            <a:spLocks noGrp="1"/>
          </p:cNvSpPr>
          <p:nvPr>
            <p:ph type="ftr" idx="11"/>
          </p:nvPr>
        </p:nvSpPr>
        <p:spPr>
          <a:xfrm>
            <a:off x="3124200" y="4686300"/>
            <a:ext cx="2895600" cy="342899"/>
          </a:xfrm>
          <a:prstGeom prst="rect">
            <a:avLst/>
          </a:prstGeom>
          <a:noFill/>
          <a:ln>
            <a:noFill/>
          </a:ln>
        </p:spPr>
        <p:txBody>
          <a:bodyPr lIns="91425" tIns="91425" rIns="91425" bIns="91425" anchor="t"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5" name="Shape 85"/>
          <p:cNvSpPr txBox="1">
            <a:spLocks noGrp="1"/>
          </p:cNvSpPr>
          <p:nvPr>
            <p:ph type="sldNum" idx="12"/>
          </p:nvPr>
        </p:nvSpPr>
        <p:spPr>
          <a:xfrm>
            <a:off x="6553200" y="4686300"/>
            <a:ext cx="1904999" cy="342899"/>
          </a:xfrm>
          <a:prstGeom prst="rect">
            <a:avLst/>
          </a:prstGeom>
          <a:noFill/>
          <a:ln>
            <a:noFill/>
          </a:ln>
        </p:spPr>
        <p:txBody>
          <a:bodyPr lIns="91425" tIns="45700" rIns="91425" bIns="45700" anchor="t" anchorCtr="0">
            <a:noAutofit/>
          </a:bodyPr>
          <a:lstStyle>
            <a:lvl1pPr marL="0" marR="0" indent="0" algn="r" rtl="0">
              <a:spcBef>
                <a:spcPts val="0"/>
              </a:spcBef>
              <a:buNone/>
              <a:defRPr sz="1400" b="0" i="0" u="none" strike="noStrike" cap="none" baseline="0">
                <a:solidFill>
                  <a:schemeClr val="dk1"/>
                </a:solidFill>
                <a:latin typeface="Times New Roman"/>
                <a:ea typeface="Times New Roman"/>
                <a:cs typeface="Times New Roman"/>
                <a:sym typeface="Times New Roman"/>
              </a:defRPr>
            </a:lvl1pPr>
          </a:lstStyle>
          <a:p>
            <a:pPr marL="0" lvl="0" indent="0">
              <a:spcBef>
                <a:spcPts val="0"/>
              </a:spcBef>
              <a:buSzPct val="25000"/>
              <a:buNone/>
            </a:pPr>
            <a:fld id="{00000000-1234-1234-1234-123412341234}" type="slidenum">
              <a:rPr lang="en"/>
              <a:t>‹#›</a:t>
            </a:fld>
            <a:endParaRPr lang="e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457200" y="204787"/>
            <a:ext cx="3008313" cy="871537"/>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8" name="Shape 88"/>
          <p:cNvSpPr txBox="1">
            <a:spLocks noGrp="1"/>
          </p:cNvSpPr>
          <p:nvPr>
            <p:ph type="body" idx="1"/>
          </p:nvPr>
        </p:nvSpPr>
        <p:spPr>
          <a:xfrm>
            <a:off x="3575050" y="204787"/>
            <a:ext cx="5111750" cy="4389834"/>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9" name="Shape 89"/>
          <p:cNvSpPr txBox="1">
            <a:spLocks noGrp="1"/>
          </p:cNvSpPr>
          <p:nvPr>
            <p:ph type="body" idx="2"/>
          </p:nvPr>
        </p:nvSpPr>
        <p:spPr>
          <a:xfrm>
            <a:off x="457200" y="1076325"/>
            <a:ext cx="3008313" cy="3518297"/>
          </a:xfrm>
          <a:prstGeom prst="rect">
            <a:avLst/>
          </a:prstGeom>
          <a:noFill/>
          <a:ln>
            <a:noFill/>
          </a:ln>
        </p:spPr>
        <p:txBody>
          <a:bodyPr lIns="91425" tIns="91425" rIns="91425" bIns="91425" anchor="t" anchorCtr="0"/>
          <a:lstStyle>
            <a:lvl1pPr marL="0" indent="0" rtl="0">
              <a:spcBef>
                <a:spcPts val="0"/>
              </a:spcBef>
              <a:buFont typeface="Times New Roman"/>
              <a:buNone/>
              <a:defRPr/>
            </a:lvl1pPr>
            <a:lvl2pPr marL="457200" indent="0" rtl="0">
              <a:spcBef>
                <a:spcPts val="0"/>
              </a:spcBef>
              <a:buFont typeface="Times New Roman"/>
              <a:buNone/>
              <a:defRPr/>
            </a:lvl2pPr>
            <a:lvl3pPr marL="914400" indent="0" rtl="0">
              <a:spcBef>
                <a:spcPts val="0"/>
              </a:spcBef>
              <a:buFont typeface="Times New Roman"/>
              <a:buNone/>
              <a:defRPr/>
            </a:lvl3pPr>
            <a:lvl4pPr marL="1371600" indent="0" rtl="0">
              <a:spcBef>
                <a:spcPts val="0"/>
              </a:spcBef>
              <a:buFont typeface="Times New Roman"/>
              <a:buNone/>
              <a:defRPr/>
            </a:lvl4pPr>
            <a:lvl5pPr marL="1828800" indent="0" rtl="0">
              <a:spcBef>
                <a:spcPts val="0"/>
              </a:spcBef>
              <a:buFont typeface="Times New Roman"/>
              <a:buNone/>
              <a:defRPr/>
            </a:lvl5pPr>
            <a:lvl6pPr marL="2286000" indent="0" rtl="0">
              <a:spcBef>
                <a:spcPts val="0"/>
              </a:spcBef>
              <a:buFont typeface="Times New Roman"/>
              <a:buNone/>
              <a:defRPr/>
            </a:lvl6pPr>
            <a:lvl7pPr marL="2743200" indent="0" rtl="0">
              <a:spcBef>
                <a:spcPts val="0"/>
              </a:spcBef>
              <a:buFont typeface="Times New Roman"/>
              <a:buNone/>
              <a:defRPr/>
            </a:lvl7pPr>
            <a:lvl8pPr marL="3200400" indent="0" rtl="0">
              <a:spcBef>
                <a:spcPts val="0"/>
              </a:spcBef>
              <a:buFont typeface="Times New Roman"/>
              <a:buNone/>
              <a:defRPr/>
            </a:lvl8pPr>
            <a:lvl9pPr marL="3657600" indent="0" rtl="0">
              <a:spcBef>
                <a:spcPts val="0"/>
              </a:spcBef>
              <a:buFont typeface="Times New Roman"/>
              <a:buNone/>
              <a:defRPr/>
            </a:lvl9pPr>
          </a:lstStyle>
          <a:p>
            <a:endParaRPr/>
          </a:p>
        </p:txBody>
      </p:sp>
      <p:sp>
        <p:nvSpPr>
          <p:cNvPr id="90" name="Shape 90"/>
          <p:cNvSpPr txBox="1">
            <a:spLocks noGrp="1"/>
          </p:cNvSpPr>
          <p:nvPr>
            <p:ph type="dt" idx="10"/>
          </p:nvPr>
        </p:nvSpPr>
        <p:spPr>
          <a:xfrm>
            <a:off x="685800" y="4686300"/>
            <a:ext cx="1904999" cy="3428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91" name="Shape 91"/>
          <p:cNvSpPr txBox="1">
            <a:spLocks noGrp="1"/>
          </p:cNvSpPr>
          <p:nvPr>
            <p:ph type="ftr" idx="11"/>
          </p:nvPr>
        </p:nvSpPr>
        <p:spPr>
          <a:xfrm>
            <a:off x="3124200" y="4686300"/>
            <a:ext cx="2895600" cy="342899"/>
          </a:xfrm>
          <a:prstGeom prst="rect">
            <a:avLst/>
          </a:prstGeom>
          <a:noFill/>
          <a:ln>
            <a:noFill/>
          </a:ln>
        </p:spPr>
        <p:txBody>
          <a:bodyPr lIns="91425" tIns="91425" rIns="91425" bIns="91425" anchor="t"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92" name="Shape 92"/>
          <p:cNvSpPr txBox="1">
            <a:spLocks noGrp="1"/>
          </p:cNvSpPr>
          <p:nvPr>
            <p:ph type="sldNum" idx="12"/>
          </p:nvPr>
        </p:nvSpPr>
        <p:spPr>
          <a:xfrm>
            <a:off x="6553200" y="4686300"/>
            <a:ext cx="1904999" cy="342899"/>
          </a:xfrm>
          <a:prstGeom prst="rect">
            <a:avLst/>
          </a:prstGeom>
          <a:noFill/>
          <a:ln>
            <a:noFill/>
          </a:ln>
        </p:spPr>
        <p:txBody>
          <a:bodyPr lIns="91425" tIns="45700" rIns="91425" bIns="45700" anchor="t" anchorCtr="0">
            <a:noAutofit/>
          </a:bodyPr>
          <a:lstStyle>
            <a:lvl1pPr marL="0" marR="0" indent="0" algn="r" rtl="0">
              <a:spcBef>
                <a:spcPts val="0"/>
              </a:spcBef>
              <a:buNone/>
              <a:defRPr sz="1400" b="0" i="0" u="none" strike="noStrike" cap="none" baseline="0">
                <a:solidFill>
                  <a:schemeClr val="dk1"/>
                </a:solidFill>
                <a:latin typeface="Times New Roman"/>
                <a:ea typeface="Times New Roman"/>
                <a:cs typeface="Times New Roman"/>
                <a:sym typeface="Times New Roman"/>
              </a:defRPr>
            </a:lvl1pPr>
          </a:lstStyle>
          <a:p>
            <a:pPr marL="0" lvl="0" indent="0">
              <a:spcBef>
                <a:spcPts val="0"/>
              </a:spcBef>
              <a:buSzPct val="25000"/>
              <a:buNone/>
            </a:pPr>
            <a:fld id="{00000000-1234-1234-1234-123412341234}" type="slidenum">
              <a:rPr lang="en"/>
              <a:t>‹#›</a:t>
            </a:fld>
            <a:endParaRPr lang="e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1792288" y="3600450"/>
            <a:ext cx="5486399" cy="425053"/>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95" name="Shape 95"/>
          <p:cNvSpPr>
            <a:spLocks noGrp="1"/>
          </p:cNvSpPr>
          <p:nvPr>
            <p:ph type="pic" idx="2"/>
          </p:nvPr>
        </p:nvSpPr>
        <p:spPr>
          <a:xfrm>
            <a:off x="1792288" y="459581"/>
            <a:ext cx="5486399" cy="3086099"/>
          </a:xfrm>
          <a:prstGeom prst="rect">
            <a:avLst/>
          </a:prstGeom>
          <a:noFill/>
          <a:ln>
            <a:noFill/>
          </a:ln>
        </p:spPr>
      </p:sp>
      <p:sp>
        <p:nvSpPr>
          <p:cNvPr id="96" name="Shape 96"/>
          <p:cNvSpPr txBox="1">
            <a:spLocks noGrp="1"/>
          </p:cNvSpPr>
          <p:nvPr>
            <p:ph type="body" idx="1"/>
          </p:nvPr>
        </p:nvSpPr>
        <p:spPr>
          <a:xfrm>
            <a:off x="1792288" y="4025503"/>
            <a:ext cx="5486399" cy="603646"/>
          </a:xfrm>
          <a:prstGeom prst="rect">
            <a:avLst/>
          </a:prstGeom>
          <a:noFill/>
          <a:ln>
            <a:noFill/>
          </a:ln>
        </p:spPr>
        <p:txBody>
          <a:bodyPr lIns="91425" tIns="91425" rIns="91425" bIns="91425" anchor="t" anchorCtr="0"/>
          <a:lstStyle>
            <a:lvl1pPr marL="0" indent="0" rtl="0">
              <a:spcBef>
                <a:spcPts val="0"/>
              </a:spcBef>
              <a:buFont typeface="Times New Roman"/>
              <a:buNone/>
              <a:defRPr/>
            </a:lvl1pPr>
            <a:lvl2pPr marL="457200" indent="0" rtl="0">
              <a:spcBef>
                <a:spcPts val="0"/>
              </a:spcBef>
              <a:buFont typeface="Times New Roman"/>
              <a:buNone/>
              <a:defRPr/>
            </a:lvl2pPr>
            <a:lvl3pPr marL="914400" indent="0" rtl="0">
              <a:spcBef>
                <a:spcPts val="0"/>
              </a:spcBef>
              <a:buFont typeface="Times New Roman"/>
              <a:buNone/>
              <a:defRPr/>
            </a:lvl3pPr>
            <a:lvl4pPr marL="1371600" indent="0" rtl="0">
              <a:spcBef>
                <a:spcPts val="0"/>
              </a:spcBef>
              <a:buFont typeface="Times New Roman"/>
              <a:buNone/>
              <a:defRPr/>
            </a:lvl4pPr>
            <a:lvl5pPr marL="1828800" indent="0" rtl="0">
              <a:spcBef>
                <a:spcPts val="0"/>
              </a:spcBef>
              <a:buFont typeface="Times New Roman"/>
              <a:buNone/>
              <a:defRPr/>
            </a:lvl5pPr>
            <a:lvl6pPr marL="2286000" indent="0" rtl="0">
              <a:spcBef>
                <a:spcPts val="0"/>
              </a:spcBef>
              <a:buFont typeface="Times New Roman"/>
              <a:buNone/>
              <a:defRPr/>
            </a:lvl6pPr>
            <a:lvl7pPr marL="2743200" indent="0" rtl="0">
              <a:spcBef>
                <a:spcPts val="0"/>
              </a:spcBef>
              <a:buFont typeface="Times New Roman"/>
              <a:buNone/>
              <a:defRPr/>
            </a:lvl7pPr>
            <a:lvl8pPr marL="3200400" indent="0" rtl="0">
              <a:spcBef>
                <a:spcPts val="0"/>
              </a:spcBef>
              <a:buFont typeface="Times New Roman"/>
              <a:buNone/>
              <a:defRPr/>
            </a:lvl8pPr>
            <a:lvl9pPr marL="3657600" indent="0" rtl="0">
              <a:spcBef>
                <a:spcPts val="0"/>
              </a:spcBef>
              <a:buFont typeface="Times New Roman"/>
              <a:buNone/>
              <a:defRPr/>
            </a:lvl9pPr>
          </a:lstStyle>
          <a:p>
            <a:endParaRPr/>
          </a:p>
        </p:txBody>
      </p:sp>
      <p:sp>
        <p:nvSpPr>
          <p:cNvPr id="97" name="Shape 97"/>
          <p:cNvSpPr txBox="1">
            <a:spLocks noGrp="1"/>
          </p:cNvSpPr>
          <p:nvPr>
            <p:ph type="dt" idx="10"/>
          </p:nvPr>
        </p:nvSpPr>
        <p:spPr>
          <a:xfrm>
            <a:off x="685800" y="4686300"/>
            <a:ext cx="1904999" cy="3428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98" name="Shape 98"/>
          <p:cNvSpPr txBox="1">
            <a:spLocks noGrp="1"/>
          </p:cNvSpPr>
          <p:nvPr>
            <p:ph type="ftr" idx="11"/>
          </p:nvPr>
        </p:nvSpPr>
        <p:spPr>
          <a:xfrm>
            <a:off x="3124200" y="4686300"/>
            <a:ext cx="2895600" cy="342899"/>
          </a:xfrm>
          <a:prstGeom prst="rect">
            <a:avLst/>
          </a:prstGeom>
          <a:noFill/>
          <a:ln>
            <a:noFill/>
          </a:ln>
        </p:spPr>
        <p:txBody>
          <a:bodyPr lIns="91425" tIns="91425" rIns="91425" bIns="91425" anchor="t"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99" name="Shape 99"/>
          <p:cNvSpPr txBox="1">
            <a:spLocks noGrp="1"/>
          </p:cNvSpPr>
          <p:nvPr>
            <p:ph type="sldNum" idx="12"/>
          </p:nvPr>
        </p:nvSpPr>
        <p:spPr>
          <a:xfrm>
            <a:off x="6553200" y="4686300"/>
            <a:ext cx="1904999" cy="342899"/>
          </a:xfrm>
          <a:prstGeom prst="rect">
            <a:avLst/>
          </a:prstGeom>
          <a:noFill/>
          <a:ln>
            <a:noFill/>
          </a:ln>
        </p:spPr>
        <p:txBody>
          <a:bodyPr lIns="91425" tIns="45700" rIns="91425" bIns="45700" anchor="t" anchorCtr="0">
            <a:noAutofit/>
          </a:bodyPr>
          <a:lstStyle>
            <a:lvl1pPr marL="0" marR="0" indent="0" algn="r" rtl="0">
              <a:spcBef>
                <a:spcPts val="0"/>
              </a:spcBef>
              <a:buNone/>
              <a:defRPr sz="1400" b="0" i="0" u="none" strike="noStrike" cap="none" baseline="0">
                <a:solidFill>
                  <a:schemeClr val="dk1"/>
                </a:solidFill>
                <a:latin typeface="Times New Roman"/>
                <a:ea typeface="Times New Roman"/>
                <a:cs typeface="Times New Roman"/>
                <a:sym typeface="Times New Roman"/>
              </a:defRPr>
            </a:lvl1pPr>
          </a:lstStyle>
          <a:p>
            <a:pPr marL="0" lvl="0" indent="0">
              <a:spcBef>
                <a:spcPts val="0"/>
              </a:spcBef>
              <a:buSzPct val="25000"/>
              <a:buNone/>
            </a:pPr>
            <a:fld id="{00000000-1234-1234-1234-123412341234}" type="slidenum">
              <a:rPr lang="en"/>
              <a:t>‹#›</a:t>
            </a:fld>
            <a:endParaRPr lang="e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685800" y="457200"/>
            <a:ext cx="7772400" cy="85725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102" name="Shape 102"/>
          <p:cNvSpPr txBox="1">
            <a:spLocks noGrp="1"/>
          </p:cNvSpPr>
          <p:nvPr>
            <p:ph type="body" idx="1"/>
          </p:nvPr>
        </p:nvSpPr>
        <p:spPr>
          <a:xfrm rot="5400000">
            <a:off x="3028949" y="-857250"/>
            <a:ext cx="3086099" cy="7772400"/>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Times New Roman"/>
              <a:buChar char="•"/>
              <a:defRPr/>
            </a:lvl1pPr>
            <a:lvl2pPr marL="742950" indent="-107950" algn="l" rtl="0">
              <a:spcBef>
                <a:spcPts val="560"/>
              </a:spcBef>
              <a:spcAft>
                <a:spcPts val="0"/>
              </a:spcAft>
              <a:buClr>
                <a:schemeClr val="dk1"/>
              </a:buClr>
              <a:buFont typeface="Times New Roman"/>
              <a:buChar char="–"/>
              <a:defRPr/>
            </a:lvl2pPr>
            <a:lvl3pPr marL="1143000" indent="-76200" algn="l" rtl="0">
              <a:spcBef>
                <a:spcPts val="480"/>
              </a:spcBef>
              <a:spcAft>
                <a:spcPts val="0"/>
              </a:spcAft>
              <a:buClr>
                <a:schemeClr val="dk1"/>
              </a:buClr>
              <a:buFont typeface="Times New Roman"/>
              <a:buChar char="•"/>
              <a:defRPr/>
            </a:lvl3pPr>
            <a:lvl4pPr marL="1600200" indent="-101600" algn="l" rtl="0">
              <a:spcBef>
                <a:spcPts val="400"/>
              </a:spcBef>
              <a:spcAft>
                <a:spcPts val="0"/>
              </a:spcAft>
              <a:buClr>
                <a:schemeClr val="dk1"/>
              </a:buClr>
              <a:buFont typeface="Times New Roman"/>
              <a:buChar char="–"/>
              <a:defRPr/>
            </a:lvl4pPr>
            <a:lvl5pPr marL="2057400" indent="-101600" algn="l" rtl="0">
              <a:spcBef>
                <a:spcPts val="400"/>
              </a:spcBef>
              <a:spcAft>
                <a:spcPts val="0"/>
              </a:spcAft>
              <a:buClr>
                <a:schemeClr val="dk1"/>
              </a:buClr>
              <a:buFont typeface="Times New Roman"/>
              <a:buChar char="»"/>
              <a:defRPr/>
            </a:lvl5pPr>
            <a:lvl6pPr marL="2514600" indent="-101600" algn="l" rtl="0">
              <a:spcBef>
                <a:spcPts val="400"/>
              </a:spcBef>
              <a:spcAft>
                <a:spcPts val="0"/>
              </a:spcAft>
              <a:buClr>
                <a:schemeClr val="dk1"/>
              </a:buClr>
              <a:buFont typeface="Times New Roman"/>
              <a:buChar char="»"/>
              <a:defRPr/>
            </a:lvl6pPr>
            <a:lvl7pPr marL="2971800" indent="-101600" algn="l" rtl="0">
              <a:spcBef>
                <a:spcPts val="400"/>
              </a:spcBef>
              <a:spcAft>
                <a:spcPts val="0"/>
              </a:spcAft>
              <a:buClr>
                <a:schemeClr val="dk1"/>
              </a:buClr>
              <a:buFont typeface="Times New Roman"/>
              <a:buChar char="»"/>
              <a:defRPr/>
            </a:lvl7pPr>
            <a:lvl8pPr marL="3429000" indent="-101600" algn="l" rtl="0">
              <a:spcBef>
                <a:spcPts val="400"/>
              </a:spcBef>
              <a:spcAft>
                <a:spcPts val="0"/>
              </a:spcAft>
              <a:buClr>
                <a:schemeClr val="dk1"/>
              </a:buClr>
              <a:buFont typeface="Times New Roman"/>
              <a:buChar char="»"/>
              <a:defRPr/>
            </a:lvl8pPr>
            <a:lvl9pPr marL="3886200" indent="-101600" algn="l" rtl="0">
              <a:spcBef>
                <a:spcPts val="400"/>
              </a:spcBef>
              <a:spcAft>
                <a:spcPts val="0"/>
              </a:spcAft>
              <a:buClr>
                <a:schemeClr val="dk1"/>
              </a:buClr>
              <a:buFont typeface="Times New Roman"/>
              <a:buChar char="»"/>
              <a:defRPr/>
            </a:lvl9pPr>
          </a:lstStyle>
          <a:p>
            <a:endParaRPr/>
          </a:p>
        </p:txBody>
      </p:sp>
      <p:sp>
        <p:nvSpPr>
          <p:cNvPr id="103" name="Shape 103"/>
          <p:cNvSpPr txBox="1">
            <a:spLocks noGrp="1"/>
          </p:cNvSpPr>
          <p:nvPr>
            <p:ph type="dt" idx="10"/>
          </p:nvPr>
        </p:nvSpPr>
        <p:spPr>
          <a:xfrm>
            <a:off x="685800" y="4686300"/>
            <a:ext cx="1904999" cy="3428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04" name="Shape 104"/>
          <p:cNvSpPr txBox="1">
            <a:spLocks noGrp="1"/>
          </p:cNvSpPr>
          <p:nvPr>
            <p:ph type="ftr" idx="11"/>
          </p:nvPr>
        </p:nvSpPr>
        <p:spPr>
          <a:xfrm>
            <a:off x="3124200" y="4686300"/>
            <a:ext cx="2895600" cy="342899"/>
          </a:xfrm>
          <a:prstGeom prst="rect">
            <a:avLst/>
          </a:prstGeom>
          <a:noFill/>
          <a:ln>
            <a:noFill/>
          </a:ln>
        </p:spPr>
        <p:txBody>
          <a:bodyPr lIns="91425" tIns="91425" rIns="91425" bIns="91425" anchor="t"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05" name="Shape 105"/>
          <p:cNvSpPr txBox="1">
            <a:spLocks noGrp="1"/>
          </p:cNvSpPr>
          <p:nvPr>
            <p:ph type="sldNum" idx="12"/>
          </p:nvPr>
        </p:nvSpPr>
        <p:spPr>
          <a:xfrm>
            <a:off x="6553200" y="4686300"/>
            <a:ext cx="1904999" cy="342899"/>
          </a:xfrm>
          <a:prstGeom prst="rect">
            <a:avLst/>
          </a:prstGeom>
          <a:noFill/>
          <a:ln>
            <a:noFill/>
          </a:ln>
        </p:spPr>
        <p:txBody>
          <a:bodyPr lIns="91425" tIns="45700" rIns="91425" bIns="45700" anchor="t" anchorCtr="0">
            <a:noAutofit/>
          </a:bodyPr>
          <a:lstStyle>
            <a:lvl1pPr marL="0" marR="0" indent="0" algn="r" rtl="0">
              <a:spcBef>
                <a:spcPts val="0"/>
              </a:spcBef>
              <a:buNone/>
              <a:defRPr sz="1400" b="0" i="0" u="none" strike="noStrike" cap="none" baseline="0">
                <a:solidFill>
                  <a:schemeClr val="dk1"/>
                </a:solidFill>
                <a:latin typeface="Times New Roman"/>
                <a:ea typeface="Times New Roman"/>
                <a:cs typeface="Times New Roman"/>
                <a:sym typeface="Times New Roman"/>
              </a:defRPr>
            </a:lvl1pPr>
          </a:lstStyle>
          <a:p>
            <a:pPr marL="0" lvl="0" indent="0">
              <a:spcBef>
                <a:spcPts val="0"/>
              </a:spcBef>
              <a:buSzPct val="25000"/>
              <a:buNone/>
            </a:pPr>
            <a:fld id="{00000000-1234-1234-1234-123412341234}" type="slidenum">
              <a:rPr lang="en"/>
              <a:t>‹#›</a:t>
            </a:fld>
            <a:endParaRPr lang="en"/>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rot="5400000">
            <a:off x="5429250" y="1543049"/>
            <a:ext cx="4114799" cy="194310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108" name="Shape 108"/>
          <p:cNvSpPr txBox="1">
            <a:spLocks noGrp="1"/>
          </p:cNvSpPr>
          <p:nvPr>
            <p:ph type="body" idx="1"/>
          </p:nvPr>
        </p:nvSpPr>
        <p:spPr>
          <a:xfrm rot="5400000">
            <a:off x="1466850" y="-323850"/>
            <a:ext cx="4114799" cy="5676900"/>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Times New Roman"/>
              <a:buChar char="•"/>
              <a:defRPr/>
            </a:lvl1pPr>
            <a:lvl2pPr marL="742950" indent="-107950" algn="l" rtl="0">
              <a:spcBef>
                <a:spcPts val="560"/>
              </a:spcBef>
              <a:spcAft>
                <a:spcPts val="0"/>
              </a:spcAft>
              <a:buClr>
                <a:schemeClr val="dk1"/>
              </a:buClr>
              <a:buFont typeface="Times New Roman"/>
              <a:buChar char="–"/>
              <a:defRPr/>
            </a:lvl2pPr>
            <a:lvl3pPr marL="1143000" indent="-76200" algn="l" rtl="0">
              <a:spcBef>
                <a:spcPts val="480"/>
              </a:spcBef>
              <a:spcAft>
                <a:spcPts val="0"/>
              </a:spcAft>
              <a:buClr>
                <a:schemeClr val="dk1"/>
              </a:buClr>
              <a:buFont typeface="Times New Roman"/>
              <a:buChar char="•"/>
              <a:defRPr/>
            </a:lvl3pPr>
            <a:lvl4pPr marL="1600200" indent="-101600" algn="l" rtl="0">
              <a:spcBef>
                <a:spcPts val="400"/>
              </a:spcBef>
              <a:spcAft>
                <a:spcPts val="0"/>
              </a:spcAft>
              <a:buClr>
                <a:schemeClr val="dk1"/>
              </a:buClr>
              <a:buFont typeface="Times New Roman"/>
              <a:buChar char="–"/>
              <a:defRPr/>
            </a:lvl4pPr>
            <a:lvl5pPr marL="2057400" indent="-101600" algn="l" rtl="0">
              <a:spcBef>
                <a:spcPts val="400"/>
              </a:spcBef>
              <a:spcAft>
                <a:spcPts val="0"/>
              </a:spcAft>
              <a:buClr>
                <a:schemeClr val="dk1"/>
              </a:buClr>
              <a:buFont typeface="Times New Roman"/>
              <a:buChar char="»"/>
              <a:defRPr/>
            </a:lvl5pPr>
            <a:lvl6pPr marL="2514600" indent="-101600" algn="l" rtl="0">
              <a:spcBef>
                <a:spcPts val="400"/>
              </a:spcBef>
              <a:spcAft>
                <a:spcPts val="0"/>
              </a:spcAft>
              <a:buClr>
                <a:schemeClr val="dk1"/>
              </a:buClr>
              <a:buFont typeface="Times New Roman"/>
              <a:buChar char="»"/>
              <a:defRPr/>
            </a:lvl6pPr>
            <a:lvl7pPr marL="2971800" indent="-101600" algn="l" rtl="0">
              <a:spcBef>
                <a:spcPts val="400"/>
              </a:spcBef>
              <a:spcAft>
                <a:spcPts val="0"/>
              </a:spcAft>
              <a:buClr>
                <a:schemeClr val="dk1"/>
              </a:buClr>
              <a:buFont typeface="Times New Roman"/>
              <a:buChar char="»"/>
              <a:defRPr/>
            </a:lvl7pPr>
            <a:lvl8pPr marL="3429000" indent="-101600" algn="l" rtl="0">
              <a:spcBef>
                <a:spcPts val="400"/>
              </a:spcBef>
              <a:spcAft>
                <a:spcPts val="0"/>
              </a:spcAft>
              <a:buClr>
                <a:schemeClr val="dk1"/>
              </a:buClr>
              <a:buFont typeface="Times New Roman"/>
              <a:buChar char="»"/>
              <a:defRPr/>
            </a:lvl8pPr>
            <a:lvl9pPr marL="3886200" indent="-101600" algn="l" rtl="0">
              <a:spcBef>
                <a:spcPts val="400"/>
              </a:spcBef>
              <a:spcAft>
                <a:spcPts val="0"/>
              </a:spcAft>
              <a:buClr>
                <a:schemeClr val="dk1"/>
              </a:buClr>
              <a:buFont typeface="Times New Roman"/>
              <a:buChar char="»"/>
              <a:defRPr/>
            </a:lvl9pPr>
          </a:lstStyle>
          <a:p>
            <a:endParaRPr/>
          </a:p>
        </p:txBody>
      </p:sp>
      <p:sp>
        <p:nvSpPr>
          <p:cNvPr id="109" name="Shape 109"/>
          <p:cNvSpPr txBox="1">
            <a:spLocks noGrp="1"/>
          </p:cNvSpPr>
          <p:nvPr>
            <p:ph type="dt" idx="10"/>
          </p:nvPr>
        </p:nvSpPr>
        <p:spPr>
          <a:xfrm>
            <a:off x="685800" y="4686300"/>
            <a:ext cx="1904999" cy="3428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10" name="Shape 110"/>
          <p:cNvSpPr txBox="1">
            <a:spLocks noGrp="1"/>
          </p:cNvSpPr>
          <p:nvPr>
            <p:ph type="ftr" idx="11"/>
          </p:nvPr>
        </p:nvSpPr>
        <p:spPr>
          <a:xfrm>
            <a:off x="3124200" y="4686300"/>
            <a:ext cx="2895600" cy="342899"/>
          </a:xfrm>
          <a:prstGeom prst="rect">
            <a:avLst/>
          </a:prstGeom>
          <a:noFill/>
          <a:ln>
            <a:noFill/>
          </a:ln>
        </p:spPr>
        <p:txBody>
          <a:bodyPr lIns="91425" tIns="91425" rIns="91425" bIns="91425" anchor="t"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11" name="Shape 111"/>
          <p:cNvSpPr txBox="1">
            <a:spLocks noGrp="1"/>
          </p:cNvSpPr>
          <p:nvPr>
            <p:ph type="sldNum" idx="12"/>
          </p:nvPr>
        </p:nvSpPr>
        <p:spPr>
          <a:xfrm>
            <a:off x="6553200" y="4686300"/>
            <a:ext cx="1904999" cy="342899"/>
          </a:xfrm>
          <a:prstGeom prst="rect">
            <a:avLst/>
          </a:prstGeom>
          <a:noFill/>
          <a:ln>
            <a:noFill/>
          </a:ln>
        </p:spPr>
        <p:txBody>
          <a:bodyPr lIns="91425" tIns="45700" rIns="91425" bIns="45700" anchor="t" anchorCtr="0">
            <a:noAutofit/>
          </a:bodyPr>
          <a:lstStyle>
            <a:lvl1pPr marL="0" marR="0" indent="0" algn="r" rtl="0">
              <a:spcBef>
                <a:spcPts val="0"/>
              </a:spcBef>
              <a:buNone/>
              <a:defRPr sz="1400" b="0" i="0" u="none" strike="noStrike" cap="none" baseline="0">
                <a:solidFill>
                  <a:schemeClr val="dk1"/>
                </a:solidFill>
                <a:latin typeface="Times New Roman"/>
                <a:ea typeface="Times New Roman"/>
                <a:cs typeface="Times New Roman"/>
                <a:sym typeface="Times New Roman"/>
              </a:defRPr>
            </a:lvl1pPr>
          </a:lstStyle>
          <a:p>
            <a:pPr marL="0" lvl="0" indent="0">
              <a:spcBef>
                <a:spcPts val="0"/>
              </a:spcBef>
              <a:buSzPct val="25000"/>
              <a:buNone/>
            </a:pPr>
            <a:fld id="{00000000-1234-1234-1234-123412341234}" type="slidenum">
              <a:rPr lang="en"/>
              <a:t>‹#›</a:t>
            </a:fld>
            <a:endParaRPr lang="en"/>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dk2"/>
        </a:solidFill>
        <a:effectLst/>
      </p:bgPr>
    </p:bg>
    <p:spTree>
      <p:nvGrpSpPr>
        <p:cNvPr id="1" name="Shape 121"/>
        <p:cNvGrpSpPr/>
        <p:nvPr/>
      </p:nvGrpSpPr>
      <p:grpSpPr>
        <a:xfrm>
          <a:off x="0" y="0"/>
          <a:ext cx="0" cy="0"/>
          <a:chOff x="0" y="0"/>
          <a:chExt cx="0" cy="0"/>
        </a:xfrm>
      </p:grpSpPr>
      <p:sp>
        <p:nvSpPr>
          <p:cNvPr id="122" name="Shape 122"/>
          <p:cNvSpPr/>
          <p:nvPr/>
        </p:nvSpPr>
        <p:spPr>
          <a:xfrm>
            <a:off x="0" y="4478274"/>
            <a:ext cx="9144000" cy="665226"/>
          </a:xfrm>
          <a:prstGeom prst="rect">
            <a:avLst/>
          </a:prstGeom>
          <a:solidFill>
            <a:srgbClr val="FFFFFF"/>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Arial"/>
              <a:ea typeface="Arial"/>
              <a:cs typeface="Arial"/>
              <a:sym typeface="Arial"/>
            </a:endParaRPr>
          </a:p>
        </p:txBody>
      </p:sp>
      <p:sp>
        <p:nvSpPr>
          <p:cNvPr id="123" name="Shape 123"/>
          <p:cNvSpPr/>
          <p:nvPr/>
        </p:nvSpPr>
        <p:spPr>
          <a:xfrm>
            <a:off x="-9144" y="4539996"/>
            <a:ext cx="2249424" cy="534924"/>
          </a:xfrm>
          <a:prstGeom prst="rect">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Arial"/>
              <a:ea typeface="Arial"/>
              <a:cs typeface="Arial"/>
              <a:sym typeface="Arial"/>
            </a:endParaRPr>
          </a:p>
        </p:txBody>
      </p:sp>
      <p:sp>
        <p:nvSpPr>
          <p:cNvPr id="124" name="Shape 124"/>
          <p:cNvSpPr/>
          <p:nvPr/>
        </p:nvSpPr>
        <p:spPr>
          <a:xfrm>
            <a:off x="2359151" y="4533137"/>
            <a:ext cx="6784847" cy="534924"/>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Arial"/>
              <a:ea typeface="Arial"/>
              <a:cs typeface="Arial"/>
              <a:sym typeface="Arial"/>
            </a:endParaRPr>
          </a:p>
        </p:txBody>
      </p:sp>
      <p:sp>
        <p:nvSpPr>
          <p:cNvPr id="125" name="Shape 125"/>
          <p:cNvSpPr txBox="1">
            <a:spLocks noGrp="1"/>
          </p:cNvSpPr>
          <p:nvPr>
            <p:ph type="ctrTitle"/>
          </p:nvPr>
        </p:nvSpPr>
        <p:spPr>
          <a:xfrm>
            <a:off x="2362200" y="3028950"/>
            <a:ext cx="6476999" cy="1371599"/>
          </a:xfrm>
          <a:prstGeom prst="rect">
            <a:avLst/>
          </a:prstGeom>
          <a:noFill/>
          <a:ln>
            <a:noFill/>
          </a:ln>
        </p:spPr>
        <p:txBody>
          <a:bodyPr lIns="91425" tIns="91425" rIns="91425" bIns="91425" anchor="b" anchorCtr="0"/>
          <a:lstStyle>
            <a:lvl1pPr marL="0" marR="0" indent="0" algn="l" rtl="0">
              <a:spcBef>
                <a:spcPts val="0"/>
              </a:spcBef>
              <a:buClr>
                <a:schemeClr val="lt2"/>
              </a:buClr>
              <a:buFont typeface="Arial"/>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26" name="Shape 126"/>
          <p:cNvSpPr txBox="1">
            <a:spLocks noGrp="1"/>
          </p:cNvSpPr>
          <p:nvPr>
            <p:ph type="subTitle" idx="1"/>
          </p:nvPr>
        </p:nvSpPr>
        <p:spPr>
          <a:xfrm>
            <a:off x="2362200" y="4537527"/>
            <a:ext cx="6705599" cy="514349"/>
          </a:xfrm>
          <a:prstGeom prst="rect">
            <a:avLst/>
          </a:prstGeom>
          <a:noFill/>
          <a:ln>
            <a:noFill/>
          </a:ln>
        </p:spPr>
        <p:txBody>
          <a:bodyPr lIns="91425" tIns="91425" rIns="91425" bIns="91425" anchor="ctr" anchorCtr="0"/>
          <a:lstStyle>
            <a:lvl1pPr marL="0" marR="0" indent="0" algn="l" rtl="0">
              <a:spcBef>
                <a:spcPts val="700"/>
              </a:spcBef>
              <a:buClr>
                <a:schemeClr val="accent2"/>
              </a:buClr>
              <a:buFont typeface="Noto Symbol"/>
              <a:buNone/>
              <a:defRPr/>
            </a:lvl1pPr>
            <a:lvl2pPr marL="457200" marR="0" indent="0" algn="ctr" rtl="0">
              <a:spcBef>
                <a:spcPts val="550"/>
              </a:spcBef>
              <a:buClr>
                <a:schemeClr val="accent1"/>
              </a:buClr>
              <a:buFont typeface="Noto Symbol"/>
              <a:buNone/>
              <a:defRPr/>
            </a:lvl2pPr>
            <a:lvl3pPr marL="914400" marR="0" indent="0" algn="ctr" rtl="0">
              <a:spcBef>
                <a:spcPts val="500"/>
              </a:spcBef>
              <a:buClr>
                <a:schemeClr val="accent2"/>
              </a:buClr>
              <a:buFont typeface="Noto Symbol"/>
              <a:buNone/>
              <a:defRPr/>
            </a:lvl3pPr>
            <a:lvl4pPr marL="1371600" marR="0" indent="0" algn="ctr" rtl="0">
              <a:spcBef>
                <a:spcPts val="400"/>
              </a:spcBef>
              <a:buClr>
                <a:schemeClr val="accent3"/>
              </a:buClr>
              <a:buFont typeface="Noto Symbol"/>
              <a:buNone/>
              <a:defRPr/>
            </a:lvl4pPr>
            <a:lvl5pPr marL="1828800" marR="0" indent="0" algn="ctr" rtl="0">
              <a:spcBef>
                <a:spcPts val="400"/>
              </a:spcBef>
              <a:buClr>
                <a:schemeClr val="accent4"/>
              </a:buClr>
              <a:buFont typeface="Noto Symbol"/>
              <a:buNone/>
              <a:defRPr/>
            </a:lvl5pPr>
            <a:lvl6pPr marL="2286000" marR="0" indent="0" algn="ctr" rtl="0">
              <a:spcBef>
                <a:spcPts val="360"/>
              </a:spcBef>
              <a:buClr>
                <a:schemeClr val="accent1"/>
              </a:buClr>
              <a:buFont typeface="Noto Symbol"/>
              <a:buNone/>
              <a:defRPr/>
            </a:lvl6pPr>
            <a:lvl7pPr marL="2743200" marR="0" indent="0" algn="ctr" rtl="0">
              <a:spcBef>
                <a:spcPts val="360"/>
              </a:spcBef>
              <a:buClr>
                <a:schemeClr val="accent2"/>
              </a:buClr>
              <a:buFont typeface="Noto Symbol"/>
              <a:buNone/>
              <a:defRPr/>
            </a:lvl7pPr>
            <a:lvl8pPr marL="3200400" marR="0" indent="0" algn="ctr" rtl="0">
              <a:spcBef>
                <a:spcPts val="360"/>
              </a:spcBef>
              <a:buClr>
                <a:schemeClr val="accent3"/>
              </a:buClr>
              <a:buFont typeface="Noto Symbol"/>
              <a:buNone/>
              <a:defRPr/>
            </a:lvl8pPr>
            <a:lvl9pPr marL="3657600" marR="0" indent="0" algn="ctr" rtl="0">
              <a:spcBef>
                <a:spcPts val="360"/>
              </a:spcBef>
              <a:buClr>
                <a:schemeClr val="accent4"/>
              </a:buClr>
              <a:buFont typeface="Noto Symbol"/>
              <a:buNone/>
              <a:defRPr/>
            </a:lvl9pPr>
          </a:lstStyle>
          <a:p>
            <a:endParaRPr/>
          </a:p>
        </p:txBody>
      </p:sp>
      <p:sp>
        <p:nvSpPr>
          <p:cNvPr id="127" name="Shape 127"/>
          <p:cNvSpPr txBox="1">
            <a:spLocks noGrp="1"/>
          </p:cNvSpPr>
          <p:nvPr>
            <p:ph type="dt" idx="10"/>
          </p:nvPr>
        </p:nvSpPr>
        <p:spPr>
          <a:xfrm>
            <a:off x="76200" y="4551524"/>
            <a:ext cx="2057400" cy="514349"/>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28" name="Shape 128"/>
          <p:cNvSpPr txBox="1">
            <a:spLocks noGrp="1"/>
          </p:cNvSpPr>
          <p:nvPr>
            <p:ph type="ftr" idx="11"/>
          </p:nvPr>
        </p:nvSpPr>
        <p:spPr>
          <a:xfrm>
            <a:off x="2085392" y="177403"/>
            <a:ext cx="5867400" cy="273843"/>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29" name="Shape 129"/>
          <p:cNvSpPr txBox="1">
            <a:spLocks noGrp="1"/>
          </p:cNvSpPr>
          <p:nvPr>
            <p:ph type="sldNum" idx="12"/>
          </p:nvPr>
        </p:nvSpPr>
        <p:spPr>
          <a:xfrm>
            <a:off x="8001000" y="171450"/>
            <a:ext cx="838199" cy="285750"/>
          </a:xfrm>
          <a:prstGeom prst="rect">
            <a:avLst/>
          </a:prstGeom>
          <a:noFill/>
          <a:ln>
            <a:noFill/>
          </a:ln>
        </p:spPr>
        <p:txBody>
          <a:bodyPr lIns="91425" tIns="45700" rIns="91425" bIns="45700" anchor="ctr" anchorCtr="0">
            <a:noAutofit/>
          </a:bodyPr>
          <a:lstStyle>
            <a:lvl1pPr marL="0" marR="0" indent="0" algn="ctr" rtl="0">
              <a:spcBef>
                <a:spcPts val="0"/>
              </a:spcBef>
              <a:buNone/>
              <a:defRPr sz="1400" b="1" i="0" u="none" strike="noStrike" cap="none" baseline="0">
                <a:solidFill>
                  <a:schemeClr val="lt2"/>
                </a:solidFill>
                <a:latin typeface="Arial"/>
                <a:ea typeface="Arial"/>
                <a:cs typeface="Arial"/>
                <a:sym typeface="Arial"/>
              </a:defRPr>
            </a:lvl1pPr>
          </a:lstStyle>
          <a:p>
            <a:pPr marL="0" lvl="0" indent="0">
              <a:spcBef>
                <a:spcPts val="0"/>
              </a:spcBef>
              <a:buSzPct val="25000"/>
              <a:buNone/>
            </a:pPr>
            <a:fld id="{00000000-1234-1234-1234-123412341234}" type="slidenum">
              <a:rPr lang="en"/>
              <a:t>‹#›</a:t>
            </a:fld>
            <a:endParaRPr lang="en"/>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612647" y="171450"/>
            <a:ext cx="8153399" cy="742949"/>
          </a:xfrm>
          <a:prstGeom prst="rect">
            <a:avLst/>
          </a:prstGeom>
          <a:noFill/>
          <a:ln>
            <a:noFill/>
          </a:ln>
        </p:spPr>
        <p:txBody>
          <a:bodyPr lIns="91425" tIns="91425" rIns="91425" bIns="91425" anchor="ctr" anchorCtr="0"/>
          <a:lstStyle>
            <a:lvl1pPr algn="l" rtl="0">
              <a:spcBef>
                <a:spcPts val="0"/>
              </a:spcBef>
              <a:buClr>
                <a:schemeClr val="dk2"/>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32" name="Shape 132"/>
          <p:cNvSpPr txBox="1">
            <a:spLocks noGrp="1"/>
          </p:cNvSpPr>
          <p:nvPr>
            <p:ph type="dt" idx="10"/>
          </p:nvPr>
        </p:nvSpPr>
        <p:spPr>
          <a:xfrm>
            <a:off x="6096000" y="4686300"/>
            <a:ext cx="2666999" cy="273843"/>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33" name="Shape 133"/>
          <p:cNvSpPr txBox="1">
            <a:spLocks noGrp="1"/>
          </p:cNvSpPr>
          <p:nvPr>
            <p:ph type="ftr" idx="11"/>
          </p:nvPr>
        </p:nvSpPr>
        <p:spPr>
          <a:xfrm>
            <a:off x="609600" y="4686154"/>
            <a:ext cx="5421083" cy="273843"/>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34" name="Shape 134"/>
          <p:cNvSpPr txBox="1">
            <a:spLocks noGrp="1"/>
          </p:cNvSpPr>
          <p:nvPr>
            <p:ph type="sldNum" idx="12"/>
          </p:nvPr>
        </p:nvSpPr>
        <p:spPr>
          <a:xfrm>
            <a:off x="0" y="954166"/>
            <a:ext cx="533399" cy="183356"/>
          </a:xfrm>
          <a:prstGeom prst="rect">
            <a:avLst/>
          </a:prstGeom>
          <a:noFill/>
          <a:ln>
            <a:noFill/>
          </a:ln>
        </p:spPr>
        <p:txBody>
          <a:bodyPr lIns="91425" tIns="45700" rIns="91425" bIns="45700" anchor="ctr" anchorCtr="0">
            <a:noAutofit/>
          </a:bodyPr>
          <a:lstStyle>
            <a:lvl1pPr marL="0" marR="0" indent="0" algn="ctr" rtl="0">
              <a:spcBef>
                <a:spcPts val="0"/>
              </a:spcBef>
              <a:buNone/>
              <a:defRPr sz="1400" b="1" i="0" u="none" strike="noStrike" cap="none" baseline="0">
                <a:solidFill>
                  <a:srgbClr val="FFFFFF"/>
                </a:solidFill>
                <a:latin typeface="Arial"/>
                <a:ea typeface="Arial"/>
                <a:cs typeface="Arial"/>
                <a:sym typeface="Arial"/>
              </a:defRPr>
            </a:lvl1pPr>
          </a:lstStyle>
          <a:p>
            <a:pPr marL="0" lvl="0" indent="0">
              <a:spcBef>
                <a:spcPts val="0"/>
              </a:spcBef>
              <a:buSzPct val="25000"/>
              <a:buNone/>
            </a:pPr>
            <a:fld id="{00000000-1234-1234-1234-123412341234}" type="slidenum">
              <a:rPr lang="en"/>
              <a:t>‹#›</a:t>
            </a:fld>
            <a:endParaRPr lang="en"/>
          </a:p>
        </p:txBody>
      </p:sp>
      <p:sp>
        <p:nvSpPr>
          <p:cNvPr id="135" name="Shape 135"/>
          <p:cNvSpPr txBox="1">
            <a:spLocks noGrp="1"/>
          </p:cNvSpPr>
          <p:nvPr>
            <p:ph type="body" idx="1"/>
          </p:nvPr>
        </p:nvSpPr>
        <p:spPr>
          <a:xfrm>
            <a:off x="612647" y="1200150"/>
            <a:ext cx="8153399" cy="3371850"/>
          </a:xfrm>
          <a:prstGeom prst="rect">
            <a:avLst/>
          </a:prstGeom>
          <a:noFill/>
          <a:ln>
            <a:noFill/>
          </a:ln>
        </p:spPr>
        <p:txBody>
          <a:bodyPr lIns="91425" tIns="91425" rIns="91425" bIns="91425" anchor="t" anchorCtr="0"/>
          <a:lstStyle>
            <a:lvl1pPr marL="320040" indent="-209550" algn="l" rtl="0">
              <a:spcBef>
                <a:spcPts val="700"/>
              </a:spcBef>
              <a:buClr>
                <a:schemeClr val="accent2"/>
              </a:buClr>
              <a:buFont typeface="Noto Symbol"/>
              <a:buChar char="◻"/>
              <a:defRPr/>
            </a:lvl1pPr>
            <a:lvl2pPr marL="640080" indent="-168910" algn="l" rtl="0">
              <a:spcBef>
                <a:spcPts val="550"/>
              </a:spcBef>
              <a:buClr>
                <a:schemeClr val="accent1"/>
              </a:buClr>
              <a:buFont typeface="Noto Symbol"/>
              <a:buChar char="⬜"/>
              <a:defRPr/>
            </a:lvl2pPr>
            <a:lvl3pPr marL="914400" indent="-119062" algn="l" rtl="0">
              <a:spcBef>
                <a:spcPts val="500"/>
              </a:spcBef>
              <a:buClr>
                <a:schemeClr val="accent2"/>
              </a:buClr>
              <a:buFont typeface="Noto Symbol"/>
              <a:buChar char="■"/>
              <a:defRPr/>
            </a:lvl3pPr>
            <a:lvl4pPr marL="1371600" indent="-133350" algn="l" rtl="0">
              <a:spcBef>
                <a:spcPts val="400"/>
              </a:spcBef>
              <a:buClr>
                <a:schemeClr val="accent3"/>
              </a:buClr>
              <a:buFont typeface="Noto Symbol"/>
              <a:buChar char="■"/>
              <a:defRPr/>
            </a:lvl4pPr>
            <a:lvl5pPr marL="1828800" indent="-146050" algn="l" rtl="0">
              <a:spcBef>
                <a:spcPts val="400"/>
              </a:spcBef>
              <a:buClr>
                <a:schemeClr val="accent4"/>
              </a:buClr>
              <a:buFont typeface="Noto Symbol"/>
              <a:buChar char="■"/>
              <a:defRPr/>
            </a:lvl5pPr>
            <a:lvl6pPr marL="2103120" indent="-121920" algn="l" rtl="0">
              <a:spcBef>
                <a:spcPts val="360"/>
              </a:spcBef>
              <a:buClr>
                <a:schemeClr val="accent1"/>
              </a:buClr>
              <a:buFont typeface="Noto Symbol"/>
              <a:buChar char="▪"/>
              <a:defRPr/>
            </a:lvl6pPr>
            <a:lvl7pPr marL="2377440" indent="-116839" algn="l" rtl="0">
              <a:spcBef>
                <a:spcPts val="360"/>
              </a:spcBef>
              <a:buClr>
                <a:schemeClr val="accent2"/>
              </a:buClr>
              <a:buFont typeface="Noto Symbol"/>
              <a:buChar char="▪"/>
              <a:defRPr/>
            </a:lvl7pPr>
            <a:lvl8pPr marL="2651760" indent="-124460" algn="l" rtl="0">
              <a:spcBef>
                <a:spcPts val="360"/>
              </a:spcBef>
              <a:buClr>
                <a:schemeClr val="accent3"/>
              </a:buClr>
              <a:buFont typeface="Noto Symbol"/>
              <a:buChar char="▪"/>
              <a:defRPr/>
            </a:lvl8pPr>
            <a:lvl9pPr marL="2926080" indent="-119379" algn="l" rtl="0">
              <a:spcBef>
                <a:spcPts val="360"/>
              </a:spcBef>
              <a:buClr>
                <a:schemeClr val="accent4"/>
              </a:buClr>
              <a:buFont typeface="Noto Symbol"/>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5"/>
        <p:cNvGrpSpPr/>
        <p:nvPr/>
      </p:nvGrpSpPr>
      <p:grpSpPr>
        <a:xfrm>
          <a:off x="0" y="0"/>
          <a:ext cx="0" cy="0"/>
          <a:chOff x="0" y="0"/>
          <a:chExt cx="0" cy="0"/>
        </a:xfrm>
      </p:grpSpPr>
      <p:sp>
        <p:nvSpPr>
          <p:cNvPr id="16" name="Shape 16"/>
          <p:cNvSpPr txBox="1">
            <a:spLocks noGrp="1"/>
          </p:cNvSpPr>
          <p:nvPr>
            <p:ph type="title"/>
          </p:nvPr>
        </p:nvSpPr>
        <p:spPr>
          <a:xfrm>
            <a:off x="457200" y="205978"/>
            <a:ext cx="8229600" cy="857400"/>
          </a:xfrm>
          <a:prstGeom prst="rect">
            <a:avLst/>
          </a:prstGeom>
        </p:spPr>
        <p:txBody>
          <a:bodyPr lIns="91425" tIns="91425" rIns="91425" bIns="91425" anchor="b" anchorCtr="0"/>
          <a:lstStyle>
            <a:lvl1pPr>
              <a:spcBef>
                <a:spcPts val="0"/>
              </a:spcBef>
              <a:defRPr>
                <a:solidFill>
                  <a:srgbClr val="DA0002"/>
                </a:solidFill>
              </a:defRPr>
            </a:lvl1pPr>
            <a:lvl2pPr>
              <a:spcBef>
                <a:spcPts val="0"/>
              </a:spcBef>
              <a:defRPr>
                <a:solidFill>
                  <a:srgbClr val="DA0002"/>
                </a:solidFill>
              </a:defRPr>
            </a:lvl2pPr>
            <a:lvl3pPr>
              <a:spcBef>
                <a:spcPts val="0"/>
              </a:spcBef>
              <a:defRPr>
                <a:solidFill>
                  <a:srgbClr val="DA0002"/>
                </a:solidFill>
              </a:defRPr>
            </a:lvl3pPr>
            <a:lvl4pPr>
              <a:spcBef>
                <a:spcPts val="0"/>
              </a:spcBef>
              <a:defRPr>
                <a:solidFill>
                  <a:srgbClr val="DA0002"/>
                </a:solidFill>
              </a:defRPr>
            </a:lvl4pPr>
            <a:lvl5pPr>
              <a:spcBef>
                <a:spcPts val="0"/>
              </a:spcBef>
              <a:defRPr>
                <a:solidFill>
                  <a:srgbClr val="DA0002"/>
                </a:solidFill>
              </a:defRPr>
            </a:lvl5pPr>
            <a:lvl6pPr>
              <a:spcBef>
                <a:spcPts val="0"/>
              </a:spcBef>
              <a:defRPr>
                <a:solidFill>
                  <a:srgbClr val="DA0002"/>
                </a:solidFill>
              </a:defRPr>
            </a:lvl6pPr>
            <a:lvl7pPr>
              <a:spcBef>
                <a:spcPts val="0"/>
              </a:spcBef>
              <a:defRPr>
                <a:solidFill>
                  <a:srgbClr val="DA0002"/>
                </a:solidFill>
              </a:defRPr>
            </a:lvl7pPr>
            <a:lvl8pPr>
              <a:spcBef>
                <a:spcPts val="0"/>
              </a:spcBef>
              <a:defRPr>
                <a:solidFill>
                  <a:srgbClr val="DA0002"/>
                </a:solidFill>
              </a:defRPr>
            </a:lvl8pPr>
            <a:lvl9pPr>
              <a:spcBef>
                <a:spcPts val="0"/>
              </a:spcBef>
              <a:defRPr>
                <a:solidFill>
                  <a:srgbClr val="DA0002"/>
                </a:solidFill>
              </a:defRPr>
            </a:lvl9pPr>
          </a:lstStyle>
          <a:p>
            <a:endParaRPr/>
          </a:p>
        </p:txBody>
      </p:sp>
      <p:sp>
        <p:nvSpPr>
          <p:cNvPr id="17" name="Shape 17"/>
          <p:cNvSpPr txBox="1">
            <a:spLocks noGrp="1"/>
          </p:cNvSpPr>
          <p:nvPr>
            <p:ph type="body" idx="1"/>
          </p:nvPr>
        </p:nvSpPr>
        <p:spPr>
          <a:xfrm>
            <a:off x="457200" y="1200150"/>
            <a:ext cx="82296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cxnSp>
        <p:nvCxnSpPr>
          <p:cNvPr id="18" name="Shape 18"/>
          <p:cNvCxnSpPr/>
          <p:nvPr/>
        </p:nvCxnSpPr>
        <p:spPr>
          <a:xfrm>
            <a:off x="457200" y="1143000"/>
            <a:ext cx="8229600" cy="0"/>
          </a:xfrm>
          <a:prstGeom prst="straightConnector1">
            <a:avLst/>
          </a:prstGeom>
          <a:noFill/>
          <a:ln w="50800" cap="flat">
            <a:solidFill>
              <a:srgbClr val="DA0002"/>
            </a:solidFill>
            <a:prstDash val="solid"/>
            <a:round/>
            <a:headEnd type="none" w="med" len="med"/>
            <a:tailEnd type="none" w="med" len="med"/>
          </a:ln>
        </p:spPr>
      </p:cxnSp>
      <p:sp>
        <p:nvSpPr>
          <p:cNvPr id="19" name="Shape 19"/>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cSld name="Section Header">
    <p:bg>
      <p:bgPr>
        <a:blipFill rotWithShape="1">
          <a:blip r:embed="rId2">
            <a:alphaModFix/>
          </a:blip>
          <a:tile tx="0" ty="0" sx="100000" sy="100000" flip="none" algn="tl"/>
        </a:blipFill>
        <a:effectLst/>
      </p:bgPr>
    </p:bg>
    <p:spTree>
      <p:nvGrpSpPr>
        <p:cNvPr id="1" name="Shape 136"/>
        <p:cNvGrpSpPr/>
        <p:nvPr/>
      </p:nvGrpSpPr>
      <p:grpSpPr>
        <a:xfrm>
          <a:off x="0" y="0"/>
          <a:ext cx="0" cy="0"/>
          <a:chOff x="0" y="0"/>
          <a:chExt cx="0" cy="0"/>
        </a:xfrm>
      </p:grpSpPr>
      <p:sp>
        <p:nvSpPr>
          <p:cNvPr id="137" name="Shape 137"/>
          <p:cNvSpPr txBox="1">
            <a:spLocks noGrp="1"/>
          </p:cNvSpPr>
          <p:nvPr>
            <p:ph type="body" idx="1"/>
          </p:nvPr>
        </p:nvSpPr>
        <p:spPr>
          <a:xfrm>
            <a:off x="1371600" y="2057400"/>
            <a:ext cx="7123113" cy="1254918"/>
          </a:xfrm>
          <a:prstGeom prst="rect">
            <a:avLst/>
          </a:prstGeom>
          <a:noFill/>
          <a:ln>
            <a:noFill/>
          </a:ln>
        </p:spPr>
        <p:txBody>
          <a:bodyPr lIns="91425" tIns="91425" rIns="91425" bIns="91425" anchor="t" anchorCtr="0"/>
          <a:lstStyle>
            <a:lvl1pPr marL="0" indent="0" rtl="0">
              <a:spcBef>
                <a:spcPts val="0"/>
              </a:spcBef>
              <a:buClr>
                <a:schemeClr val="dk2"/>
              </a:buClr>
              <a:buNone/>
              <a:defRPr/>
            </a:lvl1pPr>
            <a:lvl2pPr rtl="0">
              <a:spcBef>
                <a:spcPts val="0"/>
              </a:spcBef>
              <a:buClr>
                <a:srgbClr val="888888"/>
              </a:buClr>
              <a:buNone/>
              <a:defRPr/>
            </a:lvl2pPr>
            <a:lvl3pPr rtl="0">
              <a:spcBef>
                <a:spcPts val="0"/>
              </a:spcBef>
              <a:buClr>
                <a:srgbClr val="888888"/>
              </a:buClr>
              <a:buNone/>
              <a:defRPr/>
            </a:lvl3pPr>
            <a:lvl4pPr rtl="0">
              <a:spcBef>
                <a:spcPts val="0"/>
              </a:spcBef>
              <a:buClr>
                <a:srgbClr val="888888"/>
              </a:buClr>
              <a:buNone/>
              <a:defRPr/>
            </a:lvl4pPr>
            <a:lvl5pPr rtl="0">
              <a:spcBef>
                <a:spcPts val="0"/>
              </a:spcBef>
              <a:buClr>
                <a:srgbClr val="888888"/>
              </a:buClr>
              <a:buNone/>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38" name="Shape 138"/>
          <p:cNvSpPr/>
          <p:nvPr/>
        </p:nvSpPr>
        <p:spPr>
          <a:xfrm>
            <a:off x="0" y="1143000"/>
            <a:ext cx="9144000" cy="857250"/>
          </a:xfrm>
          <a:prstGeom prst="rect">
            <a:avLst/>
          </a:prstGeom>
          <a:solidFill>
            <a:srgbClr val="FFFFFF"/>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Arial"/>
              <a:ea typeface="Arial"/>
              <a:cs typeface="Arial"/>
              <a:sym typeface="Arial"/>
            </a:endParaRPr>
          </a:p>
        </p:txBody>
      </p:sp>
      <p:sp>
        <p:nvSpPr>
          <p:cNvPr id="139" name="Shape 139"/>
          <p:cNvSpPr/>
          <p:nvPr/>
        </p:nvSpPr>
        <p:spPr>
          <a:xfrm>
            <a:off x="0" y="1200150"/>
            <a:ext cx="1295400" cy="742949"/>
          </a:xfrm>
          <a:prstGeom prst="rect">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Arial"/>
              <a:ea typeface="Arial"/>
              <a:cs typeface="Arial"/>
              <a:sym typeface="Arial"/>
            </a:endParaRPr>
          </a:p>
        </p:txBody>
      </p:sp>
      <p:sp>
        <p:nvSpPr>
          <p:cNvPr id="140" name="Shape 140"/>
          <p:cNvSpPr/>
          <p:nvPr/>
        </p:nvSpPr>
        <p:spPr>
          <a:xfrm>
            <a:off x="1371600" y="1200150"/>
            <a:ext cx="7772400" cy="742949"/>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Arial"/>
              <a:ea typeface="Arial"/>
              <a:cs typeface="Arial"/>
              <a:sym typeface="Arial"/>
            </a:endParaRPr>
          </a:p>
        </p:txBody>
      </p:sp>
      <p:sp>
        <p:nvSpPr>
          <p:cNvPr id="141" name="Shape 141"/>
          <p:cNvSpPr txBox="1">
            <a:spLocks noGrp="1"/>
          </p:cNvSpPr>
          <p:nvPr>
            <p:ph type="title"/>
          </p:nvPr>
        </p:nvSpPr>
        <p:spPr>
          <a:xfrm>
            <a:off x="1371600" y="1200150"/>
            <a:ext cx="7619999" cy="742949"/>
          </a:xfrm>
          <a:prstGeom prst="rect">
            <a:avLst/>
          </a:prstGeom>
          <a:noFill/>
          <a:ln>
            <a:noFill/>
          </a:ln>
        </p:spPr>
        <p:txBody>
          <a:bodyPr lIns="91425" tIns="91425" rIns="91425" bIns="91425" anchor="ctr" anchorCtr="0"/>
          <a:lstStyle>
            <a:lvl1pPr algn="l" rtl="0">
              <a:spcBef>
                <a:spcPts val="0"/>
              </a:spcBef>
              <a:buClr>
                <a:srgbClr val="FFFFFF"/>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42" name="Shape 142"/>
          <p:cNvSpPr txBox="1">
            <a:spLocks noGrp="1"/>
          </p:cNvSpPr>
          <p:nvPr>
            <p:ph type="dt" idx="10"/>
          </p:nvPr>
        </p:nvSpPr>
        <p:spPr>
          <a:xfrm>
            <a:off x="6096000" y="4686300"/>
            <a:ext cx="2666999" cy="273843"/>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43" name="Shape 143"/>
          <p:cNvSpPr txBox="1">
            <a:spLocks noGrp="1"/>
          </p:cNvSpPr>
          <p:nvPr>
            <p:ph type="sldNum" idx="12"/>
          </p:nvPr>
        </p:nvSpPr>
        <p:spPr>
          <a:xfrm>
            <a:off x="0" y="1314450"/>
            <a:ext cx="1295400" cy="526257"/>
          </a:xfrm>
          <a:prstGeom prst="rect">
            <a:avLst/>
          </a:prstGeom>
          <a:noFill/>
          <a:ln>
            <a:noFill/>
          </a:ln>
        </p:spPr>
        <p:txBody>
          <a:bodyPr lIns="91425" tIns="45700" rIns="91425" bIns="45700" anchor="ctr" anchorCtr="0">
            <a:noAutofit/>
          </a:bodyPr>
          <a:lstStyle>
            <a:lvl1pPr marL="0" marR="0" indent="0" algn="ctr" rtl="0">
              <a:spcBef>
                <a:spcPts val="0"/>
              </a:spcBef>
              <a:buNone/>
              <a:defRPr sz="2400" b="1" i="0" u="none" strike="noStrike" cap="none" baseline="0">
                <a:solidFill>
                  <a:srgbClr val="FFFFFF"/>
                </a:solidFill>
                <a:latin typeface="Arial"/>
                <a:ea typeface="Arial"/>
                <a:cs typeface="Arial"/>
                <a:sym typeface="Arial"/>
              </a:defRPr>
            </a:lvl1pPr>
          </a:lstStyle>
          <a:p>
            <a:pPr marL="0" lvl="0" indent="0">
              <a:spcBef>
                <a:spcPts val="0"/>
              </a:spcBef>
              <a:buSzPct val="25000"/>
              <a:buNone/>
            </a:pPr>
            <a:fld id="{00000000-1234-1234-1234-123412341234}" type="slidenum">
              <a:rPr lang="en"/>
              <a:t>‹#›</a:t>
            </a:fld>
            <a:endParaRPr lang="en"/>
          </a:p>
        </p:txBody>
      </p:sp>
      <p:sp>
        <p:nvSpPr>
          <p:cNvPr id="144" name="Shape 144"/>
          <p:cNvSpPr txBox="1">
            <a:spLocks noGrp="1"/>
          </p:cNvSpPr>
          <p:nvPr>
            <p:ph type="ftr" idx="11"/>
          </p:nvPr>
        </p:nvSpPr>
        <p:spPr>
          <a:xfrm>
            <a:off x="609600" y="4686154"/>
            <a:ext cx="5421083" cy="273843"/>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609600" y="171450"/>
            <a:ext cx="8153399" cy="742949"/>
          </a:xfrm>
          <a:prstGeom prst="rect">
            <a:avLst/>
          </a:prstGeom>
          <a:noFill/>
          <a:ln>
            <a:noFill/>
          </a:ln>
        </p:spPr>
        <p:txBody>
          <a:bodyPr lIns="91425" tIns="91425" rIns="91425" bIns="91425" anchor="ctr" anchorCtr="0"/>
          <a:lstStyle>
            <a:lvl1pPr algn="l" rtl="0">
              <a:spcBef>
                <a:spcPts val="0"/>
              </a:spcBef>
              <a:buClr>
                <a:schemeClr val="dk2"/>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47" name="Shape 147"/>
          <p:cNvSpPr txBox="1">
            <a:spLocks noGrp="1"/>
          </p:cNvSpPr>
          <p:nvPr>
            <p:ph type="body" idx="1"/>
          </p:nvPr>
        </p:nvSpPr>
        <p:spPr>
          <a:xfrm>
            <a:off x="609600" y="1192175"/>
            <a:ext cx="3886200" cy="3429000"/>
          </a:xfrm>
          <a:prstGeom prst="rect">
            <a:avLst/>
          </a:prstGeom>
          <a:noFill/>
          <a:ln>
            <a:noFill/>
          </a:ln>
        </p:spPr>
        <p:txBody>
          <a:bodyPr lIns="91425" tIns="91425" rIns="91425" bIns="91425" anchor="t" anchorCtr="0"/>
          <a:lstStyle>
            <a:lvl1pPr marL="320040" indent="-209550" algn="l" rtl="0">
              <a:spcBef>
                <a:spcPts val="700"/>
              </a:spcBef>
              <a:buClr>
                <a:schemeClr val="accent2"/>
              </a:buClr>
              <a:buFont typeface="Noto Symbol"/>
              <a:buChar char="◻"/>
              <a:defRPr/>
            </a:lvl1pPr>
            <a:lvl2pPr marL="640080" indent="-168910" algn="l" rtl="0">
              <a:spcBef>
                <a:spcPts val="550"/>
              </a:spcBef>
              <a:buClr>
                <a:schemeClr val="accent1"/>
              </a:buClr>
              <a:buFont typeface="Noto Symbol"/>
              <a:buChar char="⬜"/>
              <a:defRPr/>
            </a:lvl2pPr>
            <a:lvl3pPr marL="914400" indent="-119062" algn="l" rtl="0">
              <a:spcBef>
                <a:spcPts val="500"/>
              </a:spcBef>
              <a:buClr>
                <a:schemeClr val="accent2"/>
              </a:buClr>
              <a:buFont typeface="Noto Symbol"/>
              <a:buChar char="■"/>
              <a:defRPr/>
            </a:lvl3pPr>
            <a:lvl4pPr marL="1371600" indent="-133350" algn="l" rtl="0">
              <a:spcBef>
                <a:spcPts val="400"/>
              </a:spcBef>
              <a:buClr>
                <a:schemeClr val="accent3"/>
              </a:buClr>
              <a:buFont typeface="Noto Symbol"/>
              <a:buChar char="■"/>
              <a:defRPr/>
            </a:lvl4pPr>
            <a:lvl5pPr marL="1828800" indent="-146050" algn="l" rtl="0">
              <a:spcBef>
                <a:spcPts val="400"/>
              </a:spcBef>
              <a:buClr>
                <a:schemeClr val="accent4"/>
              </a:buClr>
              <a:buFont typeface="Noto Symbol"/>
              <a:buChar char="■"/>
              <a:defRPr/>
            </a:lvl5pPr>
            <a:lvl6pPr marL="2103120" indent="-121920" algn="l" rtl="0">
              <a:spcBef>
                <a:spcPts val="360"/>
              </a:spcBef>
              <a:buClr>
                <a:schemeClr val="accent1"/>
              </a:buClr>
              <a:buFont typeface="Noto Symbol"/>
              <a:buChar char="▪"/>
              <a:defRPr/>
            </a:lvl6pPr>
            <a:lvl7pPr marL="2377440" indent="-116839" algn="l" rtl="0">
              <a:spcBef>
                <a:spcPts val="360"/>
              </a:spcBef>
              <a:buClr>
                <a:schemeClr val="accent2"/>
              </a:buClr>
              <a:buFont typeface="Noto Symbol"/>
              <a:buChar char="▪"/>
              <a:defRPr/>
            </a:lvl7pPr>
            <a:lvl8pPr marL="2651760" indent="-124460" algn="l" rtl="0">
              <a:spcBef>
                <a:spcPts val="360"/>
              </a:spcBef>
              <a:buClr>
                <a:schemeClr val="accent3"/>
              </a:buClr>
              <a:buFont typeface="Noto Symbol"/>
              <a:buChar char="▪"/>
              <a:defRPr/>
            </a:lvl8pPr>
            <a:lvl9pPr marL="2926080" indent="-119379" algn="l" rtl="0">
              <a:spcBef>
                <a:spcPts val="360"/>
              </a:spcBef>
              <a:buClr>
                <a:schemeClr val="accent4"/>
              </a:buClr>
              <a:buFont typeface="Noto Symbol"/>
              <a:buChar char="▪"/>
              <a:defRPr/>
            </a:lvl9pPr>
          </a:lstStyle>
          <a:p>
            <a:endParaRPr/>
          </a:p>
        </p:txBody>
      </p:sp>
      <p:sp>
        <p:nvSpPr>
          <p:cNvPr id="148" name="Shape 148"/>
          <p:cNvSpPr txBox="1">
            <a:spLocks noGrp="1"/>
          </p:cNvSpPr>
          <p:nvPr>
            <p:ph type="body" idx="2"/>
          </p:nvPr>
        </p:nvSpPr>
        <p:spPr>
          <a:xfrm>
            <a:off x="4844901" y="1192175"/>
            <a:ext cx="3886200" cy="3429000"/>
          </a:xfrm>
          <a:prstGeom prst="rect">
            <a:avLst/>
          </a:prstGeom>
          <a:noFill/>
          <a:ln>
            <a:noFill/>
          </a:ln>
        </p:spPr>
        <p:txBody>
          <a:bodyPr lIns="91425" tIns="91425" rIns="91425" bIns="91425" anchor="t" anchorCtr="0"/>
          <a:lstStyle>
            <a:lvl1pPr marL="320040" indent="-209550" algn="l" rtl="0">
              <a:spcBef>
                <a:spcPts val="700"/>
              </a:spcBef>
              <a:buClr>
                <a:schemeClr val="accent2"/>
              </a:buClr>
              <a:buFont typeface="Noto Symbol"/>
              <a:buChar char="◻"/>
              <a:defRPr/>
            </a:lvl1pPr>
            <a:lvl2pPr marL="640080" indent="-168910" algn="l" rtl="0">
              <a:spcBef>
                <a:spcPts val="550"/>
              </a:spcBef>
              <a:buClr>
                <a:schemeClr val="accent1"/>
              </a:buClr>
              <a:buFont typeface="Noto Symbol"/>
              <a:buChar char="⬜"/>
              <a:defRPr/>
            </a:lvl2pPr>
            <a:lvl3pPr marL="914400" indent="-119062" algn="l" rtl="0">
              <a:spcBef>
                <a:spcPts val="500"/>
              </a:spcBef>
              <a:buClr>
                <a:schemeClr val="accent2"/>
              </a:buClr>
              <a:buFont typeface="Noto Symbol"/>
              <a:buChar char="■"/>
              <a:defRPr/>
            </a:lvl3pPr>
            <a:lvl4pPr marL="1371600" indent="-133350" algn="l" rtl="0">
              <a:spcBef>
                <a:spcPts val="400"/>
              </a:spcBef>
              <a:buClr>
                <a:schemeClr val="accent3"/>
              </a:buClr>
              <a:buFont typeface="Noto Symbol"/>
              <a:buChar char="■"/>
              <a:defRPr/>
            </a:lvl4pPr>
            <a:lvl5pPr marL="1828800" indent="-146050" algn="l" rtl="0">
              <a:spcBef>
                <a:spcPts val="400"/>
              </a:spcBef>
              <a:buClr>
                <a:schemeClr val="accent4"/>
              </a:buClr>
              <a:buFont typeface="Noto Symbol"/>
              <a:buChar char="■"/>
              <a:defRPr/>
            </a:lvl5pPr>
            <a:lvl6pPr marL="2103120" indent="-121920" algn="l" rtl="0">
              <a:spcBef>
                <a:spcPts val="360"/>
              </a:spcBef>
              <a:buClr>
                <a:schemeClr val="accent1"/>
              </a:buClr>
              <a:buFont typeface="Noto Symbol"/>
              <a:buChar char="▪"/>
              <a:defRPr/>
            </a:lvl6pPr>
            <a:lvl7pPr marL="2377440" indent="-116839" algn="l" rtl="0">
              <a:spcBef>
                <a:spcPts val="360"/>
              </a:spcBef>
              <a:buClr>
                <a:schemeClr val="accent2"/>
              </a:buClr>
              <a:buFont typeface="Noto Symbol"/>
              <a:buChar char="▪"/>
              <a:defRPr/>
            </a:lvl7pPr>
            <a:lvl8pPr marL="2651760" indent="-124460" algn="l" rtl="0">
              <a:spcBef>
                <a:spcPts val="360"/>
              </a:spcBef>
              <a:buClr>
                <a:schemeClr val="accent3"/>
              </a:buClr>
              <a:buFont typeface="Noto Symbol"/>
              <a:buChar char="▪"/>
              <a:defRPr/>
            </a:lvl8pPr>
            <a:lvl9pPr marL="2926080" indent="-119379" algn="l" rtl="0">
              <a:spcBef>
                <a:spcPts val="360"/>
              </a:spcBef>
              <a:buClr>
                <a:schemeClr val="accent4"/>
              </a:buClr>
              <a:buFont typeface="Noto Symbol"/>
              <a:buChar char="▪"/>
              <a:defRPr/>
            </a:lvl9pPr>
          </a:lstStyle>
          <a:p>
            <a:endParaRPr/>
          </a:p>
        </p:txBody>
      </p:sp>
      <p:sp>
        <p:nvSpPr>
          <p:cNvPr id="149" name="Shape 149"/>
          <p:cNvSpPr txBox="1">
            <a:spLocks noGrp="1"/>
          </p:cNvSpPr>
          <p:nvPr>
            <p:ph type="dt" idx="10"/>
          </p:nvPr>
        </p:nvSpPr>
        <p:spPr>
          <a:xfrm>
            <a:off x="6096000" y="4686300"/>
            <a:ext cx="2666999" cy="273843"/>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50" name="Shape 150"/>
          <p:cNvSpPr txBox="1">
            <a:spLocks noGrp="1"/>
          </p:cNvSpPr>
          <p:nvPr>
            <p:ph type="sldNum" idx="12"/>
          </p:nvPr>
        </p:nvSpPr>
        <p:spPr>
          <a:xfrm>
            <a:off x="0" y="954166"/>
            <a:ext cx="533399" cy="183356"/>
          </a:xfrm>
          <a:prstGeom prst="rect">
            <a:avLst/>
          </a:prstGeom>
          <a:noFill/>
          <a:ln>
            <a:noFill/>
          </a:ln>
        </p:spPr>
        <p:txBody>
          <a:bodyPr lIns="91425" tIns="45700" rIns="91425" bIns="45700" anchor="ctr" anchorCtr="0">
            <a:noAutofit/>
          </a:bodyPr>
          <a:lstStyle>
            <a:lvl1pPr marL="0" marR="0" indent="0" algn="ctr" rtl="0">
              <a:spcBef>
                <a:spcPts val="0"/>
              </a:spcBef>
              <a:buNone/>
              <a:defRPr sz="1400" b="1" i="0" u="none" strike="noStrike" cap="none" baseline="0">
                <a:solidFill>
                  <a:srgbClr val="FFFFFF"/>
                </a:solidFill>
                <a:latin typeface="Arial"/>
                <a:ea typeface="Arial"/>
                <a:cs typeface="Arial"/>
                <a:sym typeface="Arial"/>
              </a:defRPr>
            </a:lvl1pPr>
          </a:lstStyle>
          <a:p>
            <a:pPr marL="0" lvl="0" indent="0">
              <a:spcBef>
                <a:spcPts val="0"/>
              </a:spcBef>
              <a:buSzPct val="25000"/>
              <a:buNone/>
            </a:pPr>
            <a:fld id="{00000000-1234-1234-1234-123412341234}" type="slidenum">
              <a:rPr lang="en"/>
              <a:t>‹#›</a:t>
            </a:fld>
            <a:endParaRPr lang="en"/>
          </a:p>
        </p:txBody>
      </p:sp>
      <p:sp>
        <p:nvSpPr>
          <p:cNvPr id="151" name="Shape 151"/>
          <p:cNvSpPr txBox="1">
            <a:spLocks noGrp="1"/>
          </p:cNvSpPr>
          <p:nvPr>
            <p:ph type="ftr" idx="11"/>
          </p:nvPr>
        </p:nvSpPr>
        <p:spPr>
          <a:xfrm>
            <a:off x="609600" y="4686154"/>
            <a:ext cx="5421083" cy="273843"/>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152"/>
        <p:cNvGrpSpPr/>
        <p:nvPr/>
      </p:nvGrpSpPr>
      <p:grpSpPr>
        <a:xfrm>
          <a:off x="0" y="0"/>
          <a:ext cx="0" cy="0"/>
          <a:chOff x="0" y="0"/>
          <a:chExt cx="0" cy="0"/>
        </a:xfrm>
      </p:grpSpPr>
      <p:sp>
        <p:nvSpPr>
          <p:cNvPr id="153" name="Shape 153"/>
          <p:cNvSpPr txBox="1">
            <a:spLocks noGrp="1"/>
          </p:cNvSpPr>
          <p:nvPr>
            <p:ph type="title"/>
          </p:nvPr>
        </p:nvSpPr>
        <p:spPr>
          <a:xfrm>
            <a:off x="533400" y="204787"/>
            <a:ext cx="8153399" cy="652462"/>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54" name="Shape 154"/>
          <p:cNvSpPr txBox="1">
            <a:spLocks noGrp="1"/>
          </p:cNvSpPr>
          <p:nvPr>
            <p:ph type="body" idx="1"/>
          </p:nvPr>
        </p:nvSpPr>
        <p:spPr>
          <a:xfrm>
            <a:off x="609600" y="1828800"/>
            <a:ext cx="3886200" cy="2686049"/>
          </a:xfrm>
          <a:prstGeom prst="rect">
            <a:avLst/>
          </a:prstGeom>
          <a:noFill/>
          <a:ln>
            <a:noFill/>
          </a:ln>
        </p:spPr>
        <p:txBody>
          <a:bodyPr lIns="91425" tIns="91425" rIns="91425" bIns="91425" anchor="t" anchorCtr="0"/>
          <a:lstStyle>
            <a:lvl1pPr marL="320040" indent="-209550" algn="l" rtl="0">
              <a:spcBef>
                <a:spcPts val="700"/>
              </a:spcBef>
              <a:buClr>
                <a:schemeClr val="accent2"/>
              </a:buClr>
              <a:buFont typeface="Noto Symbol"/>
              <a:buChar char="◻"/>
              <a:defRPr/>
            </a:lvl1pPr>
            <a:lvl2pPr marL="640080" indent="-168910" algn="l" rtl="0">
              <a:spcBef>
                <a:spcPts val="550"/>
              </a:spcBef>
              <a:buClr>
                <a:schemeClr val="accent1"/>
              </a:buClr>
              <a:buFont typeface="Noto Symbol"/>
              <a:buChar char="⬜"/>
              <a:defRPr/>
            </a:lvl2pPr>
            <a:lvl3pPr marL="914400" indent="-119062" algn="l" rtl="0">
              <a:spcBef>
                <a:spcPts val="500"/>
              </a:spcBef>
              <a:buClr>
                <a:schemeClr val="accent2"/>
              </a:buClr>
              <a:buFont typeface="Noto Symbol"/>
              <a:buChar char="■"/>
              <a:defRPr/>
            </a:lvl3pPr>
            <a:lvl4pPr marL="1371600" indent="-133350" algn="l" rtl="0">
              <a:spcBef>
                <a:spcPts val="400"/>
              </a:spcBef>
              <a:buClr>
                <a:schemeClr val="accent3"/>
              </a:buClr>
              <a:buFont typeface="Noto Symbol"/>
              <a:buChar char="■"/>
              <a:defRPr/>
            </a:lvl4pPr>
            <a:lvl5pPr marL="1828800" indent="-146050" algn="l" rtl="0">
              <a:spcBef>
                <a:spcPts val="400"/>
              </a:spcBef>
              <a:buClr>
                <a:schemeClr val="accent4"/>
              </a:buClr>
              <a:buFont typeface="Noto Symbol"/>
              <a:buChar char="■"/>
              <a:defRPr/>
            </a:lvl5pPr>
            <a:lvl6pPr marL="2103120" indent="-121920" algn="l" rtl="0">
              <a:spcBef>
                <a:spcPts val="360"/>
              </a:spcBef>
              <a:buClr>
                <a:schemeClr val="accent1"/>
              </a:buClr>
              <a:buFont typeface="Noto Symbol"/>
              <a:buChar char="▪"/>
              <a:defRPr/>
            </a:lvl6pPr>
            <a:lvl7pPr marL="2377440" indent="-116839" algn="l" rtl="0">
              <a:spcBef>
                <a:spcPts val="360"/>
              </a:spcBef>
              <a:buClr>
                <a:schemeClr val="accent2"/>
              </a:buClr>
              <a:buFont typeface="Noto Symbol"/>
              <a:buChar char="▪"/>
              <a:defRPr/>
            </a:lvl7pPr>
            <a:lvl8pPr marL="2651760" indent="-124460" algn="l" rtl="0">
              <a:spcBef>
                <a:spcPts val="360"/>
              </a:spcBef>
              <a:buClr>
                <a:schemeClr val="accent3"/>
              </a:buClr>
              <a:buFont typeface="Noto Symbol"/>
              <a:buChar char="▪"/>
              <a:defRPr/>
            </a:lvl8pPr>
            <a:lvl9pPr marL="2926080" indent="-119379" algn="l" rtl="0">
              <a:spcBef>
                <a:spcPts val="360"/>
              </a:spcBef>
              <a:buClr>
                <a:schemeClr val="accent4"/>
              </a:buClr>
              <a:buFont typeface="Noto Symbol"/>
              <a:buChar char="▪"/>
              <a:defRPr/>
            </a:lvl9pPr>
          </a:lstStyle>
          <a:p>
            <a:endParaRPr/>
          </a:p>
        </p:txBody>
      </p:sp>
      <p:sp>
        <p:nvSpPr>
          <p:cNvPr id="155" name="Shape 155"/>
          <p:cNvSpPr txBox="1">
            <a:spLocks noGrp="1"/>
          </p:cNvSpPr>
          <p:nvPr>
            <p:ph type="body" idx="2"/>
          </p:nvPr>
        </p:nvSpPr>
        <p:spPr>
          <a:xfrm>
            <a:off x="4800600" y="1828800"/>
            <a:ext cx="3886200" cy="2686049"/>
          </a:xfrm>
          <a:prstGeom prst="rect">
            <a:avLst/>
          </a:prstGeom>
          <a:noFill/>
          <a:ln>
            <a:noFill/>
          </a:ln>
        </p:spPr>
        <p:txBody>
          <a:bodyPr lIns="91425" tIns="91425" rIns="91425" bIns="91425" anchor="t" anchorCtr="0"/>
          <a:lstStyle>
            <a:lvl1pPr marL="320040" indent="-209550" algn="l" rtl="0">
              <a:spcBef>
                <a:spcPts val="700"/>
              </a:spcBef>
              <a:buClr>
                <a:schemeClr val="accent2"/>
              </a:buClr>
              <a:buFont typeface="Noto Symbol"/>
              <a:buChar char="◻"/>
              <a:defRPr/>
            </a:lvl1pPr>
            <a:lvl2pPr marL="640080" indent="-168910" algn="l" rtl="0">
              <a:spcBef>
                <a:spcPts val="550"/>
              </a:spcBef>
              <a:buClr>
                <a:schemeClr val="accent1"/>
              </a:buClr>
              <a:buFont typeface="Noto Symbol"/>
              <a:buChar char="⬜"/>
              <a:defRPr/>
            </a:lvl2pPr>
            <a:lvl3pPr marL="914400" indent="-119062" algn="l" rtl="0">
              <a:spcBef>
                <a:spcPts val="500"/>
              </a:spcBef>
              <a:buClr>
                <a:schemeClr val="accent2"/>
              </a:buClr>
              <a:buFont typeface="Noto Symbol"/>
              <a:buChar char="■"/>
              <a:defRPr/>
            </a:lvl3pPr>
            <a:lvl4pPr marL="1371600" indent="-133350" algn="l" rtl="0">
              <a:spcBef>
                <a:spcPts val="400"/>
              </a:spcBef>
              <a:buClr>
                <a:schemeClr val="accent3"/>
              </a:buClr>
              <a:buFont typeface="Noto Symbol"/>
              <a:buChar char="■"/>
              <a:defRPr/>
            </a:lvl4pPr>
            <a:lvl5pPr marL="1828800" indent="-146050" algn="l" rtl="0">
              <a:spcBef>
                <a:spcPts val="400"/>
              </a:spcBef>
              <a:buClr>
                <a:schemeClr val="accent4"/>
              </a:buClr>
              <a:buFont typeface="Noto Symbol"/>
              <a:buChar char="■"/>
              <a:defRPr/>
            </a:lvl5pPr>
            <a:lvl6pPr marL="2103120" indent="-121920" algn="l" rtl="0">
              <a:spcBef>
                <a:spcPts val="360"/>
              </a:spcBef>
              <a:buClr>
                <a:schemeClr val="accent1"/>
              </a:buClr>
              <a:buFont typeface="Noto Symbol"/>
              <a:buChar char="▪"/>
              <a:defRPr/>
            </a:lvl6pPr>
            <a:lvl7pPr marL="2377440" indent="-116839" algn="l" rtl="0">
              <a:spcBef>
                <a:spcPts val="360"/>
              </a:spcBef>
              <a:buClr>
                <a:schemeClr val="accent2"/>
              </a:buClr>
              <a:buFont typeface="Noto Symbol"/>
              <a:buChar char="▪"/>
              <a:defRPr/>
            </a:lvl7pPr>
            <a:lvl8pPr marL="2651760" indent="-124460" algn="l" rtl="0">
              <a:spcBef>
                <a:spcPts val="360"/>
              </a:spcBef>
              <a:buClr>
                <a:schemeClr val="accent3"/>
              </a:buClr>
              <a:buFont typeface="Noto Symbol"/>
              <a:buChar char="▪"/>
              <a:defRPr/>
            </a:lvl8pPr>
            <a:lvl9pPr marL="2926080" indent="-119379" algn="l" rtl="0">
              <a:spcBef>
                <a:spcPts val="360"/>
              </a:spcBef>
              <a:buClr>
                <a:schemeClr val="accent4"/>
              </a:buClr>
              <a:buFont typeface="Noto Symbol"/>
              <a:buChar char="▪"/>
              <a:defRPr/>
            </a:lvl9pPr>
          </a:lstStyle>
          <a:p>
            <a:endParaRPr/>
          </a:p>
        </p:txBody>
      </p:sp>
      <p:sp>
        <p:nvSpPr>
          <p:cNvPr id="156" name="Shape 156"/>
          <p:cNvSpPr txBox="1">
            <a:spLocks noGrp="1"/>
          </p:cNvSpPr>
          <p:nvPr>
            <p:ph type="dt" idx="10"/>
          </p:nvPr>
        </p:nvSpPr>
        <p:spPr>
          <a:xfrm>
            <a:off x="6096000" y="4686300"/>
            <a:ext cx="2666999" cy="273843"/>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57" name="Shape 157"/>
          <p:cNvSpPr txBox="1">
            <a:spLocks noGrp="1"/>
          </p:cNvSpPr>
          <p:nvPr>
            <p:ph type="sldNum" idx="12"/>
          </p:nvPr>
        </p:nvSpPr>
        <p:spPr>
          <a:xfrm>
            <a:off x="0" y="954166"/>
            <a:ext cx="533399" cy="183356"/>
          </a:xfrm>
          <a:prstGeom prst="rect">
            <a:avLst/>
          </a:prstGeom>
          <a:noFill/>
          <a:ln>
            <a:noFill/>
          </a:ln>
        </p:spPr>
        <p:txBody>
          <a:bodyPr lIns="91425" tIns="45700" rIns="91425" bIns="45700" anchor="ctr" anchorCtr="0">
            <a:noAutofit/>
          </a:bodyPr>
          <a:lstStyle>
            <a:lvl1pPr marL="0" marR="0" indent="0" algn="ctr" rtl="0">
              <a:spcBef>
                <a:spcPts val="0"/>
              </a:spcBef>
              <a:buNone/>
              <a:defRPr sz="1400" b="1" i="0" u="none" strike="noStrike" cap="none" baseline="0">
                <a:solidFill>
                  <a:srgbClr val="FFFFFF"/>
                </a:solidFill>
                <a:latin typeface="Arial"/>
                <a:ea typeface="Arial"/>
                <a:cs typeface="Arial"/>
                <a:sym typeface="Arial"/>
              </a:defRPr>
            </a:lvl1pPr>
          </a:lstStyle>
          <a:p>
            <a:pPr marL="0" lvl="0" indent="0">
              <a:spcBef>
                <a:spcPts val="0"/>
              </a:spcBef>
              <a:buSzPct val="25000"/>
              <a:buNone/>
            </a:pPr>
            <a:fld id="{00000000-1234-1234-1234-123412341234}" type="slidenum">
              <a:rPr lang="en"/>
              <a:t>‹#›</a:t>
            </a:fld>
            <a:endParaRPr lang="en"/>
          </a:p>
        </p:txBody>
      </p:sp>
      <p:sp>
        <p:nvSpPr>
          <p:cNvPr id="158" name="Shape 158"/>
          <p:cNvSpPr txBox="1">
            <a:spLocks noGrp="1"/>
          </p:cNvSpPr>
          <p:nvPr>
            <p:ph type="ftr" idx="11"/>
          </p:nvPr>
        </p:nvSpPr>
        <p:spPr>
          <a:xfrm>
            <a:off x="609600" y="4686154"/>
            <a:ext cx="5421083" cy="273843"/>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59" name="Shape 159"/>
          <p:cNvSpPr txBox="1">
            <a:spLocks noGrp="1"/>
          </p:cNvSpPr>
          <p:nvPr>
            <p:ph type="body" idx="3"/>
          </p:nvPr>
        </p:nvSpPr>
        <p:spPr>
          <a:xfrm>
            <a:off x="609600" y="1314450"/>
            <a:ext cx="3886200" cy="480059"/>
          </a:xfrm>
          <a:prstGeom prst="rect">
            <a:avLst/>
          </a:prstGeom>
          <a:solidFill>
            <a:schemeClr val="accent2"/>
          </a:solidFill>
          <a:ln>
            <a:noFill/>
          </a:ln>
        </p:spPr>
        <p:txBody>
          <a:bodyPr lIns="91425" tIns="91425" rIns="91425" bIns="91425" anchor="ctr" anchorCtr="0"/>
          <a:lstStyle>
            <a:lvl1pPr marL="0" indent="0" rtl="0">
              <a:spcBef>
                <a:spcPts val="0"/>
              </a:spcBef>
              <a:buClr>
                <a:srgbClr val="FFFFFF"/>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60" name="Shape 160"/>
          <p:cNvSpPr txBox="1">
            <a:spLocks noGrp="1"/>
          </p:cNvSpPr>
          <p:nvPr>
            <p:ph type="body" idx="4"/>
          </p:nvPr>
        </p:nvSpPr>
        <p:spPr>
          <a:xfrm>
            <a:off x="4800600" y="1314450"/>
            <a:ext cx="3886200" cy="480059"/>
          </a:xfrm>
          <a:prstGeom prst="rect">
            <a:avLst/>
          </a:prstGeom>
          <a:solidFill>
            <a:schemeClr val="accent4"/>
          </a:solidFill>
          <a:ln>
            <a:noFill/>
          </a:ln>
        </p:spPr>
        <p:txBody>
          <a:bodyPr lIns="91425" tIns="91425" rIns="91425" bIns="91425" anchor="ctr" anchorCtr="0"/>
          <a:lstStyle>
            <a:lvl1pPr marL="0" indent="0" rtl="0">
              <a:spcBef>
                <a:spcPts val="0"/>
              </a:spcBef>
              <a:buClr>
                <a:srgbClr val="FFFFFF"/>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61"/>
        <p:cNvGrpSpPr/>
        <p:nvPr/>
      </p:nvGrpSpPr>
      <p:grpSpPr>
        <a:xfrm>
          <a:off x="0" y="0"/>
          <a:ext cx="0" cy="0"/>
          <a:chOff x="0" y="0"/>
          <a:chExt cx="0" cy="0"/>
        </a:xfrm>
      </p:grpSpPr>
      <p:sp>
        <p:nvSpPr>
          <p:cNvPr id="162" name="Shape 162"/>
          <p:cNvSpPr txBox="1">
            <a:spLocks noGrp="1"/>
          </p:cNvSpPr>
          <p:nvPr>
            <p:ph type="title"/>
          </p:nvPr>
        </p:nvSpPr>
        <p:spPr>
          <a:xfrm>
            <a:off x="609600" y="171450"/>
            <a:ext cx="8153399" cy="742949"/>
          </a:xfrm>
          <a:prstGeom prst="rect">
            <a:avLst/>
          </a:prstGeom>
          <a:noFill/>
          <a:ln>
            <a:noFill/>
          </a:ln>
        </p:spPr>
        <p:txBody>
          <a:bodyPr lIns="91425" tIns="91425" rIns="91425" bIns="91425" anchor="ctr" anchorCtr="0"/>
          <a:lstStyle>
            <a:lvl1pPr algn="l" rtl="0">
              <a:spcBef>
                <a:spcPts val="0"/>
              </a:spcBef>
              <a:buClr>
                <a:schemeClr val="dk2"/>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63" name="Shape 163"/>
          <p:cNvSpPr txBox="1">
            <a:spLocks noGrp="1"/>
          </p:cNvSpPr>
          <p:nvPr>
            <p:ph type="dt" idx="10"/>
          </p:nvPr>
        </p:nvSpPr>
        <p:spPr>
          <a:xfrm>
            <a:off x="6096000" y="4686300"/>
            <a:ext cx="2666999" cy="273843"/>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64" name="Shape 164"/>
          <p:cNvSpPr txBox="1">
            <a:spLocks noGrp="1"/>
          </p:cNvSpPr>
          <p:nvPr>
            <p:ph type="ftr" idx="11"/>
          </p:nvPr>
        </p:nvSpPr>
        <p:spPr>
          <a:xfrm>
            <a:off x="609600" y="4686154"/>
            <a:ext cx="5421083" cy="273843"/>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65" name="Shape 165"/>
          <p:cNvSpPr txBox="1">
            <a:spLocks noGrp="1"/>
          </p:cNvSpPr>
          <p:nvPr>
            <p:ph type="sldNum" idx="12"/>
          </p:nvPr>
        </p:nvSpPr>
        <p:spPr>
          <a:xfrm>
            <a:off x="0" y="954166"/>
            <a:ext cx="533399" cy="183356"/>
          </a:xfrm>
          <a:prstGeom prst="rect">
            <a:avLst/>
          </a:prstGeom>
          <a:noFill/>
          <a:ln>
            <a:noFill/>
          </a:ln>
        </p:spPr>
        <p:txBody>
          <a:bodyPr lIns="91425" tIns="45700" rIns="91425" bIns="45700" anchor="ctr" anchorCtr="0">
            <a:noAutofit/>
          </a:bodyPr>
          <a:lstStyle>
            <a:lvl1pPr marL="0" marR="0" indent="0" algn="ctr" rtl="0">
              <a:spcBef>
                <a:spcPts val="0"/>
              </a:spcBef>
              <a:buNone/>
              <a:defRPr sz="1400" b="1" i="0" u="none" strike="noStrike" cap="none" baseline="0">
                <a:solidFill>
                  <a:srgbClr val="FFFFFF"/>
                </a:solidFill>
                <a:latin typeface="Arial"/>
                <a:ea typeface="Arial"/>
                <a:cs typeface="Arial"/>
                <a:sym typeface="Arial"/>
              </a:defRPr>
            </a:lvl1pPr>
          </a:lstStyle>
          <a:p>
            <a:pPr marL="0" lvl="0" indent="0">
              <a:spcBef>
                <a:spcPts val="0"/>
              </a:spcBef>
              <a:buSzPct val="25000"/>
              <a:buNone/>
            </a:pPr>
            <a:fld id="{00000000-1234-1234-1234-123412341234}" type="slidenum">
              <a:rPr lang="en"/>
              <a:t>‹#›</a:t>
            </a:fld>
            <a:endParaRPr lang="en"/>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66"/>
        <p:cNvGrpSpPr/>
        <p:nvPr/>
      </p:nvGrpSpPr>
      <p:grpSpPr>
        <a:xfrm>
          <a:off x="0" y="0"/>
          <a:ext cx="0" cy="0"/>
          <a:chOff x="0" y="0"/>
          <a:chExt cx="0" cy="0"/>
        </a:xfrm>
      </p:grpSpPr>
      <p:sp>
        <p:nvSpPr>
          <p:cNvPr id="167" name="Shape 167"/>
          <p:cNvSpPr txBox="1">
            <a:spLocks noGrp="1"/>
          </p:cNvSpPr>
          <p:nvPr>
            <p:ph type="dt" idx="10"/>
          </p:nvPr>
        </p:nvSpPr>
        <p:spPr>
          <a:xfrm>
            <a:off x="6096000" y="4686300"/>
            <a:ext cx="2666999" cy="273843"/>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68" name="Shape 168"/>
          <p:cNvSpPr txBox="1">
            <a:spLocks noGrp="1"/>
          </p:cNvSpPr>
          <p:nvPr>
            <p:ph type="ftr" idx="11"/>
          </p:nvPr>
        </p:nvSpPr>
        <p:spPr>
          <a:xfrm>
            <a:off x="609600" y="4686154"/>
            <a:ext cx="5421083" cy="273843"/>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69" name="Shape 169"/>
          <p:cNvSpPr txBox="1">
            <a:spLocks noGrp="1"/>
          </p:cNvSpPr>
          <p:nvPr>
            <p:ph type="sldNum" idx="12"/>
          </p:nvPr>
        </p:nvSpPr>
        <p:spPr>
          <a:xfrm>
            <a:off x="0" y="4686300"/>
            <a:ext cx="533399" cy="285750"/>
          </a:xfrm>
          <a:prstGeom prst="rect">
            <a:avLst/>
          </a:prstGeom>
          <a:noFill/>
          <a:ln>
            <a:noFill/>
          </a:ln>
        </p:spPr>
        <p:txBody>
          <a:bodyPr lIns="91425" tIns="45700" rIns="91425" bIns="45700" anchor="ctr" anchorCtr="0">
            <a:noAutofit/>
          </a:bodyPr>
          <a:lstStyle>
            <a:lvl1pPr marL="0" marR="0" indent="0" algn="ctr" rtl="0">
              <a:spcBef>
                <a:spcPts val="0"/>
              </a:spcBef>
              <a:buNone/>
              <a:defRPr sz="1400" b="1" i="0" u="none" strike="noStrike" cap="none" baseline="0">
                <a:solidFill>
                  <a:schemeClr val="dk2"/>
                </a:solidFill>
                <a:latin typeface="Arial"/>
                <a:ea typeface="Arial"/>
                <a:cs typeface="Arial"/>
                <a:sym typeface="Arial"/>
              </a:defRPr>
            </a:lvl1pPr>
          </a:lstStyle>
          <a:p>
            <a:pPr marL="0" lvl="0" indent="0">
              <a:spcBef>
                <a:spcPts val="0"/>
              </a:spcBef>
              <a:buSzPct val="25000"/>
              <a:buNone/>
            </a:pPr>
            <a:fld id="{00000000-1234-1234-1234-123412341234}" type="slidenum">
              <a:rPr lang="en"/>
              <a:t>‹#›</a:t>
            </a:fld>
            <a:endParaRPr lang="en"/>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170"/>
        <p:cNvGrpSpPr/>
        <p:nvPr/>
      </p:nvGrpSpPr>
      <p:grpSpPr>
        <a:xfrm>
          <a:off x="0" y="0"/>
          <a:ext cx="0" cy="0"/>
          <a:chOff x="0" y="0"/>
          <a:chExt cx="0" cy="0"/>
        </a:xfrm>
      </p:grpSpPr>
      <p:sp>
        <p:nvSpPr>
          <p:cNvPr id="171" name="Shape 171"/>
          <p:cNvSpPr txBox="1">
            <a:spLocks noGrp="1"/>
          </p:cNvSpPr>
          <p:nvPr>
            <p:ph type="title"/>
          </p:nvPr>
        </p:nvSpPr>
        <p:spPr>
          <a:xfrm>
            <a:off x="609600" y="204787"/>
            <a:ext cx="8077199" cy="652462"/>
          </a:xfrm>
          <a:prstGeom prst="rect">
            <a:avLst/>
          </a:prstGeom>
          <a:noFill/>
          <a:ln>
            <a:noFill/>
          </a:ln>
        </p:spPr>
        <p:txBody>
          <a:bodyPr lIns="91425" tIns="91425" rIns="91425" bIns="91425" anchor="ctr" anchorCtr="0"/>
          <a:lstStyle>
            <a:lvl1pPr algn="l" rtl="0">
              <a:spcBef>
                <a:spcPts val="0"/>
              </a:spcBef>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72" name="Shape 172"/>
          <p:cNvSpPr txBox="1">
            <a:spLocks noGrp="1"/>
          </p:cNvSpPr>
          <p:nvPr>
            <p:ph type="dt" idx="10"/>
          </p:nvPr>
        </p:nvSpPr>
        <p:spPr>
          <a:xfrm>
            <a:off x="6096000" y="4686300"/>
            <a:ext cx="2666999" cy="273843"/>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73" name="Shape 173"/>
          <p:cNvSpPr txBox="1">
            <a:spLocks noGrp="1"/>
          </p:cNvSpPr>
          <p:nvPr>
            <p:ph type="ftr" idx="11"/>
          </p:nvPr>
        </p:nvSpPr>
        <p:spPr>
          <a:xfrm>
            <a:off x="609600" y="4686154"/>
            <a:ext cx="5421083" cy="273843"/>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74" name="Shape 174"/>
          <p:cNvSpPr txBox="1">
            <a:spLocks noGrp="1"/>
          </p:cNvSpPr>
          <p:nvPr>
            <p:ph type="sldNum" idx="12"/>
          </p:nvPr>
        </p:nvSpPr>
        <p:spPr>
          <a:xfrm>
            <a:off x="0" y="954166"/>
            <a:ext cx="533399" cy="183356"/>
          </a:xfrm>
          <a:prstGeom prst="rect">
            <a:avLst/>
          </a:prstGeom>
          <a:noFill/>
          <a:ln>
            <a:noFill/>
          </a:ln>
        </p:spPr>
        <p:txBody>
          <a:bodyPr lIns="91425" tIns="45700" rIns="91425" bIns="45700" anchor="ctr" anchorCtr="0">
            <a:noAutofit/>
          </a:bodyPr>
          <a:lstStyle>
            <a:lvl1pPr marL="0" marR="0" indent="0" algn="ctr" rtl="0">
              <a:spcBef>
                <a:spcPts val="0"/>
              </a:spcBef>
              <a:buNone/>
              <a:defRPr sz="1400" b="1" i="0" u="none" strike="noStrike" cap="none" baseline="0">
                <a:solidFill>
                  <a:srgbClr val="FFFFFF"/>
                </a:solidFill>
                <a:latin typeface="Arial"/>
                <a:ea typeface="Arial"/>
                <a:cs typeface="Arial"/>
                <a:sym typeface="Arial"/>
              </a:defRPr>
            </a:lvl1pPr>
          </a:lstStyle>
          <a:p>
            <a:pPr marL="0" lvl="0" indent="0">
              <a:spcBef>
                <a:spcPts val="0"/>
              </a:spcBef>
              <a:buSzPct val="25000"/>
              <a:buNone/>
            </a:pPr>
            <a:fld id="{00000000-1234-1234-1234-123412341234}" type="slidenum">
              <a:rPr lang="en"/>
              <a:t>‹#›</a:t>
            </a:fld>
            <a:endParaRPr lang="en"/>
          </a:p>
        </p:txBody>
      </p:sp>
      <p:sp>
        <p:nvSpPr>
          <p:cNvPr id="175" name="Shape 175"/>
          <p:cNvSpPr txBox="1">
            <a:spLocks noGrp="1"/>
          </p:cNvSpPr>
          <p:nvPr>
            <p:ph type="body" idx="1"/>
          </p:nvPr>
        </p:nvSpPr>
        <p:spPr>
          <a:xfrm>
            <a:off x="609600" y="1314450"/>
            <a:ext cx="1600199" cy="3257550"/>
          </a:xfrm>
          <a:prstGeom prst="rect">
            <a:avLst/>
          </a:prstGeom>
          <a:solidFill>
            <a:schemeClr val="accent2"/>
          </a:solidFill>
          <a:ln w="50800" cap="sq">
            <a:solidFill>
              <a:schemeClr val="accent2"/>
            </a:solidFill>
            <a:prstDash val="solid"/>
            <a:miter/>
            <a:headEnd type="none" w="med" len="med"/>
            <a:tailEnd type="none" w="med" len="med"/>
          </a:ln>
        </p:spPr>
        <p:txBody>
          <a:bodyPr lIns="91425" tIns="91425" rIns="91425" bIns="91425" anchor="t" anchorCtr="0"/>
          <a:lstStyle>
            <a:lvl1pPr marL="0" indent="0" rtl="0">
              <a:spcBef>
                <a:spcPts val="0"/>
              </a:spcBef>
              <a:spcAft>
                <a:spcPts val="1000"/>
              </a:spcAft>
              <a:buNone/>
              <a:defRPr/>
            </a:lvl1pPr>
            <a:lvl2pPr rtl="0">
              <a:spcBef>
                <a:spcPts val="0"/>
              </a:spcBef>
              <a:buNone/>
              <a:defRPr/>
            </a:lvl2pPr>
            <a:lvl3pPr rtl="0">
              <a:spcBef>
                <a:spcPts val="0"/>
              </a:spcBef>
              <a:buNone/>
              <a:defRPr/>
            </a:lvl3pPr>
            <a:lvl4pPr rtl="0">
              <a:spcBef>
                <a:spcPts val="0"/>
              </a:spcBef>
              <a:buNone/>
              <a:defRPr/>
            </a:lvl4pPr>
            <a:lvl5pPr rtl="0">
              <a:spcBef>
                <a:spcPts val="0"/>
              </a:spcBef>
              <a:buNone/>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76" name="Shape 176"/>
          <p:cNvSpPr txBox="1">
            <a:spLocks noGrp="1"/>
          </p:cNvSpPr>
          <p:nvPr>
            <p:ph type="body" idx="2"/>
          </p:nvPr>
        </p:nvSpPr>
        <p:spPr>
          <a:xfrm>
            <a:off x="2362200" y="1314450"/>
            <a:ext cx="6400799" cy="3314700"/>
          </a:xfrm>
          <a:prstGeom prst="rect">
            <a:avLst/>
          </a:prstGeom>
          <a:noFill/>
          <a:ln>
            <a:noFill/>
          </a:ln>
        </p:spPr>
        <p:txBody>
          <a:bodyPr lIns="91425" tIns="91425" rIns="91425" bIns="91425" anchor="t" anchorCtr="0"/>
          <a:lstStyle>
            <a:lvl1pPr marL="320040" indent="-209550" algn="l" rtl="0">
              <a:spcBef>
                <a:spcPts val="700"/>
              </a:spcBef>
              <a:buClr>
                <a:schemeClr val="accent2"/>
              </a:buClr>
              <a:buFont typeface="Noto Symbol"/>
              <a:buChar char="◻"/>
              <a:defRPr/>
            </a:lvl1pPr>
            <a:lvl2pPr marL="640080" indent="-168910" algn="l" rtl="0">
              <a:spcBef>
                <a:spcPts val="550"/>
              </a:spcBef>
              <a:buClr>
                <a:schemeClr val="accent1"/>
              </a:buClr>
              <a:buFont typeface="Noto Symbol"/>
              <a:buChar char="⬜"/>
              <a:defRPr/>
            </a:lvl2pPr>
            <a:lvl3pPr marL="914400" indent="-119062" algn="l" rtl="0">
              <a:spcBef>
                <a:spcPts val="500"/>
              </a:spcBef>
              <a:buClr>
                <a:schemeClr val="accent2"/>
              </a:buClr>
              <a:buFont typeface="Noto Symbol"/>
              <a:buChar char="■"/>
              <a:defRPr/>
            </a:lvl3pPr>
            <a:lvl4pPr marL="1371600" indent="-133350" algn="l" rtl="0">
              <a:spcBef>
                <a:spcPts val="400"/>
              </a:spcBef>
              <a:buClr>
                <a:schemeClr val="accent3"/>
              </a:buClr>
              <a:buFont typeface="Noto Symbol"/>
              <a:buChar char="■"/>
              <a:defRPr/>
            </a:lvl4pPr>
            <a:lvl5pPr marL="1828800" indent="-146050" algn="l" rtl="0">
              <a:spcBef>
                <a:spcPts val="400"/>
              </a:spcBef>
              <a:buClr>
                <a:schemeClr val="accent4"/>
              </a:buClr>
              <a:buFont typeface="Noto Symbol"/>
              <a:buChar char="■"/>
              <a:defRPr/>
            </a:lvl5pPr>
            <a:lvl6pPr marL="2103120" indent="-121920" algn="l" rtl="0">
              <a:spcBef>
                <a:spcPts val="360"/>
              </a:spcBef>
              <a:buClr>
                <a:schemeClr val="accent1"/>
              </a:buClr>
              <a:buFont typeface="Noto Symbol"/>
              <a:buChar char="▪"/>
              <a:defRPr/>
            </a:lvl6pPr>
            <a:lvl7pPr marL="2377440" indent="-116839" algn="l" rtl="0">
              <a:spcBef>
                <a:spcPts val="360"/>
              </a:spcBef>
              <a:buClr>
                <a:schemeClr val="accent2"/>
              </a:buClr>
              <a:buFont typeface="Noto Symbol"/>
              <a:buChar char="▪"/>
              <a:defRPr/>
            </a:lvl7pPr>
            <a:lvl8pPr marL="2651760" indent="-124460" algn="l" rtl="0">
              <a:spcBef>
                <a:spcPts val="360"/>
              </a:spcBef>
              <a:buClr>
                <a:schemeClr val="accent3"/>
              </a:buClr>
              <a:buFont typeface="Noto Symbol"/>
              <a:buChar char="▪"/>
              <a:defRPr/>
            </a:lvl8pPr>
            <a:lvl9pPr marL="2926080" indent="-119379" algn="l" rtl="0">
              <a:spcBef>
                <a:spcPts val="360"/>
              </a:spcBef>
              <a:buClr>
                <a:schemeClr val="accent4"/>
              </a:buClr>
              <a:buFont typeface="Noto Symbol"/>
              <a:buChar char="▪"/>
              <a:defRPr/>
            </a:lvl9pPr>
          </a:lstStyle>
          <a:p>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cSld name="Picture with Caption">
    <p:bg>
      <p:bgPr>
        <a:blipFill rotWithShape="1">
          <a:blip r:embed="rId2">
            <a:alphaModFix/>
          </a:blip>
          <a:tile tx="0" ty="0" sx="100000" sy="100000" flip="none" algn="tl"/>
        </a:blipFill>
        <a:effectLst/>
      </p:bgPr>
    </p:bg>
    <p:spTree>
      <p:nvGrpSpPr>
        <p:cNvPr id="1" name="Shape 177"/>
        <p:cNvGrpSpPr/>
        <p:nvPr/>
      </p:nvGrpSpPr>
      <p:grpSpPr>
        <a:xfrm>
          <a:off x="0" y="0"/>
          <a:ext cx="0" cy="0"/>
          <a:chOff x="0" y="0"/>
          <a:chExt cx="0" cy="0"/>
        </a:xfrm>
      </p:grpSpPr>
      <p:sp>
        <p:nvSpPr>
          <p:cNvPr id="178" name="Shape 178"/>
          <p:cNvSpPr txBox="1">
            <a:spLocks noGrp="1"/>
          </p:cNvSpPr>
          <p:nvPr>
            <p:ph type="body" idx="1"/>
          </p:nvPr>
        </p:nvSpPr>
        <p:spPr>
          <a:xfrm>
            <a:off x="1600200" y="4114800"/>
            <a:ext cx="7315200" cy="514349"/>
          </a:xfrm>
          <a:prstGeom prst="rect">
            <a:avLst/>
          </a:prstGeom>
          <a:noFill/>
          <a:ln>
            <a:noFill/>
          </a:ln>
        </p:spPr>
        <p:txBody>
          <a:bodyPr lIns="91425" tIns="91425" rIns="91425" bIns="91425" anchor="t" anchorCtr="0"/>
          <a:lstStyle>
            <a:lvl1pPr marL="0" indent="0" rtl="0">
              <a:spcBef>
                <a:spcPts val="0"/>
              </a:spcBef>
              <a:buNone/>
              <a:defRPr/>
            </a:lvl1pPr>
            <a:lvl2pPr rtl="0">
              <a:spcBef>
                <a:spcPts val="0"/>
              </a:spcBef>
              <a:buNone/>
              <a:defRPr/>
            </a:lvl2pPr>
            <a:lvl3pPr rtl="0">
              <a:spcBef>
                <a:spcPts val="0"/>
              </a:spcBef>
              <a:buNone/>
              <a:defRPr/>
            </a:lvl3pPr>
            <a:lvl4pPr rtl="0">
              <a:spcBef>
                <a:spcPts val="0"/>
              </a:spcBef>
              <a:buNone/>
              <a:defRPr/>
            </a:lvl4pPr>
            <a:lvl5pPr rtl="0">
              <a:spcBef>
                <a:spcPts val="0"/>
              </a:spcBef>
              <a:buNone/>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79" name="Shape 179"/>
          <p:cNvSpPr/>
          <p:nvPr/>
        </p:nvSpPr>
        <p:spPr>
          <a:xfrm>
            <a:off x="-9144" y="3429000"/>
            <a:ext cx="9144000" cy="665226"/>
          </a:xfrm>
          <a:prstGeom prst="rect">
            <a:avLst/>
          </a:prstGeom>
          <a:solidFill>
            <a:srgbClr val="FFFFFF"/>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Arial"/>
              <a:ea typeface="Arial"/>
              <a:cs typeface="Arial"/>
              <a:sym typeface="Arial"/>
            </a:endParaRPr>
          </a:p>
        </p:txBody>
      </p:sp>
      <p:sp>
        <p:nvSpPr>
          <p:cNvPr id="180" name="Shape 180"/>
          <p:cNvSpPr/>
          <p:nvPr/>
        </p:nvSpPr>
        <p:spPr>
          <a:xfrm>
            <a:off x="-9144" y="3497579"/>
            <a:ext cx="1463039" cy="534924"/>
          </a:xfrm>
          <a:prstGeom prst="rect">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Arial"/>
              <a:ea typeface="Arial"/>
              <a:cs typeface="Arial"/>
              <a:sym typeface="Arial"/>
            </a:endParaRPr>
          </a:p>
        </p:txBody>
      </p:sp>
      <p:sp>
        <p:nvSpPr>
          <p:cNvPr id="181" name="Shape 181"/>
          <p:cNvSpPr/>
          <p:nvPr/>
        </p:nvSpPr>
        <p:spPr>
          <a:xfrm>
            <a:off x="1545336" y="3490721"/>
            <a:ext cx="7598663" cy="534924"/>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Arial"/>
              <a:ea typeface="Arial"/>
              <a:cs typeface="Arial"/>
              <a:sym typeface="Arial"/>
            </a:endParaRPr>
          </a:p>
        </p:txBody>
      </p:sp>
      <p:sp>
        <p:nvSpPr>
          <p:cNvPr id="182" name="Shape 182"/>
          <p:cNvSpPr txBox="1">
            <a:spLocks noGrp="1"/>
          </p:cNvSpPr>
          <p:nvPr>
            <p:ph type="title"/>
          </p:nvPr>
        </p:nvSpPr>
        <p:spPr>
          <a:xfrm>
            <a:off x="1600200" y="3486150"/>
            <a:ext cx="7315200" cy="514349"/>
          </a:xfrm>
          <a:prstGeom prst="rect">
            <a:avLst/>
          </a:prstGeom>
          <a:noFill/>
          <a:ln>
            <a:noFill/>
          </a:ln>
        </p:spPr>
        <p:txBody>
          <a:bodyPr lIns="91425" tIns="91425" rIns="91425" bIns="91425" anchor="ctr" anchorCtr="0"/>
          <a:lstStyle>
            <a:lvl1pPr algn="l" rtl="0">
              <a:spcBef>
                <a:spcPts val="0"/>
              </a:spcBef>
              <a:buClr>
                <a:srgbClr val="FFFFFF"/>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83" name="Shape 183"/>
          <p:cNvSpPr/>
          <p:nvPr/>
        </p:nvSpPr>
        <p:spPr>
          <a:xfrm>
            <a:off x="1447800" y="0"/>
            <a:ext cx="100584" cy="5150357"/>
          </a:xfrm>
          <a:prstGeom prst="rect">
            <a:avLst/>
          </a:prstGeom>
          <a:solidFill>
            <a:srgbClr val="FFFFFF"/>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Arial"/>
              <a:ea typeface="Arial"/>
              <a:cs typeface="Arial"/>
              <a:sym typeface="Arial"/>
            </a:endParaRPr>
          </a:p>
        </p:txBody>
      </p:sp>
      <p:sp>
        <p:nvSpPr>
          <p:cNvPr id="184" name="Shape 184"/>
          <p:cNvSpPr txBox="1">
            <a:spLocks noGrp="1"/>
          </p:cNvSpPr>
          <p:nvPr>
            <p:ph type="dt" idx="10"/>
          </p:nvPr>
        </p:nvSpPr>
        <p:spPr>
          <a:xfrm>
            <a:off x="6248400" y="4686300"/>
            <a:ext cx="2666999" cy="273843"/>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85" name="Shape 185"/>
          <p:cNvSpPr txBox="1">
            <a:spLocks noGrp="1"/>
          </p:cNvSpPr>
          <p:nvPr>
            <p:ph type="sldNum" idx="12"/>
          </p:nvPr>
        </p:nvSpPr>
        <p:spPr>
          <a:xfrm>
            <a:off x="0" y="3500436"/>
            <a:ext cx="1447800" cy="497683"/>
          </a:xfrm>
          <a:prstGeom prst="rect">
            <a:avLst/>
          </a:prstGeom>
          <a:noFill/>
          <a:ln>
            <a:noFill/>
          </a:ln>
        </p:spPr>
        <p:txBody>
          <a:bodyPr lIns="91425" tIns="45700" rIns="91425" bIns="45700" anchor="ctr" anchorCtr="0">
            <a:noAutofit/>
          </a:bodyPr>
          <a:lstStyle>
            <a:lvl1pPr marL="0" marR="0" indent="0" algn="ctr" rtl="0">
              <a:spcBef>
                <a:spcPts val="0"/>
              </a:spcBef>
              <a:buNone/>
              <a:defRPr sz="2800" b="1" i="0" u="none" strike="noStrike" cap="none" baseline="0">
                <a:solidFill>
                  <a:srgbClr val="FFFFFF"/>
                </a:solidFill>
                <a:latin typeface="Arial"/>
                <a:ea typeface="Arial"/>
                <a:cs typeface="Arial"/>
                <a:sym typeface="Arial"/>
              </a:defRPr>
            </a:lvl1pPr>
          </a:lstStyle>
          <a:p>
            <a:pPr marL="0" lvl="0" indent="0">
              <a:spcBef>
                <a:spcPts val="0"/>
              </a:spcBef>
              <a:buSzPct val="25000"/>
              <a:buNone/>
            </a:pPr>
            <a:fld id="{00000000-1234-1234-1234-123412341234}" type="slidenum">
              <a:rPr lang="en"/>
              <a:t>‹#›</a:t>
            </a:fld>
            <a:endParaRPr lang="en"/>
          </a:p>
        </p:txBody>
      </p:sp>
      <p:sp>
        <p:nvSpPr>
          <p:cNvPr id="186" name="Shape 186"/>
          <p:cNvSpPr txBox="1">
            <a:spLocks noGrp="1"/>
          </p:cNvSpPr>
          <p:nvPr>
            <p:ph type="ftr" idx="11"/>
          </p:nvPr>
        </p:nvSpPr>
        <p:spPr>
          <a:xfrm>
            <a:off x="1600200" y="4686154"/>
            <a:ext cx="4572000" cy="273843"/>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87" name="Shape 187"/>
          <p:cNvSpPr>
            <a:spLocks noGrp="1"/>
          </p:cNvSpPr>
          <p:nvPr>
            <p:ph type="pic" idx="2"/>
          </p:nvPr>
        </p:nvSpPr>
        <p:spPr>
          <a:xfrm>
            <a:off x="1560575" y="0"/>
            <a:ext cx="7583423" cy="3426714"/>
          </a:xfrm>
          <a:prstGeom prst="rect">
            <a:avLst/>
          </a:prstGeom>
          <a:solidFill>
            <a:srgbClr val="E9F0F5"/>
          </a:solidFill>
          <a:ln>
            <a:noFill/>
          </a:ln>
        </p:spPr>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188"/>
        <p:cNvGrpSpPr/>
        <p:nvPr/>
      </p:nvGrpSpPr>
      <p:grpSpPr>
        <a:xfrm>
          <a:off x="0" y="0"/>
          <a:ext cx="0" cy="0"/>
          <a:chOff x="0" y="0"/>
          <a:chExt cx="0" cy="0"/>
        </a:xfrm>
      </p:grpSpPr>
      <p:sp>
        <p:nvSpPr>
          <p:cNvPr id="189" name="Shape 189"/>
          <p:cNvSpPr txBox="1">
            <a:spLocks noGrp="1"/>
          </p:cNvSpPr>
          <p:nvPr>
            <p:ph type="title"/>
          </p:nvPr>
        </p:nvSpPr>
        <p:spPr>
          <a:xfrm>
            <a:off x="609600" y="171450"/>
            <a:ext cx="8153399" cy="742949"/>
          </a:xfrm>
          <a:prstGeom prst="rect">
            <a:avLst/>
          </a:prstGeom>
          <a:noFill/>
          <a:ln>
            <a:noFill/>
          </a:ln>
        </p:spPr>
        <p:txBody>
          <a:bodyPr lIns="91425" tIns="91425" rIns="91425" bIns="91425" anchor="ctr" anchorCtr="0"/>
          <a:lstStyle>
            <a:lvl1pPr algn="l" rtl="0">
              <a:spcBef>
                <a:spcPts val="0"/>
              </a:spcBef>
              <a:buClr>
                <a:schemeClr val="dk2"/>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90" name="Shape 190"/>
          <p:cNvSpPr txBox="1">
            <a:spLocks noGrp="1"/>
          </p:cNvSpPr>
          <p:nvPr>
            <p:ph type="body" idx="1"/>
          </p:nvPr>
        </p:nvSpPr>
        <p:spPr>
          <a:xfrm rot="5400000">
            <a:off x="2991992" y="-1179194"/>
            <a:ext cx="3394709" cy="8153399"/>
          </a:xfrm>
          <a:prstGeom prst="rect">
            <a:avLst/>
          </a:prstGeom>
          <a:noFill/>
          <a:ln>
            <a:noFill/>
          </a:ln>
        </p:spPr>
        <p:txBody>
          <a:bodyPr lIns="91425" tIns="91425" rIns="91425" bIns="91425" anchor="t" anchorCtr="0"/>
          <a:lstStyle>
            <a:lvl1pPr marL="320040" indent="-209550" algn="l" rtl="0">
              <a:spcBef>
                <a:spcPts val="700"/>
              </a:spcBef>
              <a:buClr>
                <a:schemeClr val="accent2"/>
              </a:buClr>
              <a:buFont typeface="Noto Symbol"/>
              <a:buChar char="◻"/>
              <a:defRPr/>
            </a:lvl1pPr>
            <a:lvl2pPr marL="640080" indent="-168910" algn="l" rtl="0">
              <a:spcBef>
                <a:spcPts val="550"/>
              </a:spcBef>
              <a:buClr>
                <a:schemeClr val="accent1"/>
              </a:buClr>
              <a:buFont typeface="Noto Symbol"/>
              <a:buChar char="⬜"/>
              <a:defRPr/>
            </a:lvl2pPr>
            <a:lvl3pPr marL="914400" indent="-119062" algn="l" rtl="0">
              <a:spcBef>
                <a:spcPts val="500"/>
              </a:spcBef>
              <a:buClr>
                <a:schemeClr val="accent2"/>
              </a:buClr>
              <a:buFont typeface="Noto Symbol"/>
              <a:buChar char="■"/>
              <a:defRPr/>
            </a:lvl3pPr>
            <a:lvl4pPr marL="1371600" indent="-133350" algn="l" rtl="0">
              <a:spcBef>
                <a:spcPts val="400"/>
              </a:spcBef>
              <a:buClr>
                <a:schemeClr val="accent3"/>
              </a:buClr>
              <a:buFont typeface="Noto Symbol"/>
              <a:buChar char="■"/>
              <a:defRPr/>
            </a:lvl4pPr>
            <a:lvl5pPr marL="1828800" indent="-146050" algn="l" rtl="0">
              <a:spcBef>
                <a:spcPts val="400"/>
              </a:spcBef>
              <a:buClr>
                <a:schemeClr val="accent4"/>
              </a:buClr>
              <a:buFont typeface="Noto Symbol"/>
              <a:buChar char="■"/>
              <a:defRPr/>
            </a:lvl5pPr>
            <a:lvl6pPr marL="2103120" indent="-121920" algn="l" rtl="0">
              <a:spcBef>
                <a:spcPts val="360"/>
              </a:spcBef>
              <a:buClr>
                <a:schemeClr val="accent1"/>
              </a:buClr>
              <a:buFont typeface="Noto Symbol"/>
              <a:buChar char="▪"/>
              <a:defRPr/>
            </a:lvl6pPr>
            <a:lvl7pPr marL="2377440" indent="-116839" algn="l" rtl="0">
              <a:spcBef>
                <a:spcPts val="360"/>
              </a:spcBef>
              <a:buClr>
                <a:schemeClr val="accent2"/>
              </a:buClr>
              <a:buFont typeface="Noto Symbol"/>
              <a:buChar char="▪"/>
              <a:defRPr/>
            </a:lvl7pPr>
            <a:lvl8pPr marL="2651760" indent="-124460" algn="l" rtl="0">
              <a:spcBef>
                <a:spcPts val="360"/>
              </a:spcBef>
              <a:buClr>
                <a:schemeClr val="accent3"/>
              </a:buClr>
              <a:buFont typeface="Noto Symbol"/>
              <a:buChar char="▪"/>
              <a:defRPr/>
            </a:lvl8pPr>
            <a:lvl9pPr marL="2926080" indent="-119379" algn="l" rtl="0">
              <a:spcBef>
                <a:spcPts val="360"/>
              </a:spcBef>
              <a:buClr>
                <a:schemeClr val="accent4"/>
              </a:buClr>
              <a:buFont typeface="Noto Symbol"/>
              <a:buChar char="▪"/>
              <a:defRPr/>
            </a:lvl9pPr>
          </a:lstStyle>
          <a:p>
            <a:endParaRPr/>
          </a:p>
        </p:txBody>
      </p:sp>
      <p:sp>
        <p:nvSpPr>
          <p:cNvPr id="191" name="Shape 191"/>
          <p:cNvSpPr txBox="1">
            <a:spLocks noGrp="1"/>
          </p:cNvSpPr>
          <p:nvPr>
            <p:ph type="dt" idx="10"/>
          </p:nvPr>
        </p:nvSpPr>
        <p:spPr>
          <a:xfrm>
            <a:off x="6096000" y="4686300"/>
            <a:ext cx="2666999" cy="273843"/>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92" name="Shape 192"/>
          <p:cNvSpPr txBox="1">
            <a:spLocks noGrp="1"/>
          </p:cNvSpPr>
          <p:nvPr>
            <p:ph type="ftr" idx="11"/>
          </p:nvPr>
        </p:nvSpPr>
        <p:spPr>
          <a:xfrm>
            <a:off x="609600" y="4686154"/>
            <a:ext cx="5421083" cy="273843"/>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93" name="Shape 193"/>
          <p:cNvSpPr txBox="1">
            <a:spLocks noGrp="1"/>
          </p:cNvSpPr>
          <p:nvPr>
            <p:ph type="sldNum" idx="12"/>
          </p:nvPr>
        </p:nvSpPr>
        <p:spPr>
          <a:xfrm>
            <a:off x="0" y="954166"/>
            <a:ext cx="533399" cy="183356"/>
          </a:xfrm>
          <a:prstGeom prst="rect">
            <a:avLst/>
          </a:prstGeom>
          <a:noFill/>
          <a:ln>
            <a:noFill/>
          </a:ln>
        </p:spPr>
        <p:txBody>
          <a:bodyPr lIns="91425" tIns="45700" rIns="91425" bIns="45700" anchor="ctr" anchorCtr="0">
            <a:noAutofit/>
          </a:bodyPr>
          <a:lstStyle>
            <a:lvl1pPr marL="0" marR="0" indent="0" algn="ctr" rtl="0">
              <a:spcBef>
                <a:spcPts val="0"/>
              </a:spcBef>
              <a:buNone/>
              <a:defRPr sz="1400" b="1" i="0" u="none" strike="noStrike" cap="none" baseline="0">
                <a:solidFill>
                  <a:srgbClr val="FFFFFF"/>
                </a:solidFill>
                <a:latin typeface="Arial"/>
                <a:ea typeface="Arial"/>
                <a:cs typeface="Arial"/>
                <a:sym typeface="Arial"/>
              </a:defRPr>
            </a:lvl1pPr>
          </a:lstStyle>
          <a:p>
            <a:pPr marL="0" lvl="0" indent="0">
              <a:spcBef>
                <a:spcPts val="0"/>
              </a:spcBef>
              <a:buSzPct val="25000"/>
              <a:buNone/>
            </a:pPr>
            <a:fld id="{00000000-1234-1234-1234-123412341234}" type="slidenum">
              <a:rPr lang="en"/>
              <a:t>‹#›</a:t>
            </a:fld>
            <a:endParaRPr lang="en"/>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cSld name="Vertical Title and Text">
    <p:bg>
      <p:bgPr>
        <a:solidFill>
          <a:schemeClr val="lt1"/>
        </a:solidFill>
        <a:effectLst/>
      </p:bgPr>
    </p:bg>
    <p:spTree>
      <p:nvGrpSpPr>
        <p:cNvPr id="1" name="Shape 194"/>
        <p:cNvGrpSpPr/>
        <p:nvPr/>
      </p:nvGrpSpPr>
      <p:grpSpPr>
        <a:xfrm>
          <a:off x="0" y="0"/>
          <a:ext cx="0" cy="0"/>
          <a:chOff x="0" y="0"/>
          <a:chExt cx="0" cy="0"/>
        </a:xfrm>
      </p:grpSpPr>
      <p:sp>
        <p:nvSpPr>
          <p:cNvPr id="195" name="Shape 195"/>
          <p:cNvSpPr txBox="1">
            <a:spLocks noGrp="1"/>
          </p:cNvSpPr>
          <p:nvPr>
            <p:ph type="title"/>
          </p:nvPr>
        </p:nvSpPr>
        <p:spPr>
          <a:xfrm rot="5400000">
            <a:off x="5513188" y="1497211"/>
            <a:ext cx="4137422" cy="2057400"/>
          </a:xfrm>
          <a:prstGeom prst="rect">
            <a:avLst/>
          </a:prstGeom>
          <a:noFill/>
          <a:ln>
            <a:noFill/>
          </a:ln>
        </p:spPr>
        <p:txBody>
          <a:bodyPr lIns="91425" tIns="91425" rIns="91425" bIns="91425" anchor="ctr" anchorCtr="0"/>
          <a:lstStyle>
            <a:lvl1pPr algn="l" rtl="0">
              <a:spcBef>
                <a:spcPts val="0"/>
              </a:spcBef>
              <a:buClr>
                <a:schemeClr val="dk2"/>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96" name="Shape 196"/>
          <p:cNvSpPr txBox="1">
            <a:spLocks noGrp="1"/>
          </p:cNvSpPr>
          <p:nvPr>
            <p:ph type="body" idx="1"/>
          </p:nvPr>
        </p:nvSpPr>
        <p:spPr>
          <a:xfrm rot="5400000">
            <a:off x="1169788" y="-255388"/>
            <a:ext cx="4137422" cy="5562600"/>
          </a:xfrm>
          <a:prstGeom prst="rect">
            <a:avLst/>
          </a:prstGeom>
          <a:noFill/>
          <a:ln>
            <a:noFill/>
          </a:ln>
        </p:spPr>
        <p:txBody>
          <a:bodyPr lIns="91425" tIns="91425" rIns="91425" bIns="91425" anchor="t" anchorCtr="0"/>
          <a:lstStyle>
            <a:lvl1pPr marL="320040" indent="-209550" algn="l" rtl="0">
              <a:spcBef>
                <a:spcPts val="700"/>
              </a:spcBef>
              <a:buClr>
                <a:schemeClr val="accent2"/>
              </a:buClr>
              <a:buFont typeface="Noto Symbol"/>
              <a:buChar char="◻"/>
              <a:defRPr/>
            </a:lvl1pPr>
            <a:lvl2pPr marL="640080" indent="-168910" algn="l" rtl="0">
              <a:spcBef>
                <a:spcPts val="550"/>
              </a:spcBef>
              <a:buClr>
                <a:schemeClr val="accent1"/>
              </a:buClr>
              <a:buFont typeface="Noto Symbol"/>
              <a:buChar char="⬜"/>
              <a:defRPr/>
            </a:lvl2pPr>
            <a:lvl3pPr marL="914400" indent="-119062" algn="l" rtl="0">
              <a:spcBef>
                <a:spcPts val="500"/>
              </a:spcBef>
              <a:buClr>
                <a:schemeClr val="accent2"/>
              </a:buClr>
              <a:buFont typeface="Noto Symbol"/>
              <a:buChar char="■"/>
              <a:defRPr/>
            </a:lvl3pPr>
            <a:lvl4pPr marL="1371600" indent="-133350" algn="l" rtl="0">
              <a:spcBef>
                <a:spcPts val="400"/>
              </a:spcBef>
              <a:buClr>
                <a:schemeClr val="accent3"/>
              </a:buClr>
              <a:buFont typeface="Noto Symbol"/>
              <a:buChar char="■"/>
              <a:defRPr/>
            </a:lvl4pPr>
            <a:lvl5pPr marL="1828800" indent="-146050" algn="l" rtl="0">
              <a:spcBef>
                <a:spcPts val="400"/>
              </a:spcBef>
              <a:buClr>
                <a:schemeClr val="accent4"/>
              </a:buClr>
              <a:buFont typeface="Noto Symbol"/>
              <a:buChar char="■"/>
              <a:defRPr/>
            </a:lvl5pPr>
            <a:lvl6pPr marL="2103120" indent="-121920" algn="l" rtl="0">
              <a:spcBef>
                <a:spcPts val="360"/>
              </a:spcBef>
              <a:buClr>
                <a:schemeClr val="accent1"/>
              </a:buClr>
              <a:buFont typeface="Noto Symbol"/>
              <a:buChar char="▪"/>
              <a:defRPr/>
            </a:lvl6pPr>
            <a:lvl7pPr marL="2377440" indent="-116839" algn="l" rtl="0">
              <a:spcBef>
                <a:spcPts val="360"/>
              </a:spcBef>
              <a:buClr>
                <a:schemeClr val="accent2"/>
              </a:buClr>
              <a:buFont typeface="Noto Symbol"/>
              <a:buChar char="▪"/>
              <a:defRPr/>
            </a:lvl7pPr>
            <a:lvl8pPr marL="2651760" indent="-124460" algn="l" rtl="0">
              <a:spcBef>
                <a:spcPts val="360"/>
              </a:spcBef>
              <a:buClr>
                <a:schemeClr val="accent3"/>
              </a:buClr>
              <a:buFont typeface="Noto Symbol"/>
              <a:buChar char="▪"/>
              <a:defRPr/>
            </a:lvl8pPr>
            <a:lvl9pPr marL="2926080" indent="-119379" algn="l" rtl="0">
              <a:spcBef>
                <a:spcPts val="360"/>
              </a:spcBef>
              <a:buClr>
                <a:schemeClr val="accent4"/>
              </a:buClr>
              <a:buFont typeface="Noto Symbol"/>
              <a:buChar char="▪"/>
              <a:defRPr/>
            </a:lvl9pPr>
          </a:lstStyle>
          <a:p>
            <a:endParaRPr/>
          </a:p>
        </p:txBody>
      </p:sp>
      <p:sp>
        <p:nvSpPr>
          <p:cNvPr id="197" name="Shape 197"/>
          <p:cNvSpPr txBox="1">
            <a:spLocks noGrp="1"/>
          </p:cNvSpPr>
          <p:nvPr>
            <p:ph type="dt" idx="10"/>
          </p:nvPr>
        </p:nvSpPr>
        <p:spPr>
          <a:xfrm>
            <a:off x="6553200" y="4686301"/>
            <a:ext cx="2209799" cy="273843"/>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98" name="Shape 198"/>
          <p:cNvSpPr txBox="1">
            <a:spLocks noGrp="1"/>
          </p:cNvSpPr>
          <p:nvPr>
            <p:ph type="ftr" idx="11"/>
          </p:nvPr>
        </p:nvSpPr>
        <p:spPr>
          <a:xfrm>
            <a:off x="457200" y="4686155"/>
            <a:ext cx="5573482" cy="273843"/>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99" name="Shape 199"/>
          <p:cNvSpPr/>
          <p:nvPr/>
        </p:nvSpPr>
        <p:spPr>
          <a:xfrm>
            <a:off x="6096317" y="0"/>
            <a:ext cx="320039" cy="5143499"/>
          </a:xfrm>
          <a:prstGeom prst="rect">
            <a:avLst/>
          </a:prstGeom>
          <a:solidFill>
            <a:srgbClr val="FFFFFF"/>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Arial"/>
              <a:ea typeface="Arial"/>
              <a:cs typeface="Arial"/>
              <a:sym typeface="Arial"/>
            </a:endParaRPr>
          </a:p>
        </p:txBody>
      </p:sp>
      <p:sp>
        <p:nvSpPr>
          <p:cNvPr id="200" name="Shape 200"/>
          <p:cNvSpPr/>
          <p:nvPr/>
        </p:nvSpPr>
        <p:spPr>
          <a:xfrm>
            <a:off x="6142037" y="457200"/>
            <a:ext cx="228600" cy="4686299"/>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Arial"/>
              <a:ea typeface="Arial"/>
              <a:cs typeface="Arial"/>
              <a:sym typeface="Arial"/>
            </a:endParaRPr>
          </a:p>
        </p:txBody>
      </p:sp>
      <p:sp>
        <p:nvSpPr>
          <p:cNvPr id="201" name="Shape 201"/>
          <p:cNvSpPr/>
          <p:nvPr/>
        </p:nvSpPr>
        <p:spPr>
          <a:xfrm>
            <a:off x="6142037" y="0"/>
            <a:ext cx="228600" cy="400049"/>
          </a:xfrm>
          <a:prstGeom prst="rect">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Arial"/>
              <a:ea typeface="Arial"/>
              <a:cs typeface="Arial"/>
              <a:sym typeface="Arial"/>
            </a:endParaRPr>
          </a:p>
        </p:txBody>
      </p:sp>
      <p:sp>
        <p:nvSpPr>
          <p:cNvPr id="202" name="Shape 202"/>
          <p:cNvSpPr txBox="1">
            <a:spLocks noGrp="1"/>
          </p:cNvSpPr>
          <p:nvPr>
            <p:ph type="sldNum" idx="12"/>
          </p:nvPr>
        </p:nvSpPr>
        <p:spPr>
          <a:xfrm rot="5400000">
            <a:off x="6056313" y="77787"/>
            <a:ext cx="400049" cy="244475"/>
          </a:xfrm>
          <a:prstGeom prst="rect">
            <a:avLst/>
          </a:prstGeom>
          <a:noFill/>
          <a:ln>
            <a:noFill/>
          </a:ln>
        </p:spPr>
        <p:txBody>
          <a:bodyPr lIns="91425" tIns="45700" rIns="91425" bIns="45700" anchor="ctr" anchorCtr="0">
            <a:noAutofit/>
          </a:bodyPr>
          <a:lstStyle>
            <a:lvl1pPr marL="0" marR="0" indent="0" algn="ctr" rtl="0">
              <a:spcBef>
                <a:spcPts val="0"/>
              </a:spcBef>
              <a:buNone/>
              <a:defRPr sz="1400" b="1" i="0" u="none" strike="noStrike" cap="none" baseline="0">
                <a:solidFill>
                  <a:srgbClr val="FFFFFF"/>
                </a:solidFill>
                <a:latin typeface="Arial"/>
                <a:ea typeface="Arial"/>
                <a:cs typeface="Arial"/>
                <a:sym typeface="Arial"/>
              </a:defRPr>
            </a:lvl1pPr>
          </a:lstStyle>
          <a:p>
            <a:pPr marL="0" lvl="0" indent="0">
              <a:spcBef>
                <a:spcPts val="0"/>
              </a:spcBef>
              <a:buSzPct val="25000"/>
              <a:buNone/>
            </a:pPr>
            <a:fld id="{00000000-1234-1234-1234-123412341234}" type="slidenum">
              <a:rPr lang="en"/>
              <a:t>‹#›</a:t>
            </a:fld>
            <a:endParaRPr lang="en"/>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dk2"/>
        </a:solidFill>
        <a:effectLst/>
      </p:bgPr>
    </p:bg>
    <p:spTree>
      <p:nvGrpSpPr>
        <p:cNvPr id="1" name="Shape 212"/>
        <p:cNvGrpSpPr/>
        <p:nvPr/>
      </p:nvGrpSpPr>
      <p:grpSpPr>
        <a:xfrm>
          <a:off x="0" y="0"/>
          <a:ext cx="0" cy="0"/>
          <a:chOff x="0" y="0"/>
          <a:chExt cx="0" cy="0"/>
        </a:xfrm>
      </p:grpSpPr>
      <p:sp>
        <p:nvSpPr>
          <p:cNvPr id="213" name="Shape 213"/>
          <p:cNvSpPr/>
          <p:nvPr/>
        </p:nvSpPr>
        <p:spPr>
          <a:xfrm>
            <a:off x="0" y="4478274"/>
            <a:ext cx="9144000" cy="665226"/>
          </a:xfrm>
          <a:prstGeom prst="rect">
            <a:avLst/>
          </a:prstGeom>
          <a:solidFill>
            <a:srgbClr val="FFFFFF"/>
          </a:solidFill>
          <a:ln>
            <a:noFill/>
          </a:ln>
        </p:spPr>
        <p:txBody>
          <a:bodyPr lIns="91425" tIns="45700" rIns="91425" bIns="45700" anchor="ctr" anchorCtr="0">
            <a:noAutofit/>
          </a:bodyPr>
          <a:lstStyle/>
          <a:p>
            <a:pPr marL="0" marR="0" lvl="0" indent="0" algn="ctr" rtl="0">
              <a:spcBef>
                <a:spcPts val="0"/>
              </a:spcBef>
              <a:spcAft>
                <a:spcPts val="0"/>
              </a:spcAft>
              <a:buNone/>
            </a:pPr>
            <a:endParaRPr sz="2400" b="0" i="0" u="none" strike="noStrike" cap="none" baseline="0">
              <a:solidFill>
                <a:schemeClr val="lt1"/>
              </a:solidFill>
              <a:latin typeface="Times New Roman"/>
              <a:ea typeface="Times New Roman"/>
              <a:cs typeface="Times New Roman"/>
              <a:sym typeface="Times New Roman"/>
            </a:endParaRPr>
          </a:p>
        </p:txBody>
      </p:sp>
      <p:sp>
        <p:nvSpPr>
          <p:cNvPr id="214" name="Shape 214"/>
          <p:cNvSpPr/>
          <p:nvPr/>
        </p:nvSpPr>
        <p:spPr>
          <a:xfrm>
            <a:off x="-9144" y="4539996"/>
            <a:ext cx="2249424" cy="534924"/>
          </a:xfrm>
          <a:prstGeom prst="rect">
            <a:avLst/>
          </a:prstGeom>
          <a:solidFill>
            <a:schemeClr val="accent2"/>
          </a:solidFill>
          <a:ln>
            <a:noFill/>
          </a:ln>
        </p:spPr>
        <p:txBody>
          <a:bodyPr lIns="91425" tIns="45700" rIns="91425" bIns="45700" anchor="ctr" anchorCtr="0">
            <a:noAutofit/>
          </a:bodyPr>
          <a:lstStyle/>
          <a:p>
            <a:pPr marL="0" marR="0" lvl="0" indent="0" algn="ctr" rtl="0">
              <a:spcBef>
                <a:spcPts val="0"/>
              </a:spcBef>
              <a:spcAft>
                <a:spcPts val="0"/>
              </a:spcAft>
              <a:buNone/>
            </a:pPr>
            <a:endParaRPr sz="2400" b="0" i="0" u="none" strike="noStrike" cap="none" baseline="0">
              <a:solidFill>
                <a:schemeClr val="lt1"/>
              </a:solidFill>
              <a:latin typeface="Times New Roman"/>
              <a:ea typeface="Times New Roman"/>
              <a:cs typeface="Times New Roman"/>
              <a:sym typeface="Times New Roman"/>
            </a:endParaRPr>
          </a:p>
        </p:txBody>
      </p:sp>
      <p:sp>
        <p:nvSpPr>
          <p:cNvPr id="215" name="Shape 215"/>
          <p:cNvSpPr/>
          <p:nvPr/>
        </p:nvSpPr>
        <p:spPr>
          <a:xfrm>
            <a:off x="2359151" y="4533137"/>
            <a:ext cx="6784847" cy="534924"/>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spcAft>
                <a:spcPts val="0"/>
              </a:spcAft>
              <a:buNone/>
            </a:pPr>
            <a:endParaRPr sz="2400" b="0" i="0" u="none" strike="noStrike" cap="none" baseline="0">
              <a:solidFill>
                <a:schemeClr val="lt1"/>
              </a:solidFill>
              <a:latin typeface="Times New Roman"/>
              <a:ea typeface="Times New Roman"/>
              <a:cs typeface="Times New Roman"/>
              <a:sym typeface="Times New Roman"/>
            </a:endParaRPr>
          </a:p>
        </p:txBody>
      </p:sp>
      <p:sp>
        <p:nvSpPr>
          <p:cNvPr id="216" name="Shape 216"/>
          <p:cNvSpPr txBox="1">
            <a:spLocks noGrp="1"/>
          </p:cNvSpPr>
          <p:nvPr>
            <p:ph type="ctrTitle"/>
          </p:nvPr>
        </p:nvSpPr>
        <p:spPr>
          <a:xfrm>
            <a:off x="2362200" y="3028950"/>
            <a:ext cx="6476999" cy="1371599"/>
          </a:xfrm>
          <a:prstGeom prst="rect">
            <a:avLst/>
          </a:prstGeom>
          <a:noFill/>
          <a:ln>
            <a:noFill/>
          </a:ln>
        </p:spPr>
        <p:txBody>
          <a:bodyPr lIns="91425" tIns="91425" rIns="91425" bIns="91425" anchor="b" anchorCtr="0"/>
          <a:lstStyle>
            <a:lvl1pPr marL="0" marR="0" indent="0" algn="l" rtl="0">
              <a:spcBef>
                <a:spcPts val="0"/>
              </a:spcBef>
              <a:buClr>
                <a:schemeClr val="lt2"/>
              </a:buClr>
              <a:buFont typeface="Arial"/>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217" name="Shape 217"/>
          <p:cNvSpPr txBox="1">
            <a:spLocks noGrp="1"/>
          </p:cNvSpPr>
          <p:nvPr>
            <p:ph type="subTitle" idx="1"/>
          </p:nvPr>
        </p:nvSpPr>
        <p:spPr>
          <a:xfrm>
            <a:off x="2362200" y="4537527"/>
            <a:ext cx="6705599" cy="514349"/>
          </a:xfrm>
          <a:prstGeom prst="rect">
            <a:avLst/>
          </a:prstGeom>
          <a:noFill/>
          <a:ln>
            <a:noFill/>
          </a:ln>
        </p:spPr>
        <p:txBody>
          <a:bodyPr lIns="91425" tIns="91425" rIns="91425" bIns="91425" anchor="ctr" anchorCtr="0"/>
          <a:lstStyle>
            <a:lvl1pPr marL="0" marR="0" indent="0" algn="l" rtl="0">
              <a:spcBef>
                <a:spcPts val="700"/>
              </a:spcBef>
              <a:buClr>
                <a:schemeClr val="accent2"/>
              </a:buClr>
              <a:buFont typeface="Noto Symbol"/>
              <a:buNone/>
              <a:defRPr/>
            </a:lvl1pPr>
            <a:lvl2pPr marL="457200" marR="0" indent="0" algn="ctr" rtl="0">
              <a:spcBef>
                <a:spcPts val="550"/>
              </a:spcBef>
              <a:buClr>
                <a:schemeClr val="accent1"/>
              </a:buClr>
              <a:buFont typeface="Noto Symbol"/>
              <a:buNone/>
              <a:defRPr/>
            </a:lvl2pPr>
            <a:lvl3pPr marL="914400" marR="0" indent="0" algn="ctr" rtl="0">
              <a:spcBef>
                <a:spcPts val="500"/>
              </a:spcBef>
              <a:buClr>
                <a:schemeClr val="accent2"/>
              </a:buClr>
              <a:buFont typeface="Noto Symbol"/>
              <a:buNone/>
              <a:defRPr/>
            </a:lvl3pPr>
            <a:lvl4pPr marL="1371600" marR="0" indent="0" algn="ctr" rtl="0">
              <a:spcBef>
                <a:spcPts val="400"/>
              </a:spcBef>
              <a:buClr>
                <a:schemeClr val="accent3"/>
              </a:buClr>
              <a:buFont typeface="Noto Symbol"/>
              <a:buNone/>
              <a:defRPr/>
            </a:lvl4pPr>
            <a:lvl5pPr marL="1828800" marR="0" indent="0" algn="ctr" rtl="0">
              <a:spcBef>
                <a:spcPts val="400"/>
              </a:spcBef>
              <a:buClr>
                <a:schemeClr val="accent4"/>
              </a:buClr>
              <a:buFont typeface="Noto Symbol"/>
              <a:buNone/>
              <a:defRPr/>
            </a:lvl5pPr>
            <a:lvl6pPr marL="2286000" marR="0" indent="0" algn="ctr" rtl="0">
              <a:spcBef>
                <a:spcPts val="360"/>
              </a:spcBef>
              <a:buClr>
                <a:schemeClr val="accent1"/>
              </a:buClr>
              <a:buFont typeface="Noto Symbol"/>
              <a:buNone/>
              <a:defRPr/>
            </a:lvl6pPr>
            <a:lvl7pPr marL="2743200" marR="0" indent="0" algn="ctr" rtl="0">
              <a:spcBef>
                <a:spcPts val="360"/>
              </a:spcBef>
              <a:buClr>
                <a:schemeClr val="accent2"/>
              </a:buClr>
              <a:buFont typeface="Noto Symbol"/>
              <a:buNone/>
              <a:defRPr/>
            </a:lvl7pPr>
            <a:lvl8pPr marL="3200400" marR="0" indent="0" algn="ctr" rtl="0">
              <a:spcBef>
                <a:spcPts val="360"/>
              </a:spcBef>
              <a:buClr>
                <a:schemeClr val="accent3"/>
              </a:buClr>
              <a:buFont typeface="Noto Symbol"/>
              <a:buNone/>
              <a:defRPr/>
            </a:lvl8pPr>
            <a:lvl9pPr marL="3657600" marR="0" indent="0" algn="ctr" rtl="0">
              <a:spcBef>
                <a:spcPts val="360"/>
              </a:spcBef>
              <a:buClr>
                <a:schemeClr val="accent4"/>
              </a:buClr>
              <a:buFont typeface="Noto Symbol"/>
              <a:buNone/>
              <a:defRPr/>
            </a:lvl9pPr>
          </a:lstStyle>
          <a:p>
            <a:endParaRPr/>
          </a:p>
        </p:txBody>
      </p:sp>
      <p:sp>
        <p:nvSpPr>
          <p:cNvPr id="218" name="Shape 218"/>
          <p:cNvSpPr txBox="1">
            <a:spLocks noGrp="1"/>
          </p:cNvSpPr>
          <p:nvPr>
            <p:ph type="dt" idx="10"/>
          </p:nvPr>
        </p:nvSpPr>
        <p:spPr>
          <a:xfrm>
            <a:off x="76200" y="4551524"/>
            <a:ext cx="2057400" cy="514349"/>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19" name="Shape 219"/>
          <p:cNvSpPr txBox="1">
            <a:spLocks noGrp="1"/>
          </p:cNvSpPr>
          <p:nvPr>
            <p:ph type="ftr" idx="11"/>
          </p:nvPr>
        </p:nvSpPr>
        <p:spPr>
          <a:xfrm>
            <a:off x="2085392" y="177403"/>
            <a:ext cx="5867400" cy="273843"/>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20" name="Shape 220"/>
          <p:cNvSpPr txBox="1">
            <a:spLocks noGrp="1"/>
          </p:cNvSpPr>
          <p:nvPr>
            <p:ph type="sldNum" idx="12"/>
          </p:nvPr>
        </p:nvSpPr>
        <p:spPr>
          <a:xfrm>
            <a:off x="8001000" y="171450"/>
            <a:ext cx="838199" cy="285750"/>
          </a:xfrm>
          <a:prstGeom prst="rect">
            <a:avLst/>
          </a:prstGeom>
          <a:noFill/>
          <a:ln>
            <a:noFill/>
          </a:ln>
        </p:spPr>
        <p:txBody>
          <a:bodyPr lIns="91425" tIns="45700" rIns="91425" bIns="45700" anchor="ctr" anchorCtr="0">
            <a:noAutofit/>
          </a:bodyPr>
          <a:lstStyle>
            <a:lvl1pPr marL="0" marR="0" indent="0" algn="ctr" rtl="0">
              <a:spcBef>
                <a:spcPts val="0"/>
              </a:spcBef>
              <a:buNone/>
              <a:defRPr sz="1400" b="1" i="0" u="none" strike="noStrike" cap="none" baseline="0">
                <a:solidFill>
                  <a:schemeClr val="lt2"/>
                </a:solidFill>
                <a:latin typeface="Arial"/>
                <a:ea typeface="Arial"/>
                <a:cs typeface="Arial"/>
                <a:sym typeface="Arial"/>
              </a:defRPr>
            </a:lvl1pPr>
          </a:lstStyle>
          <a:p>
            <a:pPr marL="0" lvl="0" indent="0">
              <a:spcBef>
                <a:spcPts val="0"/>
              </a:spcBef>
              <a:buSzPct val="25000"/>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457200" y="205978"/>
            <a:ext cx="8229600" cy="857400"/>
          </a:xfrm>
          <a:prstGeom prst="rect">
            <a:avLst/>
          </a:prstGeom>
        </p:spPr>
        <p:txBody>
          <a:bodyPr lIns="91425" tIns="91425" rIns="91425" bIns="91425" anchor="b" anchorCtr="0"/>
          <a:lstStyle>
            <a:lvl1pPr>
              <a:spcBef>
                <a:spcPts val="0"/>
              </a:spcBef>
              <a:defRPr>
                <a:solidFill>
                  <a:srgbClr val="DA0002"/>
                </a:solidFill>
              </a:defRPr>
            </a:lvl1pPr>
            <a:lvl2pPr>
              <a:spcBef>
                <a:spcPts val="0"/>
              </a:spcBef>
              <a:defRPr>
                <a:solidFill>
                  <a:srgbClr val="DA0002"/>
                </a:solidFill>
              </a:defRPr>
            </a:lvl2pPr>
            <a:lvl3pPr>
              <a:spcBef>
                <a:spcPts val="0"/>
              </a:spcBef>
              <a:defRPr>
                <a:solidFill>
                  <a:srgbClr val="DA0002"/>
                </a:solidFill>
              </a:defRPr>
            </a:lvl3pPr>
            <a:lvl4pPr>
              <a:spcBef>
                <a:spcPts val="0"/>
              </a:spcBef>
              <a:defRPr>
                <a:solidFill>
                  <a:srgbClr val="DA0002"/>
                </a:solidFill>
              </a:defRPr>
            </a:lvl4pPr>
            <a:lvl5pPr>
              <a:spcBef>
                <a:spcPts val="0"/>
              </a:spcBef>
              <a:defRPr>
                <a:solidFill>
                  <a:srgbClr val="DA0002"/>
                </a:solidFill>
              </a:defRPr>
            </a:lvl5pPr>
            <a:lvl6pPr>
              <a:spcBef>
                <a:spcPts val="0"/>
              </a:spcBef>
              <a:defRPr>
                <a:solidFill>
                  <a:srgbClr val="DA0002"/>
                </a:solidFill>
              </a:defRPr>
            </a:lvl6pPr>
            <a:lvl7pPr>
              <a:spcBef>
                <a:spcPts val="0"/>
              </a:spcBef>
              <a:defRPr>
                <a:solidFill>
                  <a:srgbClr val="DA0002"/>
                </a:solidFill>
              </a:defRPr>
            </a:lvl7pPr>
            <a:lvl8pPr>
              <a:spcBef>
                <a:spcPts val="0"/>
              </a:spcBef>
              <a:defRPr>
                <a:solidFill>
                  <a:srgbClr val="DA0002"/>
                </a:solidFill>
              </a:defRPr>
            </a:lvl8pPr>
            <a:lvl9pPr>
              <a:spcBef>
                <a:spcPts val="0"/>
              </a:spcBef>
              <a:defRPr>
                <a:solidFill>
                  <a:srgbClr val="DA0002"/>
                </a:solidFill>
              </a:defRPr>
            </a:lvl9pPr>
          </a:lstStyle>
          <a:p>
            <a:endParaRPr/>
          </a:p>
        </p:txBody>
      </p:sp>
      <p:sp>
        <p:nvSpPr>
          <p:cNvPr id="22" name="Shape 22"/>
          <p:cNvSpPr txBox="1">
            <a:spLocks noGrp="1"/>
          </p:cNvSpPr>
          <p:nvPr>
            <p:ph type="body" idx="1"/>
          </p:nvPr>
        </p:nvSpPr>
        <p:spPr>
          <a:xfrm>
            <a:off x="457200" y="1200150"/>
            <a:ext cx="39945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3" name="Shape 23"/>
          <p:cNvSpPr txBox="1">
            <a:spLocks noGrp="1"/>
          </p:cNvSpPr>
          <p:nvPr>
            <p:ph type="body" idx="2"/>
          </p:nvPr>
        </p:nvSpPr>
        <p:spPr>
          <a:xfrm>
            <a:off x="4692273" y="1200150"/>
            <a:ext cx="39945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cxnSp>
        <p:nvCxnSpPr>
          <p:cNvPr id="24" name="Shape 24"/>
          <p:cNvCxnSpPr/>
          <p:nvPr/>
        </p:nvCxnSpPr>
        <p:spPr>
          <a:xfrm>
            <a:off x="457200" y="1143000"/>
            <a:ext cx="8229600" cy="0"/>
          </a:xfrm>
          <a:prstGeom prst="straightConnector1">
            <a:avLst/>
          </a:prstGeom>
          <a:noFill/>
          <a:ln w="50800" cap="flat">
            <a:solidFill>
              <a:srgbClr val="DA0002"/>
            </a:solidFill>
            <a:prstDash val="solid"/>
            <a:round/>
            <a:headEnd type="none" w="med" len="med"/>
            <a:tailEnd type="none" w="med" len="med"/>
          </a:ln>
        </p:spPr>
      </p:cxnSp>
      <p:sp>
        <p:nvSpPr>
          <p:cNvPr id="25" name="Shape 25"/>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21"/>
        <p:cNvGrpSpPr/>
        <p:nvPr/>
      </p:nvGrpSpPr>
      <p:grpSpPr>
        <a:xfrm>
          <a:off x="0" y="0"/>
          <a:ext cx="0" cy="0"/>
          <a:chOff x="0" y="0"/>
          <a:chExt cx="0" cy="0"/>
        </a:xfrm>
      </p:grpSpPr>
      <p:sp>
        <p:nvSpPr>
          <p:cNvPr id="222" name="Shape 222"/>
          <p:cNvSpPr txBox="1">
            <a:spLocks noGrp="1"/>
          </p:cNvSpPr>
          <p:nvPr>
            <p:ph type="title"/>
          </p:nvPr>
        </p:nvSpPr>
        <p:spPr>
          <a:xfrm>
            <a:off x="612647" y="171450"/>
            <a:ext cx="8153399" cy="742949"/>
          </a:xfrm>
          <a:prstGeom prst="rect">
            <a:avLst/>
          </a:prstGeom>
          <a:noFill/>
          <a:ln>
            <a:noFill/>
          </a:ln>
        </p:spPr>
        <p:txBody>
          <a:bodyPr lIns="91425" tIns="91425" rIns="91425" bIns="91425" anchor="ctr" anchorCtr="0"/>
          <a:lstStyle>
            <a:lvl1pPr algn="l" rtl="0">
              <a:spcBef>
                <a:spcPts val="0"/>
              </a:spcBef>
              <a:buClr>
                <a:schemeClr val="dk2"/>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23" name="Shape 223"/>
          <p:cNvSpPr txBox="1">
            <a:spLocks noGrp="1"/>
          </p:cNvSpPr>
          <p:nvPr>
            <p:ph type="dt" idx="10"/>
          </p:nvPr>
        </p:nvSpPr>
        <p:spPr>
          <a:xfrm>
            <a:off x="6096000" y="4686300"/>
            <a:ext cx="2666999" cy="273843"/>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24" name="Shape 224"/>
          <p:cNvSpPr txBox="1">
            <a:spLocks noGrp="1"/>
          </p:cNvSpPr>
          <p:nvPr>
            <p:ph type="ftr" idx="11"/>
          </p:nvPr>
        </p:nvSpPr>
        <p:spPr>
          <a:xfrm>
            <a:off x="609600" y="4686154"/>
            <a:ext cx="5421083" cy="273843"/>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25" name="Shape 225"/>
          <p:cNvSpPr txBox="1">
            <a:spLocks noGrp="1"/>
          </p:cNvSpPr>
          <p:nvPr>
            <p:ph type="sldNum" idx="12"/>
          </p:nvPr>
        </p:nvSpPr>
        <p:spPr>
          <a:xfrm>
            <a:off x="0" y="954166"/>
            <a:ext cx="533399" cy="183356"/>
          </a:xfrm>
          <a:prstGeom prst="rect">
            <a:avLst/>
          </a:prstGeom>
          <a:noFill/>
          <a:ln>
            <a:noFill/>
          </a:ln>
        </p:spPr>
        <p:txBody>
          <a:bodyPr lIns="91425" tIns="45700" rIns="91425" bIns="45700" anchor="ctr" anchorCtr="0">
            <a:noAutofit/>
          </a:bodyPr>
          <a:lstStyle>
            <a:lvl1pPr marL="0" marR="0" indent="0" algn="ctr" rtl="0">
              <a:spcBef>
                <a:spcPts val="0"/>
              </a:spcBef>
              <a:buNone/>
              <a:defRPr sz="1400" b="1" i="0" u="none" strike="noStrike" cap="none" baseline="0">
                <a:solidFill>
                  <a:srgbClr val="FFFFFF"/>
                </a:solidFill>
                <a:latin typeface="Arial"/>
                <a:ea typeface="Arial"/>
                <a:cs typeface="Arial"/>
                <a:sym typeface="Arial"/>
              </a:defRPr>
            </a:lvl1pPr>
          </a:lstStyle>
          <a:p>
            <a:pPr marL="0" lvl="0" indent="0">
              <a:spcBef>
                <a:spcPts val="0"/>
              </a:spcBef>
              <a:buSzPct val="25000"/>
              <a:buNone/>
            </a:pPr>
            <a:fld id="{00000000-1234-1234-1234-123412341234}" type="slidenum">
              <a:rPr lang="en"/>
              <a:t>‹#›</a:t>
            </a:fld>
            <a:endParaRPr lang="en"/>
          </a:p>
        </p:txBody>
      </p:sp>
      <p:sp>
        <p:nvSpPr>
          <p:cNvPr id="226" name="Shape 226"/>
          <p:cNvSpPr txBox="1">
            <a:spLocks noGrp="1"/>
          </p:cNvSpPr>
          <p:nvPr>
            <p:ph type="body" idx="1"/>
          </p:nvPr>
        </p:nvSpPr>
        <p:spPr>
          <a:xfrm>
            <a:off x="612647" y="1200150"/>
            <a:ext cx="8153399" cy="3371850"/>
          </a:xfrm>
          <a:prstGeom prst="rect">
            <a:avLst/>
          </a:prstGeom>
          <a:noFill/>
          <a:ln>
            <a:noFill/>
          </a:ln>
        </p:spPr>
        <p:txBody>
          <a:bodyPr lIns="91425" tIns="91425" rIns="91425" bIns="91425" anchor="t" anchorCtr="0"/>
          <a:lstStyle>
            <a:lvl1pPr marL="320040" indent="-209550" algn="l" rtl="0">
              <a:spcBef>
                <a:spcPts val="700"/>
              </a:spcBef>
              <a:buClr>
                <a:schemeClr val="accent2"/>
              </a:buClr>
              <a:buFont typeface="Noto Symbol"/>
              <a:buChar char="◻"/>
              <a:defRPr/>
            </a:lvl1pPr>
            <a:lvl2pPr marL="640080" indent="-168910" algn="l" rtl="0">
              <a:spcBef>
                <a:spcPts val="550"/>
              </a:spcBef>
              <a:buClr>
                <a:schemeClr val="accent1"/>
              </a:buClr>
              <a:buFont typeface="Noto Symbol"/>
              <a:buChar char="⬜"/>
              <a:defRPr/>
            </a:lvl2pPr>
            <a:lvl3pPr marL="914400" indent="-119062" algn="l" rtl="0">
              <a:spcBef>
                <a:spcPts val="500"/>
              </a:spcBef>
              <a:buClr>
                <a:schemeClr val="accent2"/>
              </a:buClr>
              <a:buFont typeface="Noto Symbol"/>
              <a:buChar char="■"/>
              <a:defRPr/>
            </a:lvl3pPr>
            <a:lvl4pPr marL="1371600" indent="-133350" algn="l" rtl="0">
              <a:spcBef>
                <a:spcPts val="400"/>
              </a:spcBef>
              <a:buClr>
                <a:schemeClr val="accent3"/>
              </a:buClr>
              <a:buFont typeface="Noto Symbol"/>
              <a:buChar char="■"/>
              <a:defRPr/>
            </a:lvl4pPr>
            <a:lvl5pPr marL="1828800" indent="-146050" algn="l" rtl="0">
              <a:spcBef>
                <a:spcPts val="400"/>
              </a:spcBef>
              <a:buClr>
                <a:schemeClr val="accent4"/>
              </a:buClr>
              <a:buFont typeface="Noto Symbol"/>
              <a:buChar char="■"/>
              <a:defRPr/>
            </a:lvl5pPr>
            <a:lvl6pPr marL="2103120" indent="-121920" algn="l" rtl="0">
              <a:spcBef>
                <a:spcPts val="360"/>
              </a:spcBef>
              <a:buClr>
                <a:schemeClr val="accent1"/>
              </a:buClr>
              <a:buFont typeface="Noto Symbol"/>
              <a:buChar char="▪"/>
              <a:defRPr/>
            </a:lvl6pPr>
            <a:lvl7pPr marL="2377440" indent="-116839" algn="l" rtl="0">
              <a:spcBef>
                <a:spcPts val="360"/>
              </a:spcBef>
              <a:buClr>
                <a:schemeClr val="accent2"/>
              </a:buClr>
              <a:buFont typeface="Noto Symbol"/>
              <a:buChar char="▪"/>
              <a:defRPr/>
            </a:lvl7pPr>
            <a:lvl8pPr marL="2651760" indent="-124460" algn="l" rtl="0">
              <a:spcBef>
                <a:spcPts val="360"/>
              </a:spcBef>
              <a:buClr>
                <a:schemeClr val="accent3"/>
              </a:buClr>
              <a:buFont typeface="Noto Symbol"/>
              <a:buChar char="▪"/>
              <a:defRPr/>
            </a:lvl8pPr>
            <a:lvl9pPr marL="2926080" indent="-119379" algn="l" rtl="0">
              <a:spcBef>
                <a:spcPts val="360"/>
              </a:spcBef>
              <a:buClr>
                <a:schemeClr val="accent4"/>
              </a:buClr>
              <a:buFont typeface="Noto Symbol"/>
              <a:buChar char="▪"/>
              <a:defRPr/>
            </a:lvl9pPr>
          </a:lstStyle>
          <a:p>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cSld name="Section Header">
    <p:bg>
      <p:bgPr>
        <a:blipFill rotWithShape="1">
          <a:blip r:embed="rId2">
            <a:alphaModFix/>
          </a:blip>
          <a:tile tx="0" ty="0" sx="100000" sy="100000" flip="none" algn="tl"/>
        </a:blipFill>
        <a:effectLst/>
      </p:bgPr>
    </p:bg>
    <p:spTree>
      <p:nvGrpSpPr>
        <p:cNvPr id="1" name="Shape 227"/>
        <p:cNvGrpSpPr/>
        <p:nvPr/>
      </p:nvGrpSpPr>
      <p:grpSpPr>
        <a:xfrm>
          <a:off x="0" y="0"/>
          <a:ext cx="0" cy="0"/>
          <a:chOff x="0" y="0"/>
          <a:chExt cx="0" cy="0"/>
        </a:xfrm>
      </p:grpSpPr>
      <p:sp>
        <p:nvSpPr>
          <p:cNvPr id="228" name="Shape 228"/>
          <p:cNvSpPr txBox="1">
            <a:spLocks noGrp="1"/>
          </p:cNvSpPr>
          <p:nvPr>
            <p:ph type="body" idx="1"/>
          </p:nvPr>
        </p:nvSpPr>
        <p:spPr>
          <a:xfrm>
            <a:off x="1371600" y="2057400"/>
            <a:ext cx="7123113" cy="1254918"/>
          </a:xfrm>
          <a:prstGeom prst="rect">
            <a:avLst/>
          </a:prstGeom>
          <a:noFill/>
          <a:ln>
            <a:noFill/>
          </a:ln>
        </p:spPr>
        <p:txBody>
          <a:bodyPr lIns="91425" tIns="91425" rIns="91425" bIns="91425" anchor="t" anchorCtr="0"/>
          <a:lstStyle>
            <a:lvl1pPr marL="0" indent="0" rtl="0">
              <a:spcBef>
                <a:spcPts val="0"/>
              </a:spcBef>
              <a:buClr>
                <a:schemeClr val="dk2"/>
              </a:buClr>
              <a:buNone/>
              <a:defRPr/>
            </a:lvl1pPr>
            <a:lvl2pPr rtl="0">
              <a:spcBef>
                <a:spcPts val="0"/>
              </a:spcBef>
              <a:buClr>
                <a:srgbClr val="888888"/>
              </a:buClr>
              <a:buNone/>
              <a:defRPr/>
            </a:lvl2pPr>
            <a:lvl3pPr rtl="0">
              <a:spcBef>
                <a:spcPts val="0"/>
              </a:spcBef>
              <a:buClr>
                <a:srgbClr val="888888"/>
              </a:buClr>
              <a:buNone/>
              <a:defRPr/>
            </a:lvl3pPr>
            <a:lvl4pPr rtl="0">
              <a:spcBef>
                <a:spcPts val="0"/>
              </a:spcBef>
              <a:buClr>
                <a:srgbClr val="888888"/>
              </a:buClr>
              <a:buNone/>
              <a:defRPr/>
            </a:lvl4pPr>
            <a:lvl5pPr rtl="0">
              <a:spcBef>
                <a:spcPts val="0"/>
              </a:spcBef>
              <a:buClr>
                <a:srgbClr val="888888"/>
              </a:buClr>
              <a:buNone/>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29" name="Shape 229"/>
          <p:cNvSpPr/>
          <p:nvPr/>
        </p:nvSpPr>
        <p:spPr>
          <a:xfrm>
            <a:off x="0" y="1143000"/>
            <a:ext cx="9144000" cy="857250"/>
          </a:xfrm>
          <a:prstGeom prst="rect">
            <a:avLst/>
          </a:prstGeom>
          <a:solidFill>
            <a:srgbClr val="FFFFFF"/>
          </a:solidFill>
          <a:ln>
            <a:noFill/>
          </a:ln>
        </p:spPr>
        <p:txBody>
          <a:bodyPr lIns="91425" tIns="45700" rIns="91425" bIns="45700" anchor="ctr" anchorCtr="0">
            <a:noAutofit/>
          </a:bodyPr>
          <a:lstStyle/>
          <a:p>
            <a:pPr marL="0" marR="0" lvl="0" indent="0" algn="ctr" rtl="0">
              <a:spcBef>
                <a:spcPts val="0"/>
              </a:spcBef>
              <a:spcAft>
                <a:spcPts val="0"/>
              </a:spcAft>
              <a:buNone/>
            </a:pPr>
            <a:endParaRPr sz="2400" b="0" i="0" u="none" strike="noStrike" cap="none" baseline="0">
              <a:solidFill>
                <a:schemeClr val="lt1"/>
              </a:solidFill>
              <a:latin typeface="Times New Roman"/>
              <a:ea typeface="Times New Roman"/>
              <a:cs typeface="Times New Roman"/>
              <a:sym typeface="Times New Roman"/>
            </a:endParaRPr>
          </a:p>
        </p:txBody>
      </p:sp>
      <p:sp>
        <p:nvSpPr>
          <p:cNvPr id="230" name="Shape 230"/>
          <p:cNvSpPr/>
          <p:nvPr/>
        </p:nvSpPr>
        <p:spPr>
          <a:xfrm>
            <a:off x="0" y="1200150"/>
            <a:ext cx="1295400" cy="742949"/>
          </a:xfrm>
          <a:prstGeom prst="rect">
            <a:avLst/>
          </a:prstGeom>
          <a:solidFill>
            <a:schemeClr val="accent2"/>
          </a:solidFill>
          <a:ln>
            <a:noFill/>
          </a:ln>
        </p:spPr>
        <p:txBody>
          <a:bodyPr lIns="91425" tIns="45700" rIns="91425" bIns="45700" anchor="ctr" anchorCtr="0">
            <a:noAutofit/>
          </a:bodyPr>
          <a:lstStyle/>
          <a:p>
            <a:pPr marL="0" marR="0" lvl="0" indent="0" algn="ctr" rtl="0">
              <a:spcBef>
                <a:spcPts val="0"/>
              </a:spcBef>
              <a:spcAft>
                <a:spcPts val="0"/>
              </a:spcAft>
              <a:buNone/>
            </a:pPr>
            <a:endParaRPr sz="2400" b="0" i="0" u="none" strike="noStrike" cap="none" baseline="0">
              <a:solidFill>
                <a:schemeClr val="lt1"/>
              </a:solidFill>
              <a:latin typeface="Times New Roman"/>
              <a:ea typeface="Times New Roman"/>
              <a:cs typeface="Times New Roman"/>
              <a:sym typeface="Times New Roman"/>
            </a:endParaRPr>
          </a:p>
        </p:txBody>
      </p:sp>
      <p:sp>
        <p:nvSpPr>
          <p:cNvPr id="231" name="Shape 231"/>
          <p:cNvSpPr/>
          <p:nvPr/>
        </p:nvSpPr>
        <p:spPr>
          <a:xfrm>
            <a:off x="1371600" y="1200150"/>
            <a:ext cx="7772400" cy="742949"/>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spcAft>
                <a:spcPts val="0"/>
              </a:spcAft>
              <a:buNone/>
            </a:pPr>
            <a:endParaRPr sz="2400" b="0" i="0" u="none" strike="noStrike" cap="none" baseline="0">
              <a:solidFill>
                <a:schemeClr val="lt1"/>
              </a:solidFill>
              <a:latin typeface="Times New Roman"/>
              <a:ea typeface="Times New Roman"/>
              <a:cs typeface="Times New Roman"/>
              <a:sym typeface="Times New Roman"/>
            </a:endParaRPr>
          </a:p>
        </p:txBody>
      </p:sp>
      <p:sp>
        <p:nvSpPr>
          <p:cNvPr id="232" name="Shape 232"/>
          <p:cNvSpPr txBox="1">
            <a:spLocks noGrp="1"/>
          </p:cNvSpPr>
          <p:nvPr>
            <p:ph type="title"/>
          </p:nvPr>
        </p:nvSpPr>
        <p:spPr>
          <a:xfrm>
            <a:off x="1371600" y="1200150"/>
            <a:ext cx="7619999" cy="742949"/>
          </a:xfrm>
          <a:prstGeom prst="rect">
            <a:avLst/>
          </a:prstGeom>
          <a:noFill/>
          <a:ln>
            <a:noFill/>
          </a:ln>
        </p:spPr>
        <p:txBody>
          <a:bodyPr lIns="91425" tIns="91425" rIns="91425" bIns="91425" anchor="ctr" anchorCtr="0"/>
          <a:lstStyle>
            <a:lvl1pPr algn="l" rtl="0">
              <a:spcBef>
                <a:spcPts val="0"/>
              </a:spcBef>
              <a:buClr>
                <a:srgbClr val="FFFFFF"/>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33" name="Shape 233"/>
          <p:cNvSpPr txBox="1">
            <a:spLocks noGrp="1"/>
          </p:cNvSpPr>
          <p:nvPr>
            <p:ph type="dt" idx="10"/>
          </p:nvPr>
        </p:nvSpPr>
        <p:spPr>
          <a:xfrm>
            <a:off x="6096000" y="4686300"/>
            <a:ext cx="2666999" cy="273843"/>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34" name="Shape 234"/>
          <p:cNvSpPr txBox="1">
            <a:spLocks noGrp="1"/>
          </p:cNvSpPr>
          <p:nvPr>
            <p:ph type="sldNum" idx="12"/>
          </p:nvPr>
        </p:nvSpPr>
        <p:spPr>
          <a:xfrm>
            <a:off x="0" y="1314450"/>
            <a:ext cx="1295400" cy="526257"/>
          </a:xfrm>
          <a:prstGeom prst="rect">
            <a:avLst/>
          </a:prstGeom>
          <a:noFill/>
          <a:ln>
            <a:noFill/>
          </a:ln>
        </p:spPr>
        <p:txBody>
          <a:bodyPr lIns="91425" tIns="45700" rIns="91425" bIns="45700" anchor="ctr" anchorCtr="0">
            <a:noAutofit/>
          </a:bodyPr>
          <a:lstStyle>
            <a:lvl1pPr marL="0" marR="0" indent="0" algn="ctr" rtl="0">
              <a:spcBef>
                <a:spcPts val="0"/>
              </a:spcBef>
              <a:buNone/>
              <a:defRPr sz="2400" b="1" i="0" u="none" strike="noStrike" cap="none" baseline="0">
                <a:solidFill>
                  <a:srgbClr val="FFFFFF"/>
                </a:solidFill>
                <a:latin typeface="Arial"/>
                <a:ea typeface="Arial"/>
                <a:cs typeface="Arial"/>
                <a:sym typeface="Arial"/>
              </a:defRPr>
            </a:lvl1pPr>
          </a:lstStyle>
          <a:p>
            <a:pPr marL="0" lvl="0" indent="0">
              <a:spcBef>
                <a:spcPts val="0"/>
              </a:spcBef>
              <a:buSzPct val="25000"/>
              <a:buNone/>
            </a:pPr>
            <a:fld id="{00000000-1234-1234-1234-123412341234}" type="slidenum">
              <a:rPr lang="en"/>
              <a:t>‹#›</a:t>
            </a:fld>
            <a:endParaRPr lang="en"/>
          </a:p>
        </p:txBody>
      </p:sp>
      <p:sp>
        <p:nvSpPr>
          <p:cNvPr id="235" name="Shape 235"/>
          <p:cNvSpPr txBox="1">
            <a:spLocks noGrp="1"/>
          </p:cNvSpPr>
          <p:nvPr>
            <p:ph type="ftr" idx="11"/>
          </p:nvPr>
        </p:nvSpPr>
        <p:spPr>
          <a:xfrm>
            <a:off x="609600" y="4686154"/>
            <a:ext cx="5421083" cy="273843"/>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236"/>
        <p:cNvGrpSpPr/>
        <p:nvPr/>
      </p:nvGrpSpPr>
      <p:grpSpPr>
        <a:xfrm>
          <a:off x="0" y="0"/>
          <a:ext cx="0" cy="0"/>
          <a:chOff x="0" y="0"/>
          <a:chExt cx="0" cy="0"/>
        </a:xfrm>
      </p:grpSpPr>
      <p:sp>
        <p:nvSpPr>
          <p:cNvPr id="237" name="Shape 237"/>
          <p:cNvSpPr txBox="1">
            <a:spLocks noGrp="1"/>
          </p:cNvSpPr>
          <p:nvPr>
            <p:ph type="title"/>
          </p:nvPr>
        </p:nvSpPr>
        <p:spPr>
          <a:xfrm>
            <a:off x="609600" y="171450"/>
            <a:ext cx="8153399" cy="742949"/>
          </a:xfrm>
          <a:prstGeom prst="rect">
            <a:avLst/>
          </a:prstGeom>
          <a:noFill/>
          <a:ln>
            <a:noFill/>
          </a:ln>
        </p:spPr>
        <p:txBody>
          <a:bodyPr lIns="91425" tIns="91425" rIns="91425" bIns="91425" anchor="ctr" anchorCtr="0"/>
          <a:lstStyle>
            <a:lvl1pPr algn="l" rtl="0">
              <a:spcBef>
                <a:spcPts val="0"/>
              </a:spcBef>
              <a:buClr>
                <a:schemeClr val="dk2"/>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38" name="Shape 238"/>
          <p:cNvSpPr txBox="1">
            <a:spLocks noGrp="1"/>
          </p:cNvSpPr>
          <p:nvPr>
            <p:ph type="body" idx="1"/>
          </p:nvPr>
        </p:nvSpPr>
        <p:spPr>
          <a:xfrm>
            <a:off x="609600" y="1192175"/>
            <a:ext cx="3886200" cy="3429000"/>
          </a:xfrm>
          <a:prstGeom prst="rect">
            <a:avLst/>
          </a:prstGeom>
          <a:noFill/>
          <a:ln>
            <a:noFill/>
          </a:ln>
        </p:spPr>
        <p:txBody>
          <a:bodyPr lIns="91425" tIns="91425" rIns="91425" bIns="91425" anchor="t" anchorCtr="0"/>
          <a:lstStyle>
            <a:lvl1pPr marL="320040" indent="-209550" algn="l" rtl="0">
              <a:spcBef>
                <a:spcPts val="700"/>
              </a:spcBef>
              <a:buClr>
                <a:schemeClr val="accent2"/>
              </a:buClr>
              <a:buFont typeface="Noto Symbol"/>
              <a:buChar char="◻"/>
              <a:defRPr/>
            </a:lvl1pPr>
            <a:lvl2pPr marL="640080" indent="-168910" algn="l" rtl="0">
              <a:spcBef>
                <a:spcPts val="550"/>
              </a:spcBef>
              <a:buClr>
                <a:schemeClr val="accent1"/>
              </a:buClr>
              <a:buFont typeface="Noto Symbol"/>
              <a:buChar char="⬜"/>
              <a:defRPr/>
            </a:lvl2pPr>
            <a:lvl3pPr marL="914400" indent="-119062" algn="l" rtl="0">
              <a:spcBef>
                <a:spcPts val="500"/>
              </a:spcBef>
              <a:buClr>
                <a:schemeClr val="accent2"/>
              </a:buClr>
              <a:buFont typeface="Noto Symbol"/>
              <a:buChar char="■"/>
              <a:defRPr/>
            </a:lvl3pPr>
            <a:lvl4pPr marL="1371600" indent="-133350" algn="l" rtl="0">
              <a:spcBef>
                <a:spcPts val="400"/>
              </a:spcBef>
              <a:buClr>
                <a:schemeClr val="accent3"/>
              </a:buClr>
              <a:buFont typeface="Noto Symbol"/>
              <a:buChar char="■"/>
              <a:defRPr/>
            </a:lvl4pPr>
            <a:lvl5pPr marL="1828800" indent="-146050" algn="l" rtl="0">
              <a:spcBef>
                <a:spcPts val="400"/>
              </a:spcBef>
              <a:buClr>
                <a:schemeClr val="accent4"/>
              </a:buClr>
              <a:buFont typeface="Noto Symbol"/>
              <a:buChar char="■"/>
              <a:defRPr/>
            </a:lvl5pPr>
            <a:lvl6pPr marL="2103120" indent="-121920" algn="l" rtl="0">
              <a:spcBef>
                <a:spcPts val="360"/>
              </a:spcBef>
              <a:buClr>
                <a:schemeClr val="accent1"/>
              </a:buClr>
              <a:buFont typeface="Noto Symbol"/>
              <a:buChar char="▪"/>
              <a:defRPr/>
            </a:lvl6pPr>
            <a:lvl7pPr marL="2377440" indent="-116839" algn="l" rtl="0">
              <a:spcBef>
                <a:spcPts val="360"/>
              </a:spcBef>
              <a:buClr>
                <a:schemeClr val="accent2"/>
              </a:buClr>
              <a:buFont typeface="Noto Symbol"/>
              <a:buChar char="▪"/>
              <a:defRPr/>
            </a:lvl7pPr>
            <a:lvl8pPr marL="2651760" indent="-124460" algn="l" rtl="0">
              <a:spcBef>
                <a:spcPts val="360"/>
              </a:spcBef>
              <a:buClr>
                <a:schemeClr val="accent3"/>
              </a:buClr>
              <a:buFont typeface="Noto Symbol"/>
              <a:buChar char="▪"/>
              <a:defRPr/>
            </a:lvl8pPr>
            <a:lvl9pPr marL="2926080" indent="-119379" algn="l" rtl="0">
              <a:spcBef>
                <a:spcPts val="360"/>
              </a:spcBef>
              <a:buClr>
                <a:schemeClr val="accent4"/>
              </a:buClr>
              <a:buFont typeface="Noto Symbol"/>
              <a:buChar char="▪"/>
              <a:defRPr/>
            </a:lvl9pPr>
          </a:lstStyle>
          <a:p>
            <a:endParaRPr/>
          </a:p>
        </p:txBody>
      </p:sp>
      <p:sp>
        <p:nvSpPr>
          <p:cNvPr id="239" name="Shape 239"/>
          <p:cNvSpPr txBox="1">
            <a:spLocks noGrp="1"/>
          </p:cNvSpPr>
          <p:nvPr>
            <p:ph type="body" idx="2"/>
          </p:nvPr>
        </p:nvSpPr>
        <p:spPr>
          <a:xfrm>
            <a:off x="4844901" y="1192175"/>
            <a:ext cx="3886200" cy="3429000"/>
          </a:xfrm>
          <a:prstGeom prst="rect">
            <a:avLst/>
          </a:prstGeom>
          <a:noFill/>
          <a:ln>
            <a:noFill/>
          </a:ln>
        </p:spPr>
        <p:txBody>
          <a:bodyPr lIns="91425" tIns="91425" rIns="91425" bIns="91425" anchor="t" anchorCtr="0"/>
          <a:lstStyle>
            <a:lvl1pPr marL="320040" indent="-209550" algn="l" rtl="0">
              <a:spcBef>
                <a:spcPts val="700"/>
              </a:spcBef>
              <a:buClr>
                <a:schemeClr val="accent2"/>
              </a:buClr>
              <a:buFont typeface="Noto Symbol"/>
              <a:buChar char="◻"/>
              <a:defRPr/>
            </a:lvl1pPr>
            <a:lvl2pPr marL="640080" indent="-168910" algn="l" rtl="0">
              <a:spcBef>
                <a:spcPts val="550"/>
              </a:spcBef>
              <a:buClr>
                <a:schemeClr val="accent1"/>
              </a:buClr>
              <a:buFont typeface="Noto Symbol"/>
              <a:buChar char="⬜"/>
              <a:defRPr/>
            </a:lvl2pPr>
            <a:lvl3pPr marL="914400" indent="-119062" algn="l" rtl="0">
              <a:spcBef>
                <a:spcPts val="500"/>
              </a:spcBef>
              <a:buClr>
                <a:schemeClr val="accent2"/>
              </a:buClr>
              <a:buFont typeface="Noto Symbol"/>
              <a:buChar char="■"/>
              <a:defRPr/>
            </a:lvl3pPr>
            <a:lvl4pPr marL="1371600" indent="-133350" algn="l" rtl="0">
              <a:spcBef>
                <a:spcPts val="400"/>
              </a:spcBef>
              <a:buClr>
                <a:schemeClr val="accent3"/>
              </a:buClr>
              <a:buFont typeface="Noto Symbol"/>
              <a:buChar char="■"/>
              <a:defRPr/>
            </a:lvl4pPr>
            <a:lvl5pPr marL="1828800" indent="-146050" algn="l" rtl="0">
              <a:spcBef>
                <a:spcPts val="400"/>
              </a:spcBef>
              <a:buClr>
                <a:schemeClr val="accent4"/>
              </a:buClr>
              <a:buFont typeface="Noto Symbol"/>
              <a:buChar char="■"/>
              <a:defRPr/>
            </a:lvl5pPr>
            <a:lvl6pPr marL="2103120" indent="-121920" algn="l" rtl="0">
              <a:spcBef>
                <a:spcPts val="360"/>
              </a:spcBef>
              <a:buClr>
                <a:schemeClr val="accent1"/>
              </a:buClr>
              <a:buFont typeface="Noto Symbol"/>
              <a:buChar char="▪"/>
              <a:defRPr/>
            </a:lvl6pPr>
            <a:lvl7pPr marL="2377440" indent="-116839" algn="l" rtl="0">
              <a:spcBef>
                <a:spcPts val="360"/>
              </a:spcBef>
              <a:buClr>
                <a:schemeClr val="accent2"/>
              </a:buClr>
              <a:buFont typeface="Noto Symbol"/>
              <a:buChar char="▪"/>
              <a:defRPr/>
            </a:lvl7pPr>
            <a:lvl8pPr marL="2651760" indent="-124460" algn="l" rtl="0">
              <a:spcBef>
                <a:spcPts val="360"/>
              </a:spcBef>
              <a:buClr>
                <a:schemeClr val="accent3"/>
              </a:buClr>
              <a:buFont typeface="Noto Symbol"/>
              <a:buChar char="▪"/>
              <a:defRPr/>
            </a:lvl8pPr>
            <a:lvl9pPr marL="2926080" indent="-119379" algn="l" rtl="0">
              <a:spcBef>
                <a:spcPts val="360"/>
              </a:spcBef>
              <a:buClr>
                <a:schemeClr val="accent4"/>
              </a:buClr>
              <a:buFont typeface="Noto Symbol"/>
              <a:buChar char="▪"/>
              <a:defRPr/>
            </a:lvl9pPr>
          </a:lstStyle>
          <a:p>
            <a:endParaRPr/>
          </a:p>
        </p:txBody>
      </p:sp>
      <p:sp>
        <p:nvSpPr>
          <p:cNvPr id="240" name="Shape 240"/>
          <p:cNvSpPr txBox="1">
            <a:spLocks noGrp="1"/>
          </p:cNvSpPr>
          <p:nvPr>
            <p:ph type="dt" idx="10"/>
          </p:nvPr>
        </p:nvSpPr>
        <p:spPr>
          <a:xfrm>
            <a:off x="6096000" y="4686300"/>
            <a:ext cx="2666999" cy="273843"/>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41" name="Shape 241"/>
          <p:cNvSpPr txBox="1">
            <a:spLocks noGrp="1"/>
          </p:cNvSpPr>
          <p:nvPr>
            <p:ph type="sldNum" idx="12"/>
          </p:nvPr>
        </p:nvSpPr>
        <p:spPr>
          <a:xfrm>
            <a:off x="0" y="954166"/>
            <a:ext cx="533399" cy="183356"/>
          </a:xfrm>
          <a:prstGeom prst="rect">
            <a:avLst/>
          </a:prstGeom>
          <a:noFill/>
          <a:ln>
            <a:noFill/>
          </a:ln>
        </p:spPr>
        <p:txBody>
          <a:bodyPr lIns="91425" tIns="45700" rIns="91425" bIns="45700" anchor="ctr" anchorCtr="0">
            <a:noAutofit/>
          </a:bodyPr>
          <a:lstStyle>
            <a:lvl1pPr marL="0" marR="0" indent="0" algn="ctr" rtl="0">
              <a:spcBef>
                <a:spcPts val="0"/>
              </a:spcBef>
              <a:buNone/>
              <a:defRPr sz="1400" b="1" i="0" u="none" strike="noStrike" cap="none" baseline="0">
                <a:solidFill>
                  <a:srgbClr val="FFFFFF"/>
                </a:solidFill>
                <a:latin typeface="Arial"/>
                <a:ea typeface="Arial"/>
                <a:cs typeface="Arial"/>
                <a:sym typeface="Arial"/>
              </a:defRPr>
            </a:lvl1pPr>
          </a:lstStyle>
          <a:p>
            <a:pPr marL="0" lvl="0" indent="0">
              <a:spcBef>
                <a:spcPts val="0"/>
              </a:spcBef>
              <a:buSzPct val="25000"/>
              <a:buNone/>
            </a:pPr>
            <a:fld id="{00000000-1234-1234-1234-123412341234}" type="slidenum">
              <a:rPr lang="en"/>
              <a:t>‹#›</a:t>
            </a:fld>
            <a:endParaRPr lang="en"/>
          </a:p>
        </p:txBody>
      </p:sp>
      <p:sp>
        <p:nvSpPr>
          <p:cNvPr id="242" name="Shape 242"/>
          <p:cNvSpPr txBox="1">
            <a:spLocks noGrp="1"/>
          </p:cNvSpPr>
          <p:nvPr>
            <p:ph type="ftr" idx="11"/>
          </p:nvPr>
        </p:nvSpPr>
        <p:spPr>
          <a:xfrm>
            <a:off x="609600" y="4686154"/>
            <a:ext cx="5421083" cy="273843"/>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243"/>
        <p:cNvGrpSpPr/>
        <p:nvPr/>
      </p:nvGrpSpPr>
      <p:grpSpPr>
        <a:xfrm>
          <a:off x="0" y="0"/>
          <a:ext cx="0" cy="0"/>
          <a:chOff x="0" y="0"/>
          <a:chExt cx="0" cy="0"/>
        </a:xfrm>
      </p:grpSpPr>
      <p:sp>
        <p:nvSpPr>
          <p:cNvPr id="244" name="Shape 244"/>
          <p:cNvSpPr txBox="1">
            <a:spLocks noGrp="1"/>
          </p:cNvSpPr>
          <p:nvPr>
            <p:ph type="title"/>
          </p:nvPr>
        </p:nvSpPr>
        <p:spPr>
          <a:xfrm>
            <a:off x="533400" y="204787"/>
            <a:ext cx="8153399" cy="652462"/>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45" name="Shape 245"/>
          <p:cNvSpPr txBox="1">
            <a:spLocks noGrp="1"/>
          </p:cNvSpPr>
          <p:nvPr>
            <p:ph type="body" idx="1"/>
          </p:nvPr>
        </p:nvSpPr>
        <p:spPr>
          <a:xfrm>
            <a:off x="609600" y="1828800"/>
            <a:ext cx="3886200" cy="2686049"/>
          </a:xfrm>
          <a:prstGeom prst="rect">
            <a:avLst/>
          </a:prstGeom>
          <a:noFill/>
          <a:ln>
            <a:noFill/>
          </a:ln>
        </p:spPr>
        <p:txBody>
          <a:bodyPr lIns="91425" tIns="91425" rIns="91425" bIns="91425" anchor="t" anchorCtr="0"/>
          <a:lstStyle>
            <a:lvl1pPr marL="320040" indent="-209550" algn="l" rtl="0">
              <a:spcBef>
                <a:spcPts val="700"/>
              </a:spcBef>
              <a:buClr>
                <a:schemeClr val="accent2"/>
              </a:buClr>
              <a:buFont typeface="Noto Symbol"/>
              <a:buChar char="◻"/>
              <a:defRPr/>
            </a:lvl1pPr>
            <a:lvl2pPr marL="640080" indent="-168910" algn="l" rtl="0">
              <a:spcBef>
                <a:spcPts val="550"/>
              </a:spcBef>
              <a:buClr>
                <a:schemeClr val="accent1"/>
              </a:buClr>
              <a:buFont typeface="Noto Symbol"/>
              <a:buChar char="⬜"/>
              <a:defRPr/>
            </a:lvl2pPr>
            <a:lvl3pPr marL="914400" indent="-119062" algn="l" rtl="0">
              <a:spcBef>
                <a:spcPts val="500"/>
              </a:spcBef>
              <a:buClr>
                <a:schemeClr val="accent2"/>
              </a:buClr>
              <a:buFont typeface="Noto Symbol"/>
              <a:buChar char="■"/>
              <a:defRPr/>
            </a:lvl3pPr>
            <a:lvl4pPr marL="1371600" indent="-133350" algn="l" rtl="0">
              <a:spcBef>
                <a:spcPts val="400"/>
              </a:spcBef>
              <a:buClr>
                <a:schemeClr val="accent3"/>
              </a:buClr>
              <a:buFont typeface="Noto Symbol"/>
              <a:buChar char="■"/>
              <a:defRPr/>
            </a:lvl4pPr>
            <a:lvl5pPr marL="1828800" indent="-146050" algn="l" rtl="0">
              <a:spcBef>
                <a:spcPts val="400"/>
              </a:spcBef>
              <a:buClr>
                <a:schemeClr val="accent4"/>
              </a:buClr>
              <a:buFont typeface="Noto Symbol"/>
              <a:buChar char="■"/>
              <a:defRPr/>
            </a:lvl5pPr>
            <a:lvl6pPr marL="2103120" indent="-121920" algn="l" rtl="0">
              <a:spcBef>
                <a:spcPts val="360"/>
              </a:spcBef>
              <a:buClr>
                <a:schemeClr val="accent1"/>
              </a:buClr>
              <a:buFont typeface="Noto Symbol"/>
              <a:buChar char="▪"/>
              <a:defRPr/>
            </a:lvl6pPr>
            <a:lvl7pPr marL="2377440" indent="-116839" algn="l" rtl="0">
              <a:spcBef>
                <a:spcPts val="360"/>
              </a:spcBef>
              <a:buClr>
                <a:schemeClr val="accent2"/>
              </a:buClr>
              <a:buFont typeface="Noto Symbol"/>
              <a:buChar char="▪"/>
              <a:defRPr/>
            </a:lvl7pPr>
            <a:lvl8pPr marL="2651760" indent="-124460" algn="l" rtl="0">
              <a:spcBef>
                <a:spcPts val="360"/>
              </a:spcBef>
              <a:buClr>
                <a:schemeClr val="accent3"/>
              </a:buClr>
              <a:buFont typeface="Noto Symbol"/>
              <a:buChar char="▪"/>
              <a:defRPr/>
            </a:lvl8pPr>
            <a:lvl9pPr marL="2926080" indent="-119379" algn="l" rtl="0">
              <a:spcBef>
                <a:spcPts val="360"/>
              </a:spcBef>
              <a:buClr>
                <a:schemeClr val="accent4"/>
              </a:buClr>
              <a:buFont typeface="Noto Symbol"/>
              <a:buChar char="▪"/>
              <a:defRPr/>
            </a:lvl9pPr>
          </a:lstStyle>
          <a:p>
            <a:endParaRPr/>
          </a:p>
        </p:txBody>
      </p:sp>
      <p:sp>
        <p:nvSpPr>
          <p:cNvPr id="246" name="Shape 246"/>
          <p:cNvSpPr txBox="1">
            <a:spLocks noGrp="1"/>
          </p:cNvSpPr>
          <p:nvPr>
            <p:ph type="body" idx="2"/>
          </p:nvPr>
        </p:nvSpPr>
        <p:spPr>
          <a:xfrm>
            <a:off x="4800600" y="1828800"/>
            <a:ext cx="3886200" cy="2686049"/>
          </a:xfrm>
          <a:prstGeom prst="rect">
            <a:avLst/>
          </a:prstGeom>
          <a:noFill/>
          <a:ln>
            <a:noFill/>
          </a:ln>
        </p:spPr>
        <p:txBody>
          <a:bodyPr lIns="91425" tIns="91425" rIns="91425" bIns="91425" anchor="t" anchorCtr="0"/>
          <a:lstStyle>
            <a:lvl1pPr marL="320040" indent="-209550" algn="l" rtl="0">
              <a:spcBef>
                <a:spcPts val="700"/>
              </a:spcBef>
              <a:buClr>
                <a:schemeClr val="accent2"/>
              </a:buClr>
              <a:buFont typeface="Noto Symbol"/>
              <a:buChar char="◻"/>
              <a:defRPr/>
            </a:lvl1pPr>
            <a:lvl2pPr marL="640080" indent="-168910" algn="l" rtl="0">
              <a:spcBef>
                <a:spcPts val="550"/>
              </a:spcBef>
              <a:buClr>
                <a:schemeClr val="accent1"/>
              </a:buClr>
              <a:buFont typeface="Noto Symbol"/>
              <a:buChar char="⬜"/>
              <a:defRPr/>
            </a:lvl2pPr>
            <a:lvl3pPr marL="914400" indent="-119062" algn="l" rtl="0">
              <a:spcBef>
                <a:spcPts val="500"/>
              </a:spcBef>
              <a:buClr>
                <a:schemeClr val="accent2"/>
              </a:buClr>
              <a:buFont typeface="Noto Symbol"/>
              <a:buChar char="■"/>
              <a:defRPr/>
            </a:lvl3pPr>
            <a:lvl4pPr marL="1371600" indent="-133350" algn="l" rtl="0">
              <a:spcBef>
                <a:spcPts val="400"/>
              </a:spcBef>
              <a:buClr>
                <a:schemeClr val="accent3"/>
              </a:buClr>
              <a:buFont typeface="Noto Symbol"/>
              <a:buChar char="■"/>
              <a:defRPr/>
            </a:lvl4pPr>
            <a:lvl5pPr marL="1828800" indent="-146050" algn="l" rtl="0">
              <a:spcBef>
                <a:spcPts val="400"/>
              </a:spcBef>
              <a:buClr>
                <a:schemeClr val="accent4"/>
              </a:buClr>
              <a:buFont typeface="Noto Symbol"/>
              <a:buChar char="■"/>
              <a:defRPr/>
            </a:lvl5pPr>
            <a:lvl6pPr marL="2103120" indent="-121920" algn="l" rtl="0">
              <a:spcBef>
                <a:spcPts val="360"/>
              </a:spcBef>
              <a:buClr>
                <a:schemeClr val="accent1"/>
              </a:buClr>
              <a:buFont typeface="Noto Symbol"/>
              <a:buChar char="▪"/>
              <a:defRPr/>
            </a:lvl6pPr>
            <a:lvl7pPr marL="2377440" indent="-116839" algn="l" rtl="0">
              <a:spcBef>
                <a:spcPts val="360"/>
              </a:spcBef>
              <a:buClr>
                <a:schemeClr val="accent2"/>
              </a:buClr>
              <a:buFont typeface="Noto Symbol"/>
              <a:buChar char="▪"/>
              <a:defRPr/>
            </a:lvl7pPr>
            <a:lvl8pPr marL="2651760" indent="-124460" algn="l" rtl="0">
              <a:spcBef>
                <a:spcPts val="360"/>
              </a:spcBef>
              <a:buClr>
                <a:schemeClr val="accent3"/>
              </a:buClr>
              <a:buFont typeface="Noto Symbol"/>
              <a:buChar char="▪"/>
              <a:defRPr/>
            </a:lvl8pPr>
            <a:lvl9pPr marL="2926080" indent="-119379" algn="l" rtl="0">
              <a:spcBef>
                <a:spcPts val="360"/>
              </a:spcBef>
              <a:buClr>
                <a:schemeClr val="accent4"/>
              </a:buClr>
              <a:buFont typeface="Noto Symbol"/>
              <a:buChar char="▪"/>
              <a:defRPr/>
            </a:lvl9pPr>
          </a:lstStyle>
          <a:p>
            <a:endParaRPr/>
          </a:p>
        </p:txBody>
      </p:sp>
      <p:sp>
        <p:nvSpPr>
          <p:cNvPr id="247" name="Shape 247"/>
          <p:cNvSpPr txBox="1">
            <a:spLocks noGrp="1"/>
          </p:cNvSpPr>
          <p:nvPr>
            <p:ph type="dt" idx="10"/>
          </p:nvPr>
        </p:nvSpPr>
        <p:spPr>
          <a:xfrm>
            <a:off x="6096000" y="4686300"/>
            <a:ext cx="2666999" cy="273843"/>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48" name="Shape 248"/>
          <p:cNvSpPr txBox="1">
            <a:spLocks noGrp="1"/>
          </p:cNvSpPr>
          <p:nvPr>
            <p:ph type="sldNum" idx="12"/>
          </p:nvPr>
        </p:nvSpPr>
        <p:spPr>
          <a:xfrm>
            <a:off x="0" y="954166"/>
            <a:ext cx="533399" cy="183356"/>
          </a:xfrm>
          <a:prstGeom prst="rect">
            <a:avLst/>
          </a:prstGeom>
          <a:noFill/>
          <a:ln>
            <a:noFill/>
          </a:ln>
        </p:spPr>
        <p:txBody>
          <a:bodyPr lIns="91425" tIns="45700" rIns="91425" bIns="45700" anchor="ctr" anchorCtr="0">
            <a:noAutofit/>
          </a:bodyPr>
          <a:lstStyle>
            <a:lvl1pPr marL="0" marR="0" indent="0" algn="ctr" rtl="0">
              <a:spcBef>
                <a:spcPts val="0"/>
              </a:spcBef>
              <a:buNone/>
              <a:defRPr sz="1400" b="1" i="0" u="none" strike="noStrike" cap="none" baseline="0">
                <a:solidFill>
                  <a:srgbClr val="FFFFFF"/>
                </a:solidFill>
                <a:latin typeface="Arial"/>
                <a:ea typeface="Arial"/>
                <a:cs typeface="Arial"/>
                <a:sym typeface="Arial"/>
              </a:defRPr>
            </a:lvl1pPr>
          </a:lstStyle>
          <a:p>
            <a:pPr marL="0" lvl="0" indent="0">
              <a:spcBef>
                <a:spcPts val="0"/>
              </a:spcBef>
              <a:buSzPct val="25000"/>
              <a:buNone/>
            </a:pPr>
            <a:fld id="{00000000-1234-1234-1234-123412341234}" type="slidenum">
              <a:rPr lang="en"/>
              <a:t>‹#›</a:t>
            </a:fld>
            <a:endParaRPr lang="en"/>
          </a:p>
        </p:txBody>
      </p:sp>
      <p:sp>
        <p:nvSpPr>
          <p:cNvPr id="249" name="Shape 249"/>
          <p:cNvSpPr txBox="1">
            <a:spLocks noGrp="1"/>
          </p:cNvSpPr>
          <p:nvPr>
            <p:ph type="ftr" idx="11"/>
          </p:nvPr>
        </p:nvSpPr>
        <p:spPr>
          <a:xfrm>
            <a:off x="609600" y="4686154"/>
            <a:ext cx="5421083" cy="273843"/>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50" name="Shape 250"/>
          <p:cNvSpPr txBox="1">
            <a:spLocks noGrp="1"/>
          </p:cNvSpPr>
          <p:nvPr>
            <p:ph type="body" idx="3"/>
          </p:nvPr>
        </p:nvSpPr>
        <p:spPr>
          <a:xfrm>
            <a:off x="609600" y="1314450"/>
            <a:ext cx="3886200" cy="480059"/>
          </a:xfrm>
          <a:prstGeom prst="rect">
            <a:avLst/>
          </a:prstGeom>
          <a:solidFill>
            <a:schemeClr val="accent2"/>
          </a:solidFill>
          <a:ln>
            <a:noFill/>
          </a:ln>
        </p:spPr>
        <p:txBody>
          <a:bodyPr lIns="91425" tIns="91425" rIns="91425" bIns="91425" anchor="ctr" anchorCtr="0"/>
          <a:lstStyle>
            <a:lvl1pPr marL="0" indent="0" rtl="0">
              <a:spcBef>
                <a:spcPts val="0"/>
              </a:spcBef>
              <a:buClr>
                <a:srgbClr val="FFFFFF"/>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51" name="Shape 251"/>
          <p:cNvSpPr txBox="1">
            <a:spLocks noGrp="1"/>
          </p:cNvSpPr>
          <p:nvPr>
            <p:ph type="body" idx="4"/>
          </p:nvPr>
        </p:nvSpPr>
        <p:spPr>
          <a:xfrm>
            <a:off x="4800600" y="1314450"/>
            <a:ext cx="3886200" cy="480059"/>
          </a:xfrm>
          <a:prstGeom prst="rect">
            <a:avLst/>
          </a:prstGeom>
          <a:solidFill>
            <a:schemeClr val="accent4"/>
          </a:solidFill>
          <a:ln>
            <a:noFill/>
          </a:ln>
        </p:spPr>
        <p:txBody>
          <a:bodyPr lIns="91425" tIns="91425" rIns="91425" bIns="91425" anchor="ctr" anchorCtr="0"/>
          <a:lstStyle>
            <a:lvl1pPr marL="0" indent="0" rtl="0">
              <a:spcBef>
                <a:spcPts val="0"/>
              </a:spcBef>
              <a:buClr>
                <a:srgbClr val="FFFFFF"/>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2"/>
        <p:cNvGrpSpPr/>
        <p:nvPr/>
      </p:nvGrpSpPr>
      <p:grpSpPr>
        <a:xfrm>
          <a:off x="0" y="0"/>
          <a:ext cx="0" cy="0"/>
          <a:chOff x="0" y="0"/>
          <a:chExt cx="0" cy="0"/>
        </a:xfrm>
      </p:grpSpPr>
      <p:sp>
        <p:nvSpPr>
          <p:cNvPr id="253" name="Shape 253"/>
          <p:cNvSpPr txBox="1">
            <a:spLocks noGrp="1"/>
          </p:cNvSpPr>
          <p:nvPr>
            <p:ph type="title"/>
          </p:nvPr>
        </p:nvSpPr>
        <p:spPr>
          <a:xfrm>
            <a:off x="609600" y="171450"/>
            <a:ext cx="8153399" cy="742949"/>
          </a:xfrm>
          <a:prstGeom prst="rect">
            <a:avLst/>
          </a:prstGeom>
          <a:noFill/>
          <a:ln>
            <a:noFill/>
          </a:ln>
        </p:spPr>
        <p:txBody>
          <a:bodyPr lIns="91425" tIns="91425" rIns="91425" bIns="91425" anchor="ctr" anchorCtr="0"/>
          <a:lstStyle>
            <a:lvl1pPr algn="l" rtl="0">
              <a:spcBef>
                <a:spcPts val="0"/>
              </a:spcBef>
              <a:buClr>
                <a:schemeClr val="dk2"/>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54" name="Shape 254"/>
          <p:cNvSpPr txBox="1">
            <a:spLocks noGrp="1"/>
          </p:cNvSpPr>
          <p:nvPr>
            <p:ph type="dt" idx="10"/>
          </p:nvPr>
        </p:nvSpPr>
        <p:spPr>
          <a:xfrm>
            <a:off x="6096000" y="4686300"/>
            <a:ext cx="2666999" cy="273843"/>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55" name="Shape 255"/>
          <p:cNvSpPr txBox="1">
            <a:spLocks noGrp="1"/>
          </p:cNvSpPr>
          <p:nvPr>
            <p:ph type="ftr" idx="11"/>
          </p:nvPr>
        </p:nvSpPr>
        <p:spPr>
          <a:xfrm>
            <a:off x="609600" y="4686154"/>
            <a:ext cx="5421083" cy="273843"/>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56" name="Shape 256"/>
          <p:cNvSpPr txBox="1">
            <a:spLocks noGrp="1"/>
          </p:cNvSpPr>
          <p:nvPr>
            <p:ph type="sldNum" idx="12"/>
          </p:nvPr>
        </p:nvSpPr>
        <p:spPr>
          <a:xfrm>
            <a:off x="0" y="954166"/>
            <a:ext cx="533399" cy="183356"/>
          </a:xfrm>
          <a:prstGeom prst="rect">
            <a:avLst/>
          </a:prstGeom>
          <a:noFill/>
          <a:ln>
            <a:noFill/>
          </a:ln>
        </p:spPr>
        <p:txBody>
          <a:bodyPr lIns="91425" tIns="45700" rIns="91425" bIns="45700" anchor="ctr" anchorCtr="0">
            <a:noAutofit/>
          </a:bodyPr>
          <a:lstStyle>
            <a:lvl1pPr marL="0" marR="0" indent="0" algn="ctr" rtl="0">
              <a:spcBef>
                <a:spcPts val="0"/>
              </a:spcBef>
              <a:buNone/>
              <a:defRPr sz="1400" b="1" i="0" u="none" strike="noStrike" cap="none" baseline="0">
                <a:solidFill>
                  <a:srgbClr val="FFFFFF"/>
                </a:solidFill>
                <a:latin typeface="Arial"/>
                <a:ea typeface="Arial"/>
                <a:cs typeface="Arial"/>
                <a:sym typeface="Arial"/>
              </a:defRPr>
            </a:lvl1pPr>
          </a:lstStyle>
          <a:p>
            <a:pPr marL="0" lvl="0" indent="0">
              <a:spcBef>
                <a:spcPts val="0"/>
              </a:spcBef>
              <a:buSzPct val="25000"/>
              <a:buNone/>
            </a:pPr>
            <a:fld id="{00000000-1234-1234-1234-123412341234}" type="slidenum">
              <a:rPr lang="en"/>
              <a:t>‹#›</a:t>
            </a:fld>
            <a:endParaRPr lang="en"/>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57"/>
        <p:cNvGrpSpPr/>
        <p:nvPr/>
      </p:nvGrpSpPr>
      <p:grpSpPr>
        <a:xfrm>
          <a:off x="0" y="0"/>
          <a:ext cx="0" cy="0"/>
          <a:chOff x="0" y="0"/>
          <a:chExt cx="0" cy="0"/>
        </a:xfrm>
      </p:grpSpPr>
      <p:sp>
        <p:nvSpPr>
          <p:cNvPr id="258" name="Shape 258"/>
          <p:cNvSpPr txBox="1">
            <a:spLocks noGrp="1"/>
          </p:cNvSpPr>
          <p:nvPr>
            <p:ph type="dt" idx="10"/>
          </p:nvPr>
        </p:nvSpPr>
        <p:spPr>
          <a:xfrm>
            <a:off x="6096000" y="4686300"/>
            <a:ext cx="2666999" cy="273843"/>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59" name="Shape 259"/>
          <p:cNvSpPr txBox="1">
            <a:spLocks noGrp="1"/>
          </p:cNvSpPr>
          <p:nvPr>
            <p:ph type="ftr" idx="11"/>
          </p:nvPr>
        </p:nvSpPr>
        <p:spPr>
          <a:xfrm>
            <a:off x="609600" y="4686154"/>
            <a:ext cx="5421083" cy="273843"/>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60" name="Shape 260"/>
          <p:cNvSpPr txBox="1">
            <a:spLocks noGrp="1"/>
          </p:cNvSpPr>
          <p:nvPr>
            <p:ph type="sldNum" idx="12"/>
          </p:nvPr>
        </p:nvSpPr>
        <p:spPr>
          <a:xfrm>
            <a:off x="0" y="4686300"/>
            <a:ext cx="533399" cy="285750"/>
          </a:xfrm>
          <a:prstGeom prst="rect">
            <a:avLst/>
          </a:prstGeom>
          <a:noFill/>
          <a:ln>
            <a:noFill/>
          </a:ln>
        </p:spPr>
        <p:txBody>
          <a:bodyPr lIns="91425" tIns="45700" rIns="91425" bIns="45700" anchor="ctr" anchorCtr="0">
            <a:noAutofit/>
          </a:bodyPr>
          <a:lstStyle>
            <a:lvl1pPr marL="0" marR="0" indent="0" algn="ctr" rtl="0">
              <a:spcBef>
                <a:spcPts val="0"/>
              </a:spcBef>
              <a:buNone/>
              <a:defRPr sz="1400" b="1" i="0" u="none" strike="noStrike" cap="none" baseline="0">
                <a:solidFill>
                  <a:schemeClr val="dk2"/>
                </a:solidFill>
                <a:latin typeface="Arial"/>
                <a:ea typeface="Arial"/>
                <a:cs typeface="Arial"/>
                <a:sym typeface="Arial"/>
              </a:defRPr>
            </a:lvl1pPr>
          </a:lstStyle>
          <a:p>
            <a:pPr marL="0" lvl="0" indent="0">
              <a:spcBef>
                <a:spcPts val="0"/>
              </a:spcBef>
              <a:buSzPct val="25000"/>
              <a:buNone/>
            </a:pPr>
            <a:fld id="{00000000-1234-1234-1234-123412341234}" type="slidenum">
              <a:rPr lang="en"/>
              <a:t>‹#›</a:t>
            </a:fld>
            <a:endParaRPr lang="en"/>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261"/>
        <p:cNvGrpSpPr/>
        <p:nvPr/>
      </p:nvGrpSpPr>
      <p:grpSpPr>
        <a:xfrm>
          <a:off x="0" y="0"/>
          <a:ext cx="0" cy="0"/>
          <a:chOff x="0" y="0"/>
          <a:chExt cx="0" cy="0"/>
        </a:xfrm>
      </p:grpSpPr>
      <p:sp>
        <p:nvSpPr>
          <p:cNvPr id="262" name="Shape 262"/>
          <p:cNvSpPr txBox="1">
            <a:spLocks noGrp="1"/>
          </p:cNvSpPr>
          <p:nvPr>
            <p:ph type="title"/>
          </p:nvPr>
        </p:nvSpPr>
        <p:spPr>
          <a:xfrm>
            <a:off x="609600" y="204787"/>
            <a:ext cx="8077199" cy="652462"/>
          </a:xfrm>
          <a:prstGeom prst="rect">
            <a:avLst/>
          </a:prstGeom>
          <a:noFill/>
          <a:ln>
            <a:noFill/>
          </a:ln>
        </p:spPr>
        <p:txBody>
          <a:bodyPr lIns="91425" tIns="91425" rIns="91425" bIns="91425" anchor="ctr" anchorCtr="0"/>
          <a:lstStyle>
            <a:lvl1pPr algn="l" rtl="0">
              <a:spcBef>
                <a:spcPts val="0"/>
              </a:spcBef>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63" name="Shape 263"/>
          <p:cNvSpPr txBox="1">
            <a:spLocks noGrp="1"/>
          </p:cNvSpPr>
          <p:nvPr>
            <p:ph type="dt" idx="10"/>
          </p:nvPr>
        </p:nvSpPr>
        <p:spPr>
          <a:xfrm>
            <a:off x="6096000" y="4686300"/>
            <a:ext cx="2666999" cy="273843"/>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64" name="Shape 264"/>
          <p:cNvSpPr txBox="1">
            <a:spLocks noGrp="1"/>
          </p:cNvSpPr>
          <p:nvPr>
            <p:ph type="ftr" idx="11"/>
          </p:nvPr>
        </p:nvSpPr>
        <p:spPr>
          <a:xfrm>
            <a:off x="609600" y="4686154"/>
            <a:ext cx="5421083" cy="273843"/>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65" name="Shape 265"/>
          <p:cNvSpPr txBox="1">
            <a:spLocks noGrp="1"/>
          </p:cNvSpPr>
          <p:nvPr>
            <p:ph type="sldNum" idx="12"/>
          </p:nvPr>
        </p:nvSpPr>
        <p:spPr>
          <a:xfrm>
            <a:off x="0" y="954166"/>
            <a:ext cx="533399" cy="183356"/>
          </a:xfrm>
          <a:prstGeom prst="rect">
            <a:avLst/>
          </a:prstGeom>
          <a:noFill/>
          <a:ln>
            <a:noFill/>
          </a:ln>
        </p:spPr>
        <p:txBody>
          <a:bodyPr lIns="91425" tIns="45700" rIns="91425" bIns="45700" anchor="ctr" anchorCtr="0">
            <a:noAutofit/>
          </a:bodyPr>
          <a:lstStyle>
            <a:lvl1pPr marL="0" marR="0" indent="0" algn="ctr" rtl="0">
              <a:spcBef>
                <a:spcPts val="0"/>
              </a:spcBef>
              <a:buNone/>
              <a:defRPr sz="1400" b="1" i="0" u="none" strike="noStrike" cap="none" baseline="0">
                <a:solidFill>
                  <a:srgbClr val="FFFFFF"/>
                </a:solidFill>
                <a:latin typeface="Arial"/>
                <a:ea typeface="Arial"/>
                <a:cs typeface="Arial"/>
                <a:sym typeface="Arial"/>
              </a:defRPr>
            </a:lvl1pPr>
          </a:lstStyle>
          <a:p>
            <a:pPr marL="0" lvl="0" indent="0">
              <a:spcBef>
                <a:spcPts val="0"/>
              </a:spcBef>
              <a:buSzPct val="25000"/>
              <a:buNone/>
            </a:pPr>
            <a:fld id="{00000000-1234-1234-1234-123412341234}" type="slidenum">
              <a:rPr lang="en"/>
              <a:t>‹#›</a:t>
            </a:fld>
            <a:endParaRPr lang="en"/>
          </a:p>
        </p:txBody>
      </p:sp>
      <p:sp>
        <p:nvSpPr>
          <p:cNvPr id="266" name="Shape 266"/>
          <p:cNvSpPr txBox="1">
            <a:spLocks noGrp="1"/>
          </p:cNvSpPr>
          <p:nvPr>
            <p:ph type="body" idx="1"/>
          </p:nvPr>
        </p:nvSpPr>
        <p:spPr>
          <a:xfrm>
            <a:off x="609600" y="1314450"/>
            <a:ext cx="1600199" cy="3257550"/>
          </a:xfrm>
          <a:prstGeom prst="rect">
            <a:avLst/>
          </a:prstGeom>
          <a:solidFill>
            <a:schemeClr val="accent2"/>
          </a:solidFill>
          <a:ln w="50800" cap="sq">
            <a:solidFill>
              <a:schemeClr val="accent2"/>
            </a:solidFill>
            <a:prstDash val="solid"/>
            <a:miter/>
            <a:headEnd type="none" w="med" len="med"/>
            <a:tailEnd type="none" w="med" len="med"/>
          </a:ln>
        </p:spPr>
        <p:txBody>
          <a:bodyPr lIns="91425" tIns="91425" rIns="91425" bIns="91425" anchor="t" anchorCtr="0"/>
          <a:lstStyle>
            <a:lvl1pPr marL="0" indent="0" rtl="0">
              <a:spcBef>
                <a:spcPts val="0"/>
              </a:spcBef>
              <a:spcAft>
                <a:spcPts val="1000"/>
              </a:spcAft>
              <a:buNone/>
              <a:defRPr/>
            </a:lvl1pPr>
            <a:lvl2pPr rtl="0">
              <a:spcBef>
                <a:spcPts val="0"/>
              </a:spcBef>
              <a:buNone/>
              <a:defRPr/>
            </a:lvl2pPr>
            <a:lvl3pPr rtl="0">
              <a:spcBef>
                <a:spcPts val="0"/>
              </a:spcBef>
              <a:buNone/>
              <a:defRPr/>
            </a:lvl3pPr>
            <a:lvl4pPr rtl="0">
              <a:spcBef>
                <a:spcPts val="0"/>
              </a:spcBef>
              <a:buNone/>
              <a:defRPr/>
            </a:lvl4pPr>
            <a:lvl5pPr rtl="0">
              <a:spcBef>
                <a:spcPts val="0"/>
              </a:spcBef>
              <a:buNone/>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67" name="Shape 267"/>
          <p:cNvSpPr txBox="1">
            <a:spLocks noGrp="1"/>
          </p:cNvSpPr>
          <p:nvPr>
            <p:ph type="body" idx="2"/>
          </p:nvPr>
        </p:nvSpPr>
        <p:spPr>
          <a:xfrm>
            <a:off x="2362200" y="1314450"/>
            <a:ext cx="6400799" cy="3314700"/>
          </a:xfrm>
          <a:prstGeom prst="rect">
            <a:avLst/>
          </a:prstGeom>
          <a:noFill/>
          <a:ln>
            <a:noFill/>
          </a:ln>
        </p:spPr>
        <p:txBody>
          <a:bodyPr lIns="91425" tIns="91425" rIns="91425" bIns="91425" anchor="t" anchorCtr="0"/>
          <a:lstStyle>
            <a:lvl1pPr marL="320040" indent="-209550" algn="l" rtl="0">
              <a:spcBef>
                <a:spcPts val="700"/>
              </a:spcBef>
              <a:buClr>
                <a:schemeClr val="accent2"/>
              </a:buClr>
              <a:buFont typeface="Noto Symbol"/>
              <a:buChar char="◻"/>
              <a:defRPr/>
            </a:lvl1pPr>
            <a:lvl2pPr marL="640080" indent="-168910" algn="l" rtl="0">
              <a:spcBef>
                <a:spcPts val="550"/>
              </a:spcBef>
              <a:buClr>
                <a:schemeClr val="accent1"/>
              </a:buClr>
              <a:buFont typeface="Noto Symbol"/>
              <a:buChar char="⬜"/>
              <a:defRPr/>
            </a:lvl2pPr>
            <a:lvl3pPr marL="914400" indent="-119062" algn="l" rtl="0">
              <a:spcBef>
                <a:spcPts val="500"/>
              </a:spcBef>
              <a:buClr>
                <a:schemeClr val="accent2"/>
              </a:buClr>
              <a:buFont typeface="Noto Symbol"/>
              <a:buChar char="■"/>
              <a:defRPr/>
            </a:lvl3pPr>
            <a:lvl4pPr marL="1371600" indent="-133350" algn="l" rtl="0">
              <a:spcBef>
                <a:spcPts val="400"/>
              </a:spcBef>
              <a:buClr>
                <a:schemeClr val="accent3"/>
              </a:buClr>
              <a:buFont typeface="Noto Symbol"/>
              <a:buChar char="■"/>
              <a:defRPr/>
            </a:lvl4pPr>
            <a:lvl5pPr marL="1828800" indent="-146050" algn="l" rtl="0">
              <a:spcBef>
                <a:spcPts val="400"/>
              </a:spcBef>
              <a:buClr>
                <a:schemeClr val="accent4"/>
              </a:buClr>
              <a:buFont typeface="Noto Symbol"/>
              <a:buChar char="■"/>
              <a:defRPr/>
            </a:lvl5pPr>
            <a:lvl6pPr marL="2103120" indent="-121920" algn="l" rtl="0">
              <a:spcBef>
                <a:spcPts val="360"/>
              </a:spcBef>
              <a:buClr>
                <a:schemeClr val="accent1"/>
              </a:buClr>
              <a:buFont typeface="Noto Symbol"/>
              <a:buChar char="▪"/>
              <a:defRPr/>
            </a:lvl6pPr>
            <a:lvl7pPr marL="2377440" indent="-116839" algn="l" rtl="0">
              <a:spcBef>
                <a:spcPts val="360"/>
              </a:spcBef>
              <a:buClr>
                <a:schemeClr val="accent2"/>
              </a:buClr>
              <a:buFont typeface="Noto Symbol"/>
              <a:buChar char="▪"/>
              <a:defRPr/>
            </a:lvl7pPr>
            <a:lvl8pPr marL="2651760" indent="-124460" algn="l" rtl="0">
              <a:spcBef>
                <a:spcPts val="360"/>
              </a:spcBef>
              <a:buClr>
                <a:schemeClr val="accent3"/>
              </a:buClr>
              <a:buFont typeface="Noto Symbol"/>
              <a:buChar char="▪"/>
              <a:defRPr/>
            </a:lvl8pPr>
            <a:lvl9pPr marL="2926080" indent="-119379" algn="l" rtl="0">
              <a:spcBef>
                <a:spcPts val="360"/>
              </a:spcBef>
              <a:buClr>
                <a:schemeClr val="accent4"/>
              </a:buClr>
              <a:buFont typeface="Noto Symbol"/>
              <a:buChar char="▪"/>
              <a:defRPr/>
            </a:lvl9pPr>
          </a:lstStyle>
          <a:p>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cSld name="Picture with Caption">
    <p:bg>
      <p:bgPr>
        <a:blipFill rotWithShape="1">
          <a:blip r:embed="rId2">
            <a:alphaModFix/>
          </a:blip>
          <a:tile tx="0" ty="0" sx="100000" sy="100000" flip="none" algn="tl"/>
        </a:blipFill>
        <a:effectLst/>
      </p:bgPr>
    </p:bg>
    <p:spTree>
      <p:nvGrpSpPr>
        <p:cNvPr id="1" name="Shape 268"/>
        <p:cNvGrpSpPr/>
        <p:nvPr/>
      </p:nvGrpSpPr>
      <p:grpSpPr>
        <a:xfrm>
          <a:off x="0" y="0"/>
          <a:ext cx="0" cy="0"/>
          <a:chOff x="0" y="0"/>
          <a:chExt cx="0" cy="0"/>
        </a:xfrm>
      </p:grpSpPr>
      <p:sp>
        <p:nvSpPr>
          <p:cNvPr id="269" name="Shape 269"/>
          <p:cNvSpPr txBox="1">
            <a:spLocks noGrp="1"/>
          </p:cNvSpPr>
          <p:nvPr>
            <p:ph type="body" idx="1"/>
          </p:nvPr>
        </p:nvSpPr>
        <p:spPr>
          <a:xfrm>
            <a:off x="1600200" y="4114800"/>
            <a:ext cx="7315200" cy="514349"/>
          </a:xfrm>
          <a:prstGeom prst="rect">
            <a:avLst/>
          </a:prstGeom>
          <a:noFill/>
          <a:ln>
            <a:noFill/>
          </a:ln>
        </p:spPr>
        <p:txBody>
          <a:bodyPr lIns="91425" tIns="91425" rIns="91425" bIns="91425" anchor="t" anchorCtr="0"/>
          <a:lstStyle>
            <a:lvl1pPr marL="0" indent="0" rtl="0">
              <a:spcBef>
                <a:spcPts val="0"/>
              </a:spcBef>
              <a:buNone/>
              <a:defRPr/>
            </a:lvl1pPr>
            <a:lvl2pPr rtl="0">
              <a:spcBef>
                <a:spcPts val="0"/>
              </a:spcBef>
              <a:buNone/>
              <a:defRPr/>
            </a:lvl2pPr>
            <a:lvl3pPr rtl="0">
              <a:spcBef>
                <a:spcPts val="0"/>
              </a:spcBef>
              <a:buNone/>
              <a:defRPr/>
            </a:lvl3pPr>
            <a:lvl4pPr rtl="0">
              <a:spcBef>
                <a:spcPts val="0"/>
              </a:spcBef>
              <a:buNone/>
              <a:defRPr/>
            </a:lvl4pPr>
            <a:lvl5pPr rtl="0">
              <a:spcBef>
                <a:spcPts val="0"/>
              </a:spcBef>
              <a:buNone/>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70" name="Shape 270"/>
          <p:cNvSpPr/>
          <p:nvPr/>
        </p:nvSpPr>
        <p:spPr>
          <a:xfrm>
            <a:off x="-9144" y="3429000"/>
            <a:ext cx="9144000" cy="665226"/>
          </a:xfrm>
          <a:prstGeom prst="rect">
            <a:avLst/>
          </a:prstGeom>
          <a:solidFill>
            <a:srgbClr val="FFFFFF"/>
          </a:solidFill>
          <a:ln>
            <a:noFill/>
          </a:ln>
        </p:spPr>
        <p:txBody>
          <a:bodyPr lIns="91425" tIns="45700" rIns="91425" bIns="45700" anchor="ctr" anchorCtr="0">
            <a:noAutofit/>
          </a:bodyPr>
          <a:lstStyle/>
          <a:p>
            <a:pPr marL="0" marR="0" lvl="0" indent="0" algn="ctr" rtl="0">
              <a:spcBef>
                <a:spcPts val="0"/>
              </a:spcBef>
              <a:spcAft>
                <a:spcPts val="0"/>
              </a:spcAft>
              <a:buNone/>
            </a:pPr>
            <a:endParaRPr sz="2400" b="0" i="0" u="none" strike="noStrike" cap="none" baseline="0">
              <a:solidFill>
                <a:schemeClr val="lt1"/>
              </a:solidFill>
              <a:latin typeface="Times New Roman"/>
              <a:ea typeface="Times New Roman"/>
              <a:cs typeface="Times New Roman"/>
              <a:sym typeface="Times New Roman"/>
            </a:endParaRPr>
          </a:p>
        </p:txBody>
      </p:sp>
      <p:sp>
        <p:nvSpPr>
          <p:cNvPr id="271" name="Shape 271"/>
          <p:cNvSpPr/>
          <p:nvPr/>
        </p:nvSpPr>
        <p:spPr>
          <a:xfrm>
            <a:off x="-9144" y="3497579"/>
            <a:ext cx="1463039" cy="534924"/>
          </a:xfrm>
          <a:prstGeom prst="rect">
            <a:avLst/>
          </a:prstGeom>
          <a:solidFill>
            <a:schemeClr val="accent2"/>
          </a:solidFill>
          <a:ln>
            <a:noFill/>
          </a:ln>
        </p:spPr>
        <p:txBody>
          <a:bodyPr lIns="91425" tIns="45700" rIns="91425" bIns="45700" anchor="ctr" anchorCtr="0">
            <a:noAutofit/>
          </a:bodyPr>
          <a:lstStyle/>
          <a:p>
            <a:pPr marL="0" marR="0" lvl="0" indent="0" algn="ctr" rtl="0">
              <a:spcBef>
                <a:spcPts val="0"/>
              </a:spcBef>
              <a:spcAft>
                <a:spcPts val="0"/>
              </a:spcAft>
              <a:buNone/>
            </a:pPr>
            <a:endParaRPr sz="2400" b="0" i="0" u="none" strike="noStrike" cap="none" baseline="0">
              <a:solidFill>
                <a:schemeClr val="lt1"/>
              </a:solidFill>
              <a:latin typeface="Times New Roman"/>
              <a:ea typeface="Times New Roman"/>
              <a:cs typeface="Times New Roman"/>
              <a:sym typeface="Times New Roman"/>
            </a:endParaRPr>
          </a:p>
        </p:txBody>
      </p:sp>
      <p:sp>
        <p:nvSpPr>
          <p:cNvPr id="272" name="Shape 272"/>
          <p:cNvSpPr/>
          <p:nvPr/>
        </p:nvSpPr>
        <p:spPr>
          <a:xfrm>
            <a:off x="1545336" y="3490721"/>
            <a:ext cx="7598663" cy="534924"/>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spcAft>
                <a:spcPts val="0"/>
              </a:spcAft>
              <a:buNone/>
            </a:pPr>
            <a:endParaRPr sz="2400" b="0" i="0" u="none" strike="noStrike" cap="none" baseline="0">
              <a:solidFill>
                <a:schemeClr val="lt1"/>
              </a:solidFill>
              <a:latin typeface="Times New Roman"/>
              <a:ea typeface="Times New Roman"/>
              <a:cs typeface="Times New Roman"/>
              <a:sym typeface="Times New Roman"/>
            </a:endParaRPr>
          </a:p>
        </p:txBody>
      </p:sp>
      <p:sp>
        <p:nvSpPr>
          <p:cNvPr id="273" name="Shape 273"/>
          <p:cNvSpPr txBox="1">
            <a:spLocks noGrp="1"/>
          </p:cNvSpPr>
          <p:nvPr>
            <p:ph type="title"/>
          </p:nvPr>
        </p:nvSpPr>
        <p:spPr>
          <a:xfrm>
            <a:off x="1600200" y="3486150"/>
            <a:ext cx="7315200" cy="514349"/>
          </a:xfrm>
          <a:prstGeom prst="rect">
            <a:avLst/>
          </a:prstGeom>
          <a:noFill/>
          <a:ln>
            <a:noFill/>
          </a:ln>
        </p:spPr>
        <p:txBody>
          <a:bodyPr lIns="91425" tIns="91425" rIns="91425" bIns="91425" anchor="ctr" anchorCtr="0"/>
          <a:lstStyle>
            <a:lvl1pPr algn="l" rtl="0">
              <a:spcBef>
                <a:spcPts val="0"/>
              </a:spcBef>
              <a:buClr>
                <a:srgbClr val="FFFFFF"/>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74" name="Shape 274"/>
          <p:cNvSpPr/>
          <p:nvPr/>
        </p:nvSpPr>
        <p:spPr>
          <a:xfrm>
            <a:off x="1447800" y="0"/>
            <a:ext cx="100584" cy="5150357"/>
          </a:xfrm>
          <a:prstGeom prst="rect">
            <a:avLst/>
          </a:prstGeom>
          <a:solidFill>
            <a:srgbClr val="FFFFFF"/>
          </a:solidFill>
          <a:ln>
            <a:noFill/>
          </a:ln>
        </p:spPr>
        <p:txBody>
          <a:bodyPr lIns="91425" tIns="45700" rIns="91425" bIns="45700" anchor="ctr" anchorCtr="0">
            <a:noAutofit/>
          </a:bodyPr>
          <a:lstStyle/>
          <a:p>
            <a:pPr marL="0" marR="0" lvl="0" indent="0" algn="ctr" rtl="0">
              <a:spcBef>
                <a:spcPts val="0"/>
              </a:spcBef>
              <a:spcAft>
                <a:spcPts val="0"/>
              </a:spcAft>
              <a:buNone/>
            </a:pPr>
            <a:endParaRPr sz="2400" b="0" i="0" u="none" strike="noStrike" cap="none" baseline="0">
              <a:solidFill>
                <a:schemeClr val="lt1"/>
              </a:solidFill>
              <a:latin typeface="Times New Roman"/>
              <a:ea typeface="Times New Roman"/>
              <a:cs typeface="Times New Roman"/>
              <a:sym typeface="Times New Roman"/>
            </a:endParaRPr>
          </a:p>
        </p:txBody>
      </p:sp>
      <p:sp>
        <p:nvSpPr>
          <p:cNvPr id="275" name="Shape 275"/>
          <p:cNvSpPr txBox="1">
            <a:spLocks noGrp="1"/>
          </p:cNvSpPr>
          <p:nvPr>
            <p:ph type="dt" idx="10"/>
          </p:nvPr>
        </p:nvSpPr>
        <p:spPr>
          <a:xfrm>
            <a:off x="6248400" y="4686300"/>
            <a:ext cx="2666999" cy="273843"/>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76" name="Shape 276"/>
          <p:cNvSpPr txBox="1">
            <a:spLocks noGrp="1"/>
          </p:cNvSpPr>
          <p:nvPr>
            <p:ph type="sldNum" idx="12"/>
          </p:nvPr>
        </p:nvSpPr>
        <p:spPr>
          <a:xfrm>
            <a:off x="0" y="3500436"/>
            <a:ext cx="1447800" cy="497683"/>
          </a:xfrm>
          <a:prstGeom prst="rect">
            <a:avLst/>
          </a:prstGeom>
          <a:noFill/>
          <a:ln>
            <a:noFill/>
          </a:ln>
        </p:spPr>
        <p:txBody>
          <a:bodyPr lIns="91425" tIns="45700" rIns="91425" bIns="45700" anchor="ctr" anchorCtr="0">
            <a:noAutofit/>
          </a:bodyPr>
          <a:lstStyle>
            <a:lvl1pPr marL="0" marR="0" indent="0" algn="ctr" rtl="0">
              <a:spcBef>
                <a:spcPts val="0"/>
              </a:spcBef>
              <a:buNone/>
              <a:defRPr sz="2800" b="1" i="0" u="none" strike="noStrike" cap="none" baseline="0">
                <a:solidFill>
                  <a:srgbClr val="FFFFFF"/>
                </a:solidFill>
                <a:latin typeface="Arial"/>
                <a:ea typeface="Arial"/>
                <a:cs typeface="Arial"/>
                <a:sym typeface="Arial"/>
              </a:defRPr>
            </a:lvl1pPr>
          </a:lstStyle>
          <a:p>
            <a:pPr marL="0" lvl="0" indent="0">
              <a:spcBef>
                <a:spcPts val="0"/>
              </a:spcBef>
              <a:buSzPct val="25000"/>
              <a:buNone/>
            </a:pPr>
            <a:fld id="{00000000-1234-1234-1234-123412341234}" type="slidenum">
              <a:rPr lang="en"/>
              <a:t>‹#›</a:t>
            </a:fld>
            <a:endParaRPr lang="en"/>
          </a:p>
        </p:txBody>
      </p:sp>
      <p:sp>
        <p:nvSpPr>
          <p:cNvPr id="277" name="Shape 277"/>
          <p:cNvSpPr txBox="1">
            <a:spLocks noGrp="1"/>
          </p:cNvSpPr>
          <p:nvPr>
            <p:ph type="ftr" idx="11"/>
          </p:nvPr>
        </p:nvSpPr>
        <p:spPr>
          <a:xfrm>
            <a:off x="1600200" y="4686154"/>
            <a:ext cx="4572000" cy="273843"/>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78" name="Shape 278"/>
          <p:cNvSpPr>
            <a:spLocks noGrp="1"/>
          </p:cNvSpPr>
          <p:nvPr>
            <p:ph type="pic" idx="2"/>
          </p:nvPr>
        </p:nvSpPr>
        <p:spPr>
          <a:xfrm>
            <a:off x="1560575" y="0"/>
            <a:ext cx="7583423" cy="3426714"/>
          </a:xfrm>
          <a:prstGeom prst="rect">
            <a:avLst/>
          </a:prstGeom>
          <a:solidFill>
            <a:srgbClr val="E9F0F5"/>
          </a:solidFill>
          <a:ln>
            <a:noFill/>
          </a:ln>
        </p:spPr>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279"/>
        <p:cNvGrpSpPr/>
        <p:nvPr/>
      </p:nvGrpSpPr>
      <p:grpSpPr>
        <a:xfrm>
          <a:off x="0" y="0"/>
          <a:ext cx="0" cy="0"/>
          <a:chOff x="0" y="0"/>
          <a:chExt cx="0" cy="0"/>
        </a:xfrm>
      </p:grpSpPr>
      <p:sp>
        <p:nvSpPr>
          <p:cNvPr id="280" name="Shape 280"/>
          <p:cNvSpPr txBox="1">
            <a:spLocks noGrp="1"/>
          </p:cNvSpPr>
          <p:nvPr>
            <p:ph type="title"/>
          </p:nvPr>
        </p:nvSpPr>
        <p:spPr>
          <a:xfrm>
            <a:off x="609600" y="171450"/>
            <a:ext cx="8153399" cy="742949"/>
          </a:xfrm>
          <a:prstGeom prst="rect">
            <a:avLst/>
          </a:prstGeom>
          <a:noFill/>
          <a:ln>
            <a:noFill/>
          </a:ln>
        </p:spPr>
        <p:txBody>
          <a:bodyPr lIns="91425" tIns="91425" rIns="91425" bIns="91425" anchor="ctr" anchorCtr="0"/>
          <a:lstStyle>
            <a:lvl1pPr algn="l" rtl="0">
              <a:spcBef>
                <a:spcPts val="0"/>
              </a:spcBef>
              <a:buClr>
                <a:schemeClr val="dk2"/>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81" name="Shape 281"/>
          <p:cNvSpPr txBox="1">
            <a:spLocks noGrp="1"/>
          </p:cNvSpPr>
          <p:nvPr>
            <p:ph type="body" idx="1"/>
          </p:nvPr>
        </p:nvSpPr>
        <p:spPr>
          <a:xfrm rot="5400000">
            <a:off x="2991992" y="-1179194"/>
            <a:ext cx="3394709" cy="8153399"/>
          </a:xfrm>
          <a:prstGeom prst="rect">
            <a:avLst/>
          </a:prstGeom>
          <a:noFill/>
          <a:ln>
            <a:noFill/>
          </a:ln>
        </p:spPr>
        <p:txBody>
          <a:bodyPr lIns="91425" tIns="91425" rIns="91425" bIns="91425" anchor="t" anchorCtr="0"/>
          <a:lstStyle>
            <a:lvl1pPr marL="320040" indent="-209550" algn="l" rtl="0">
              <a:spcBef>
                <a:spcPts val="700"/>
              </a:spcBef>
              <a:buClr>
                <a:schemeClr val="accent2"/>
              </a:buClr>
              <a:buFont typeface="Noto Symbol"/>
              <a:buChar char="◻"/>
              <a:defRPr/>
            </a:lvl1pPr>
            <a:lvl2pPr marL="640080" indent="-168910" algn="l" rtl="0">
              <a:spcBef>
                <a:spcPts val="550"/>
              </a:spcBef>
              <a:buClr>
                <a:schemeClr val="accent1"/>
              </a:buClr>
              <a:buFont typeface="Noto Symbol"/>
              <a:buChar char="⬜"/>
              <a:defRPr/>
            </a:lvl2pPr>
            <a:lvl3pPr marL="914400" indent="-119062" algn="l" rtl="0">
              <a:spcBef>
                <a:spcPts val="500"/>
              </a:spcBef>
              <a:buClr>
                <a:schemeClr val="accent2"/>
              </a:buClr>
              <a:buFont typeface="Noto Symbol"/>
              <a:buChar char="■"/>
              <a:defRPr/>
            </a:lvl3pPr>
            <a:lvl4pPr marL="1371600" indent="-133350" algn="l" rtl="0">
              <a:spcBef>
                <a:spcPts val="400"/>
              </a:spcBef>
              <a:buClr>
                <a:schemeClr val="accent3"/>
              </a:buClr>
              <a:buFont typeface="Noto Symbol"/>
              <a:buChar char="■"/>
              <a:defRPr/>
            </a:lvl4pPr>
            <a:lvl5pPr marL="1828800" indent="-146050" algn="l" rtl="0">
              <a:spcBef>
                <a:spcPts val="400"/>
              </a:spcBef>
              <a:buClr>
                <a:schemeClr val="accent4"/>
              </a:buClr>
              <a:buFont typeface="Noto Symbol"/>
              <a:buChar char="■"/>
              <a:defRPr/>
            </a:lvl5pPr>
            <a:lvl6pPr marL="2103120" indent="-121920" algn="l" rtl="0">
              <a:spcBef>
                <a:spcPts val="360"/>
              </a:spcBef>
              <a:buClr>
                <a:schemeClr val="accent1"/>
              </a:buClr>
              <a:buFont typeface="Noto Symbol"/>
              <a:buChar char="▪"/>
              <a:defRPr/>
            </a:lvl6pPr>
            <a:lvl7pPr marL="2377440" indent="-116839" algn="l" rtl="0">
              <a:spcBef>
                <a:spcPts val="360"/>
              </a:spcBef>
              <a:buClr>
                <a:schemeClr val="accent2"/>
              </a:buClr>
              <a:buFont typeface="Noto Symbol"/>
              <a:buChar char="▪"/>
              <a:defRPr/>
            </a:lvl7pPr>
            <a:lvl8pPr marL="2651760" indent="-124460" algn="l" rtl="0">
              <a:spcBef>
                <a:spcPts val="360"/>
              </a:spcBef>
              <a:buClr>
                <a:schemeClr val="accent3"/>
              </a:buClr>
              <a:buFont typeface="Noto Symbol"/>
              <a:buChar char="▪"/>
              <a:defRPr/>
            </a:lvl8pPr>
            <a:lvl9pPr marL="2926080" indent="-119379" algn="l" rtl="0">
              <a:spcBef>
                <a:spcPts val="360"/>
              </a:spcBef>
              <a:buClr>
                <a:schemeClr val="accent4"/>
              </a:buClr>
              <a:buFont typeface="Noto Symbol"/>
              <a:buChar char="▪"/>
              <a:defRPr/>
            </a:lvl9pPr>
          </a:lstStyle>
          <a:p>
            <a:endParaRPr/>
          </a:p>
        </p:txBody>
      </p:sp>
      <p:sp>
        <p:nvSpPr>
          <p:cNvPr id="282" name="Shape 282"/>
          <p:cNvSpPr txBox="1">
            <a:spLocks noGrp="1"/>
          </p:cNvSpPr>
          <p:nvPr>
            <p:ph type="dt" idx="10"/>
          </p:nvPr>
        </p:nvSpPr>
        <p:spPr>
          <a:xfrm>
            <a:off x="6096000" y="4686300"/>
            <a:ext cx="2666999" cy="273843"/>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83" name="Shape 283"/>
          <p:cNvSpPr txBox="1">
            <a:spLocks noGrp="1"/>
          </p:cNvSpPr>
          <p:nvPr>
            <p:ph type="ftr" idx="11"/>
          </p:nvPr>
        </p:nvSpPr>
        <p:spPr>
          <a:xfrm>
            <a:off x="609600" y="4686154"/>
            <a:ext cx="5421083" cy="273843"/>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84" name="Shape 284"/>
          <p:cNvSpPr txBox="1">
            <a:spLocks noGrp="1"/>
          </p:cNvSpPr>
          <p:nvPr>
            <p:ph type="sldNum" idx="12"/>
          </p:nvPr>
        </p:nvSpPr>
        <p:spPr>
          <a:xfrm>
            <a:off x="0" y="954166"/>
            <a:ext cx="533399" cy="183356"/>
          </a:xfrm>
          <a:prstGeom prst="rect">
            <a:avLst/>
          </a:prstGeom>
          <a:noFill/>
          <a:ln>
            <a:noFill/>
          </a:ln>
        </p:spPr>
        <p:txBody>
          <a:bodyPr lIns="91425" tIns="45700" rIns="91425" bIns="45700" anchor="ctr" anchorCtr="0">
            <a:noAutofit/>
          </a:bodyPr>
          <a:lstStyle>
            <a:lvl1pPr marL="0" marR="0" indent="0" algn="ctr" rtl="0">
              <a:spcBef>
                <a:spcPts val="0"/>
              </a:spcBef>
              <a:buNone/>
              <a:defRPr sz="1400" b="1" i="0" u="none" strike="noStrike" cap="none" baseline="0">
                <a:solidFill>
                  <a:srgbClr val="FFFFFF"/>
                </a:solidFill>
                <a:latin typeface="Arial"/>
                <a:ea typeface="Arial"/>
                <a:cs typeface="Arial"/>
                <a:sym typeface="Arial"/>
              </a:defRPr>
            </a:lvl1pPr>
          </a:lstStyle>
          <a:p>
            <a:pPr marL="0" lvl="0" indent="0">
              <a:spcBef>
                <a:spcPts val="0"/>
              </a:spcBef>
              <a:buSzPct val="25000"/>
              <a:buNone/>
            </a:pPr>
            <a:fld id="{00000000-1234-1234-1234-123412341234}" type="slidenum">
              <a:rPr lang="en"/>
              <a:t>‹#›</a:t>
            </a:fld>
            <a:endParaRPr lang="en"/>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cSld name="Vertical Title and Text">
    <p:bg>
      <p:bgPr>
        <a:solidFill>
          <a:schemeClr val="lt1"/>
        </a:solidFill>
        <a:effectLst/>
      </p:bgPr>
    </p:bg>
    <p:spTree>
      <p:nvGrpSpPr>
        <p:cNvPr id="1" name="Shape 285"/>
        <p:cNvGrpSpPr/>
        <p:nvPr/>
      </p:nvGrpSpPr>
      <p:grpSpPr>
        <a:xfrm>
          <a:off x="0" y="0"/>
          <a:ext cx="0" cy="0"/>
          <a:chOff x="0" y="0"/>
          <a:chExt cx="0" cy="0"/>
        </a:xfrm>
      </p:grpSpPr>
      <p:sp>
        <p:nvSpPr>
          <p:cNvPr id="286" name="Shape 286"/>
          <p:cNvSpPr txBox="1">
            <a:spLocks noGrp="1"/>
          </p:cNvSpPr>
          <p:nvPr>
            <p:ph type="title"/>
          </p:nvPr>
        </p:nvSpPr>
        <p:spPr>
          <a:xfrm rot="5400000">
            <a:off x="5513188" y="1497211"/>
            <a:ext cx="4137422" cy="2057400"/>
          </a:xfrm>
          <a:prstGeom prst="rect">
            <a:avLst/>
          </a:prstGeom>
          <a:noFill/>
          <a:ln>
            <a:noFill/>
          </a:ln>
        </p:spPr>
        <p:txBody>
          <a:bodyPr lIns="91425" tIns="91425" rIns="91425" bIns="91425" anchor="ctr" anchorCtr="0"/>
          <a:lstStyle>
            <a:lvl1pPr algn="l" rtl="0">
              <a:spcBef>
                <a:spcPts val="0"/>
              </a:spcBef>
              <a:buClr>
                <a:schemeClr val="dk2"/>
              </a:buClr>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87" name="Shape 287"/>
          <p:cNvSpPr txBox="1">
            <a:spLocks noGrp="1"/>
          </p:cNvSpPr>
          <p:nvPr>
            <p:ph type="body" idx="1"/>
          </p:nvPr>
        </p:nvSpPr>
        <p:spPr>
          <a:xfrm rot="5400000">
            <a:off x="1169788" y="-255388"/>
            <a:ext cx="4137422" cy="5562600"/>
          </a:xfrm>
          <a:prstGeom prst="rect">
            <a:avLst/>
          </a:prstGeom>
          <a:noFill/>
          <a:ln>
            <a:noFill/>
          </a:ln>
        </p:spPr>
        <p:txBody>
          <a:bodyPr lIns="91425" tIns="91425" rIns="91425" bIns="91425" anchor="t" anchorCtr="0"/>
          <a:lstStyle>
            <a:lvl1pPr marL="320040" indent="-209550" algn="l" rtl="0">
              <a:spcBef>
                <a:spcPts val="700"/>
              </a:spcBef>
              <a:buClr>
                <a:schemeClr val="accent2"/>
              </a:buClr>
              <a:buFont typeface="Noto Symbol"/>
              <a:buChar char="◻"/>
              <a:defRPr/>
            </a:lvl1pPr>
            <a:lvl2pPr marL="640080" indent="-168910" algn="l" rtl="0">
              <a:spcBef>
                <a:spcPts val="550"/>
              </a:spcBef>
              <a:buClr>
                <a:schemeClr val="accent1"/>
              </a:buClr>
              <a:buFont typeface="Noto Symbol"/>
              <a:buChar char="⬜"/>
              <a:defRPr/>
            </a:lvl2pPr>
            <a:lvl3pPr marL="914400" indent="-119062" algn="l" rtl="0">
              <a:spcBef>
                <a:spcPts val="500"/>
              </a:spcBef>
              <a:buClr>
                <a:schemeClr val="accent2"/>
              </a:buClr>
              <a:buFont typeface="Noto Symbol"/>
              <a:buChar char="■"/>
              <a:defRPr/>
            </a:lvl3pPr>
            <a:lvl4pPr marL="1371600" indent="-133350" algn="l" rtl="0">
              <a:spcBef>
                <a:spcPts val="400"/>
              </a:spcBef>
              <a:buClr>
                <a:schemeClr val="accent3"/>
              </a:buClr>
              <a:buFont typeface="Noto Symbol"/>
              <a:buChar char="■"/>
              <a:defRPr/>
            </a:lvl4pPr>
            <a:lvl5pPr marL="1828800" indent="-146050" algn="l" rtl="0">
              <a:spcBef>
                <a:spcPts val="400"/>
              </a:spcBef>
              <a:buClr>
                <a:schemeClr val="accent4"/>
              </a:buClr>
              <a:buFont typeface="Noto Symbol"/>
              <a:buChar char="■"/>
              <a:defRPr/>
            </a:lvl5pPr>
            <a:lvl6pPr marL="2103120" indent="-121920" algn="l" rtl="0">
              <a:spcBef>
                <a:spcPts val="360"/>
              </a:spcBef>
              <a:buClr>
                <a:schemeClr val="accent1"/>
              </a:buClr>
              <a:buFont typeface="Noto Symbol"/>
              <a:buChar char="▪"/>
              <a:defRPr/>
            </a:lvl6pPr>
            <a:lvl7pPr marL="2377440" indent="-116839" algn="l" rtl="0">
              <a:spcBef>
                <a:spcPts val="360"/>
              </a:spcBef>
              <a:buClr>
                <a:schemeClr val="accent2"/>
              </a:buClr>
              <a:buFont typeface="Noto Symbol"/>
              <a:buChar char="▪"/>
              <a:defRPr/>
            </a:lvl7pPr>
            <a:lvl8pPr marL="2651760" indent="-124460" algn="l" rtl="0">
              <a:spcBef>
                <a:spcPts val="360"/>
              </a:spcBef>
              <a:buClr>
                <a:schemeClr val="accent3"/>
              </a:buClr>
              <a:buFont typeface="Noto Symbol"/>
              <a:buChar char="▪"/>
              <a:defRPr/>
            </a:lvl8pPr>
            <a:lvl9pPr marL="2926080" indent="-119379" algn="l" rtl="0">
              <a:spcBef>
                <a:spcPts val="360"/>
              </a:spcBef>
              <a:buClr>
                <a:schemeClr val="accent4"/>
              </a:buClr>
              <a:buFont typeface="Noto Symbol"/>
              <a:buChar char="▪"/>
              <a:defRPr/>
            </a:lvl9pPr>
          </a:lstStyle>
          <a:p>
            <a:endParaRPr/>
          </a:p>
        </p:txBody>
      </p:sp>
      <p:sp>
        <p:nvSpPr>
          <p:cNvPr id="288" name="Shape 288"/>
          <p:cNvSpPr txBox="1">
            <a:spLocks noGrp="1"/>
          </p:cNvSpPr>
          <p:nvPr>
            <p:ph type="dt" idx="10"/>
          </p:nvPr>
        </p:nvSpPr>
        <p:spPr>
          <a:xfrm>
            <a:off x="6553200" y="4686301"/>
            <a:ext cx="2209799" cy="273843"/>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89" name="Shape 289"/>
          <p:cNvSpPr txBox="1">
            <a:spLocks noGrp="1"/>
          </p:cNvSpPr>
          <p:nvPr>
            <p:ph type="ftr" idx="11"/>
          </p:nvPr>
        </p:nvSpPr>
        <p:spPr>
          <a:xfrm>
            <a:off x="457200" y="4686155"/>
            <a:ext cx="5573482" cy="273843"/>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90" name="Shape 290"/>
          <p:cNvSpPr/>
          <p:nvPr/>
        </p:nvSpPr>
        <p:spPr>
          <a:xfrm>
            <a:off x="6096317" y="0"/>
            <a:ext cx="320039" cy="5143499"/>
          </a:xfrm>
          <a:prstGeom prst="rect">
            <a:avLst/>
          </a:prstGeom>
          <a:solidFill>
            <a:srgbClr val="FFFFFF"/>
          </a:solidFill>
          <a:ln>
            <a:noFill/>
          </a:ln>
        </p:spPr>
        <p:txBody>
          <a:bodyPr lIns="91425" tIns="45700" rIns="91425" bIns="45700" anchor="ctr" anchorCtr="0">
            <a:noAutofit/>
          </a:bodyPr>
          <a:lstStyle/>
          <a:p>
            <a:pPr marL="0" marR="0" lvl="0" indent="0" algn="ctr" rtl="0">
              <a:spcBef>
                <a:spcPts val="0"/>
              </a:spcBef>
              <a:spcAft>
                <a:spcPts val="0"/>
              </a:spcAft>
              <a:buNone/>
            </a:pPr>
            <a:endParaRPr sz="2400" b="0" i="0" u="none" strike="noStrike" cap="none" baseline="0">
              <a:solidFill>
                <a:schemeClr val="lt1"/>
              </a:solidFill>
              <a:latin typeface="Times New Roman"/>
              <a:ea typeface="Times New Roman"/>
              <a:cs typeface="Times New Roman"/>
              <a:sym typeface="Times New Roman"/>
            </a:endParaRPr>
          </a:p>
        </p:txBody>
      </p:sp>
      <p:sp>
        <p:nvSpPr>
          <p:cNvPr id="291" name="Shape 291"/>
          <p:cNvSpPr/>
          <p:nvPr/>
        </p:nvSpPr>
        <p:spPr>
          <a:xfrm>
            <a:off x="6142037" y="457200"/>
            <a:ext cx="228600" cy="4686299"/>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spcAft>
                <a:spcPts val="0"/>
              </a:spcAft>
              <a:buNone/>
            </a:pPr>
            <a:endParaRPr sz="2400" b="0" i="0" u="none" strike="noStrike" cap="none" baseline="0">
              <a:solidFill>
                <a:schemeClr val="lt1"/>
              </a:solidFill>
              <a:latin typeface="Times New Roman"/>
              <a:ea typeface="Times New Roman"/>
              <a:cs typeface="Times New Roman"/>
              <a:sym typeface="Times New Roman"/>
            </a:endParaRPr>
          </a:p>
        </p:txBody>
      </p:sp>
      <p:sp>
        <p:nvSpPr>
          <p:cNvPr id="292" name="Shape 292"/>
          <p:cNvSpPr/>
          <p:nvPr/>
        </p:nvSpPr>
        <p:spPr>
          <a:xfrm>
            <a:off x="6142037" y="0"/>
            <a:ext cx="228600" cy="400049"/>
          </a:xfrm>
          <a:prstGeom prst="rect">
            <a:avLst/>
          </a:prstGeom>
          <a:solidFill>
            <a:schemeClr val="accent2"/>
          </a:solidFill>
          <a:ln>
            <a:noFill/>
          </a:ln>
        </p:spPr>
        <p:txBody>
          <a:bodyPr lIns="91425" tIns="45700" rIns="91425" bIns="45700" anchor="ctr" anchorCtr="0">
            <a:noAutofit/>
          </a:bodyPr>
          <a:lstStyle/>
          <a:p>
            <a:pPr marL="0" marR="0" lvl="0" indent="0" algn="ctr" rtl="0">
              <a:spcBef>
                <a:spcPts val="0"/>
              </a:spcBef>
              <a:spcAft>
                <a:spcPts val="0"/>
              </a:spcAft>
              <a:buNone/>
            </a:pPr>
            <a:endParaRPr sz="2400" b="0" i="0" u="none" strike="noStrike" cap="none" baseline="0">
              <a:solidFill>
                <a:schemeClr val="lt1"/>
              </a:solidFill>
              <a:latin typeface="Times New Roman"/>
              <a:ea typeface="Times New Roman"/>
              <a:cs typeface="Times New Roman"/>
              <a:sym typeface="Times New Roman"/>
            </a:endParaRPr>
          </a:p>
        </p:txBody>
      </p:sp>
      <p:sp>
        <p:nvSpPr>
          <p:cNvPr id="293" name="Shape 293"/>
          <p:cNvSpPr txBox="1">
            <a:spLocks noGrp="1"/>
          </p:cNvSpPr>
          <p:nvPr>
            <p:ph type="sldNum" idx="12"/>
          </p:nvPr>
        </p:nvSpPr>
        <p:spPr>
          <a:xfrm rot="5400000">
            <a:off x="6056313" y="77787"/>
            <a:ext cx="400049" cy="244475"/>
          </a:xfrm>
          <a:prstGeom prst="rect">
            <a:avLst/>
          </a:prstGeom>
          <a:noFill/>
          <a:ln>
            <a:noFill/>
          </a:ln>
        </p:spPr>
        <p:txBody>
          <a:bodyPr lIns="91425" tIns="45700" rIns="91425" bIns="45700" anchor="ctr" anchorCtr="0">
            <a:noAutofit/>
          </a:bodyPr>
          <a:lstStyle>
            <a:lvl1pPr marL="0" marR="0" indent="0" algn="ctr" rtl="0">
              <a:spcBef>
                <a:spcPts val="0"/>
              </a:spcBef>
              <a:buNone/>
              <a:defRPr sz="1400" b="1" i="0" u="none" strike="noStrike" cap="none" baseline="0">
                <a:solidFill>
                  <a:srgbClr val="FFFFFF"/>
                </a:solidFill>
                <a:latin typeface="Arial"/>
                <a:ea typeface="Arial"/>
                <a:cs typeface="Arial"/>
                <a:sym typeface="Arial"/>
              </a:defRPr>
            </a:lvl1pPr>
          </a:lstStyle>
          <a:p>
            <a:pPr marL="0" lvl="0" indent="0">
              <a:spcBef>
                <a:spcPts val="0"/>
              </a:spcBef>
              <a:buSzPct val="25000"/>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457200" y="205978"/>
            <a:ext cx="822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cxnSp>
        <p:nvCxnSpPr>
          <p:cNvPr id="28" name="Shape 28"/>
          <p:cNvCxnSpPr/>
          <p:nvPr/>
        </p:nvCxnSpPr>
        <p:spPr>
          <a:xfrm>
            <a:off x="457200" y="1143000"/>
            <a:ext cx="8229600" cy="0"/>
          </a:xfrm>
          <a:prstGeom prst="straightConnector1">
            <a:avLst/>
          </a:prstGeom>
          <a:noFill/>
          <a:ln w="50800" cap="flat">
            <a:solidFill>
              <a:schemeClr val="accent1"/>
            </a:solidFill>
            <a:prstDash val="solid"/>
            <a:round/>
            <a:headEnd type="none" w="med" len="med"/>
            <a:tailEnd type="none" w="med" len="med"/>
          </a:ln>
        </p:spPr>
      </p:cxnSp>
      <p:sp>
        <p:nvSpPr>
          <p:cNvPr id="29" name="Shape 29"/>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5"/>
        <p:cNvGrpSpPr/>
        <p:nvPr/>
      </p:nvGrpSpPr>
      <p:grpSpPr>
        <a:xfrm>
          <a:off x="0" y="0"/>
          <a:ext cx="0" cy="0"/>
          <a:chOff x="0" y="0"/>
          <a:chExt cx="0" cy="0"/>
        </a:xfrm>
      </p:grpSpPr>
      <p:sp>
        <p:nvSpPr>
          <p:cNvPr id="16" name="Shape 16"/>
          <p:cNvSpPr txBox="1">
            <a:spLocks noGrp="1"/>
          </p:cNvSpPr>
          <p:nvPr>
            <p:ph type="title"/>
          </p:nvPr>
        </p:nvSpPr>
        <p:spPr>
          <a:xfrm>
            <a:off x="457200" y="205978"/>
            <a:ext cx="8229600" cy="857400"/>
          </a:xfrm>
          <a:prstGeom prst="rect">
            <a:avLst/>
          </a:prstGeom>
          <a:noFill/>
          <a:ln>
            <a:noFill/>
          </a:ln>
        </p:spPr>
        <p:txBody>
          <a:bodyPr lIns="91425" tIns="91425" rIns="91425" bIns="91425" anchor="b" anchorCtr="0"/>
          <a:lstStyle>
            <a:lvl1pPr rtl="0">
              <a:spcBef>
                <a:spcPts val="0"/>
              </a:spcBef>
              <a:defRPr>
                <a:solidFill>
                  <a:srgbClr val="DA0002"/>
                </a:solidFill>
              </a:defRPr>
            </a:lvl1pPr>
            <a:lvl2pPr rtl="0">
              <a:spcBef>
                <a:spcPts val="0"/>
              </a:spcBef>
              <a:defRPr>
                <a:solidFill>
                  <a:srgbClr val="DA0002"/>
                </a:solidFill>
              </a:defRPr>
            </a:lvl2pPr>
            <a:lvl3pPr rtl="0">
              <a:spcBef>
                <a:spcPts val="0"/>
              </a:spcBef>
              <a:defRPr>
                <a:solidFill>
                  <a:srgbClr val="DA0002"/>
                </a:solidFill>
              </a:defRPr>
            </a:lvl3pPr>
            <a:lvl4pPr rtl="0">
              <a:spcBef>
                <a:spcPts val="0"/>
              </a:spcBef>
              <a:defRPr>
                <a:solidFill>
                  <a:srgbClr val="DA0002"/>
                </a:solidFill>
              </a:defRPr>
            </a:lvl4pPr>
            <a:lvl5pPr rtl="0">
              <a:spcBef>
                <a:spcPts val="0"/>
              </a:spcBef>
              <a:defRPr>
                <a:solidFill>
                  <a:srgbClr val="DA0002"/>
                </a:solidFill>
              </a:defRPr>
            </a:lvl5pPr>
            <a:lvl6pPr rtl="0">
              <a:spcBef>
                <a:spcPts val="0"/>
              </a:spcBef>
              <a:defRPr>
                <a:solidFill>
                  <a:srgbClr val="DA0002"/>
                </a:solidFill>
              </a:defRPr>
            </a:lvl6pPr>
            <a:lvl7pPr rtl="0">
              <a:spcBef>
                <a:spcPts val="0"/>
              </a:spcBef>
              <a:defRPr>
                <a:solidFill>
                  <a:srgbClr val="DA0002"/>
                </a:solidFill>
              </a:defRPr>
            </a:lvl7pPr>
            <a:lvl8pPr rtl="0">
              <a:spcBef>
                <a:spcPts val="0"/>
              </a:spcBef>
              <a:defRPr>
                <a:solidFill>
                  <a:srgbClr val="DA0002"/>
                </a:solidFill>
              </a:defRPr>
            </a:lvl8pPr>
            <a:lvl9pPr rtl="0">
              <a:spcBef>
                <a:spcPts val="0"/>
              </a:spcBef>
              <a:defRPr>
                <a:solidFill>
                  <a:srgbClr val="DA0002"/>
                </a:solidFill>
              </a:defRPr>
            </a:lvl9pPr>
          </a:lstStyle>
          <a:p>
            <a:endParaRPr/>
          </a:p>
        </p:txBody>
      </p:sp>
      <p:sp>
        <p:nvSpPr>
          <p:cNvPr id="17" name="Shape 17"/>
          <p:cNvSpPr txBox="1">
            <a:spLocks noGrp="1"/>
          </p:cNvSpPr>
          <p:nvPr>
            <p:ph type="body" idx="1"/>
          </p:nvPr>
        </p:nvSpPr>
        <p:spPr>
          <a:xfrm>
            <a:off x="457200" y="1200150"/>
            <a:ext cx="8229600" cy="3725698"/>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cxnSp>
        <p:nvCxnSpPr>
          <p:cNvPr id="18" name="Shape 18"/>
          <p:cNvCxnSpPr/>
          <p:nvPr/>
        </p:nvCxnSpPr>
        <p:spPr>
          <a:xfrm>
            <a:off x="457200" y="1143000"/>
            <a:ext cx="8229600" cy="0"/>
          </a:xfrm>
          <a:prstGeom prst="straightConnector1">
            <a:avLst/>
          </a:prstGeom>
          <a:noFill/>
          <a:ln w="50800" cap="flat" cmpd="sng">
            <a:solidFill>
              <a:srgbClr val="DA0002"/>
            </a:solidFill>
            <a:prstDash val="solid"/>
            <a:round/>
            <a:headEnd type="none" w="med" len="med"/>
            <a:tailEnd type="none" w="med" len="med"/>
          </a:ln>
        </p:spPr>
      </p:cxnSp>
      <p:sp>
        <p:nvSpPr>
          <p:cNvPr id="19" name="Shape 19"/>
          <p:cNvSpPr txBox="1">
            <a:spLocks noGrp="1"/>
          </p:cNvSpPr>
          <p:nvPr>
            <p:ph type="sldNum" idx="12"/>
          </p:nvPr>
        </p:nvSpPr>
        <p:spPr>
          <a:xfrm>
            <a:off x="8556790" y="4749850"/>
            <a:ext cx="548699" cy="393600"/>
          </a:xfrm>
          <a:prstGeom prst="rect">
            <a:avLst/>
          </a:prstGeom>
          <a:noFill/>
          <a:ln>
            <a:noFill/>
          </a:ln>
        </p:spPr>
        <p:txBody>
          <a:bodyPr lIns="91425" tIns="91425" rIns="91425" bIns="91425" anchor="ctr"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 sz="1300" b="0" i="0" u="none" strike="noStrike" cap="none" baseline="0">
                <a:solidFill>
                  <a:schemeClr val="dk1"/>
                </a:solidFill>
                <a:latin typeface="Arial"/>
                <a:ea typeface="Arial"/>
                <a:cs typeface="Arial"/>
                <a:sym typeface="Arial"/>
                <a:rtl val="0"/>
              </a:rPr>
              <a:t>‹#›</a:t>
            </a:fld>
            <a:endParaRPr lang="en" sz="1300" b="0" i="0" u="none" strike="noStrike" cap="none" baseline="0">
              <a:solidFill>
                <a:schemeClr val="dk1"/>
              </a:solidFill>
              <a:latin typeface="Arial"/>
              <a:ea typeface="Arial"/>
              <a:cs typeface="Arial"/>
              <a:sym typeface="Arial"/>
              <a:rtl val="0"/>
            </a:endParaRPr>
          </a:p>
        </p:txBody>
      </p:sp>
    </p:spTree>
    <p:extLst>
      <p:ext uri="{BB962C8B-B14F-4D97-AF65-F5344CB8AC3E}">
        <p14:creationId xmlns:p14="http://schemas.microsoft.com/office/powerpoint/2010/main" val="889478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30"/>
        <p:cNvGrpSpPr/>
        <p:nvPr/>
      </p:nvGrpSpPr>
      <p:grpSpPr>
        <a:xfrm>
          <a:off x="0" y="0"/>
          <a:ext cx="0" cy="0"/>
          <a:chOff x="0" y="0"/>
          <a:chExt cx="0" cy="0"/>
        </a:xfrm>
      </p:grpSpPr>
      <p:sp>
        <p:nvSpPr>
          <p:cNvPr id="31" name="Shape 31"/>
          <p:cNvSpPr txBox="1">
            <a:spLocks noGrp="1"/>
          </p:cNvSpPr>
          <p:nvPr>
            <p:ph type="body" idx="1"/>
          </p:nvPr>
        </p:nvSpPr>
        <p:spPr>
          <a:xfrm>
            <a:off x="457200" y="4406309"/>
            <a:ext cx="8229600" cy="519599"/>
          </a:xfrm>
          <a:prstGeom prst="rect">
            <a:avLst/>
          </a:prstGeom>
        </p:spPr>
        <p:txBody>
          <a:bodyPr lIns="91425" tIns="91425" rIns="91425" bIns="91425" anchor="t" anchorCtr="0"/>
          <a:lstStyle>
            <a:lvl1pPr algn="ctr">
              <a:spcBef>
                <a:spcPts val="0"/>
              </a:spcBef>
              <a:buSzPct val="100000"/>
              <a:buNone/>
              <a:defRPr sz="1800"/>
            </a:lvl1pPr>
          </a:lstStyle>
          <a:p>
            <a:endParaRPr/>
          </a:p>
        </p:txBody>
      </p:sp>
      <p:cxnSp>
        <p:nvCxnSpPr>
          <p:cNvPr id="32" name="Shape 32"/>
          <p:cNvCxnSpPr/>
          <p:nvPr/>
        </p:nvCxnSpPr>
        <p:spPr>
          <a:xfrm>
            <a:off x="457200" y="4317760"/>
            <a:ext cx="8229600" cy="0"/>
          </a:xfrm>
          <a:prstGeom prst="straightConnector1">
            <a:avLst/>
          </a:prstGeom>
          <a:noFill/>
          <a:ln w="50800" cap="flat">
            <a:solidFill>
              <a:schemeClr val="lt2"/>
            </a:solidFill>
            <a:prstDash val="solid"/>
            <a:round/>
            <a:headEnd type="none" w="med" len="med"/>
            <a:tailEnd type="none" w="med" len="med"/>
          </a:ln>
        </p:spPr>
      </p:cxnSp>
      <p:sp>
        <p:nvSpPr>
          <p:cNvPr id="33" name="Shape 33"/>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34"/>
        <p:cNvGrpSpPr/>
        <p:nvPr/>
      </p:nvGrpSpPr>
      <p:grpSpPr>
        <a:xfrm>
          <a:off x="0" y="0"/>
          <a:ext cx="0" cy="0"/>
          <a:chOff x="0" y="0"/>
          <a:chExt cx="0" cy="0"/>
        </a:xfrm>
      </p:grpSpPr>
      <p:cxnSp>
        <p:nvCxnSpPr>
          <p:cNvPr id="35" name="Shape 35"/>
          <p:cNvCxnSpPr/>
          <p:nvPr/>
        </p:nvCxnSpPr>
        <p:spPr>
          <a:xfrm>
            <a:off x="457200" y="113139"/>
            <a:ext cx="8229600" cy="0"/>
          </a:xfrm>
          <a:prstGeom prst="straightConnector1">
            <a:avLst/>
          </a:prstGeom>
          <a:noFill/>
          <a:ln w="50800" cap="flat">
            <a:solidFill>
              <a:schemeClr val="lt2"/>
            </a:solidFill>
            <a:prstDash val="solid"/>
            <a:round/>
            <a:headEnd type="none" w="med" len="med"/>
            <a:tailEnd type="none" w="med" len="med"/>
          </a:ln>
        </p:spPr>
      </p:cxnSp>
      <p:sp>
        <p:nvSpPr>
          <p:cNvPr id="36" name="Shape 36"/>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685800" y="457200"/>
            <a:ext cx="7772400" cy="85725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45" name="Shape 45"/>
          <p:cNvSpPr txBox="1">
            <a:spLocks noGrp="1"/>
          </p:cNvSpPr>
          <p:nvPr>
            <p:ph type="dt" idx="10"/>
          </p:nvPr>
        </p:nvSpPr>
        <p:spPr>
          <a:xfrm>
            <a:off x="685800" y="4686300"/>
            <a:ext cx="1904999" cy="3428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6" name="Shape 46"/>
          <p:cNvSpPr txBox="1">
            <a:spLocks noGrp="1"/>
          </p:cNvSpPr>
          <p:nvPr>
            <p:ph type="ftr" idx="11"/>
          </p:nvPr>
        </p:nvSpPr>
        <p:spPr>
          <a:xfrm>
            <a:off x="3124200" y="4686300"/>
            <a:ext cx="2895600" cy="342899"/>
          </a:xfrm>
          <a:prstGeom prst="rect">
            <a:avLst/>
          </a:prstGeom>
          <a:noFill/>
          <a:ln>
            <a:noFill/>
          </a:ln>
        </p:spPr>
        <p:txBody>
          <a:bodyPr lIns="91425" tIns="91425" rIns="91425" bIns="91425" anchor="t"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7" name="Shape 47"/>
          <p:cNvSpPr txBox="1">
            <a:spLocks noGrp="1"/>
          </p:cNvSpPr>
          <p:nvPr>
            <p:ph type="sldNum" idx="12"/>
          </p:nvPr>
        </p:nvSpPr>
        <p:spPr>
          <a:xfrm>
            <a:off x="6553200" y="4686300"/>
            <a:ext cx="1904999" cy="342899"/>
          </a:xfrm>
          <a:prstGeom prst="rect">
            <a:avLst/>
          </a:prstGeom>
          <a:noFill/>
          <a:ln>
            <a:noFill/>
          </a:ln>
        </p:spPr>
        <p:txBody>
          <a:bodyPr lIns="91425" tIns="45700" rIns="91425" bIns="45700" anchor="t" anchorCtr="0">
            <a:noAutofit/>
          </a:bodyPr>
          <a:lstStyle>
            <a:lvl1pPr marL="0" marR="0" indent="0" algn="r" rtl="0">
              <a:spcBef>
                <a:spcPts val="0"/>
              </a:spcBef>
              <a:buNone/>
              <a:defRPr sz="1400" b="0" i="0" u="none" strike="noStrike" cap="none" baseline="0">
                <a:solidFill>
                  <a:schemeClr val="dk1"/>
                </a:solidFill>
                <a:latin typeface="Times New Roman"/>
                <a:ea typeface="Times New Roman"/>
                <a:cs typeface="Times New Roman"/>
                <a:sym typeface="Times New Roman"/>
              </a:defRPr>
            </a:lvl1pPr>
          </a:lstStyle>
          <a:p>
            <a:pPr marL="0" lvl="0" indent="0">
              <a:spcBef>
                <a:spcPts val="0"/>
              </a:spcBef>
              <a:buSzPct val="25000"/>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48"/>
        <p:cNvGrpSpPr/>
        <p:nvPr/>
      </p:nvGrpSpPr>
      <p:grpSpPr>
        <a:xfrm>
          <a:off x="0" y="0"/>
          <a:ext cx="0" cy="0"/>
          <a:chOff x="0" y="0"/>
          <a:chExt cx="0" cy="0"/>
        </a:xfrm>
      </p:grpSpPr>
      <p:sp>
        <p:nvSpPr>
          <p:cNvPr id="49" name="Shape 49"/>
          <p:cNvSpPr txBox="1">
            <a:spLocks noGrp="1"/>
          </p:cNvSpPr>
          <p:nvPr>
            <p:ph type="ctrTitle"/>
          </p:nvPr>
        </p:nvSpPr>
        <p:spPr>
          <a:xfrm>
            <a:off x="685800" y="1597818"/>
            <a:ext cx="7772400" cy="1102518"/>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0" marR="0" indent="0" algn="ctr" rtl="0">
              <a:spcBef>
                <a:spcPts val="0"/>
              </a:spcBef>
              <a:spcAft>
                <a:spcPts val="0"/>
              </a:spcAft>
              <a:defRPr/>
            </a:lvl2pPr>
            <a:lvl3pPr marL="0" marR="0" indent="0" algn="ctr" rtl="0">
              <a:spcBef>
                <a:spcPts val="0"/>
              </a:spcBef>
              <a:spcAft>
                <a:spcPts val="0"/>
              </a:spcAft>
              <a:defRPr/>
            </a:lvl3pPr>
            <a:lvl4pPr marL="0" marR="0" indent="0" algn="ctr" rtl="0">
              <a:spcBef>
                <a:spcPts val="0"/>
              </a:spcBef>
              <a:spcAft>
                <a:spcPts val="0"/>
              </a:spcAft>
              <a:defRPr/>
            </a:lvl4pPr>
            <a:lvl5pPr marL="0" marR="0" indent="0" algn="ctr" rtl="0">
              <a:spcBef>
                <a:spcPts val="0"/>
              </a:spcBef>
              <a:spcAft>
                <a:spcPts val="0"/>
              </a:spcAft>
              <a:defRPr/>
            </a:lvl5pPr>
            <a:lvl6pPr marL="457200" marR="0" indent="0" algn="ctr" rtl="0">
              <a:spcBef>
                <a:spcPts val="0"/>
              </a:spcBef>
              <a:spcAft>
                <a:spcPts val="0"/>
              </a:spcAft>
              <a:defRPr/>
            </a:lvl6pPr>
            <a:lvl7pPr marL="914400" marR="0" indent="0" algn="ctr" rtl="0">
              <a:spcBef>
                <a:spcPts val="0"/>
              </a:spcBef>
              <a:spcAft>
                <a:spcPts val="0"/>
              </a:spcAft>
              <a:defRPr/>
            </a:lvl7pPr>
            <a:lvl8pPr marL="1371600" marR="0" indent="0" algn="ctr" rtl="0">
              <a:spcBef>
                <a:spcPts val="0"/>
              </a:spcBef>
              <a:spcAft>
                <a:spcPts val="0"/>
              </a:spcAft>
              <a:defRPr/>
            </a:lvl8pPr>
            <a:lvl9pPr marL="1828800" marR="0" indent="0" algn="ctr" rtl="0">
              <a:spcBef>
                <a:spcPts val="0"/>
              </a:spcBef>
              <a:spcAft>
                <a:spcPts val="0"/>
              </a:spcAft>
              <a:defRPr/>
            </a:lvl9pPr>
          </a:lstStyle>
          <a:p>
            <a:endParaRPr/>
          </a:p>
        </p:txBody>
      </p:sp>
      <p:sp>
        <p:nvSpPr>
          <p:cNvPr id="50" name="Shape 50"/>
          <p:cNvSpPr txBox="1">
            <a:spLocks noGrp="1"/>
          </p:cNvSpPr>
          <p:nvPr>
            <p:ph type="subTitle" idx="1"/>
          </p:nvPr>
        </p:nvSpPr>
        <p:spPr>
          <a:xfrm>
            <a:off x="1371600" y="2914650"/>
            <a:ext cx="6400799" cy="1314450"/>
          </a:xfrm>
          <a:prstGeom prst="rect">
            <a:avLst/>
          </a:prstGeom>
          <a:noFill/>
          <a:ln>
            <a:noFill/>
          </a:ln>
        </p:spPr>
        <p:txBody>
          <a:bodyPr lIns="91425" tIns="91425" rIns="91425" bIns="91425" anchor="t" anchorCtr="0"/>
          <a:lstStyle>
            <a:lvl1pPr marL="0" marR="0" indent="0" algn="ctr" rtl="0">
              <a:spcBef>
                <a:spcPts val="640"/>
              </a:spcBef>
              <a:spcAft>
                <a:spcPts val="0"/>
              </a:spcAft>
              <a:buClr>
                <a:schemeClr val="dk1"/>
              </a:buClr>
              <a:buFont typeface="Times New Roman"/>
              <a:buNone/>
              <a:defRPr/>
            </a:lvl1pPr>
            <a:lvl2pPr marL="457200" marR="0" indent="0" algn="ctr" rtl="0">
              <a:spcBef>
                <a:spcPts val="560"/>
              </a:spcBef>
              <a:spcAft>
                <a:spcPts val="0"/>
              </a:spcAft>
              <a:buClr>
                <a:schemeClr val="dk1"/>
              </a:buClr>
              <a:buFont typeface="Times New Roman"/>
              <a:buNone/>
              <a:defRPr/>
            </a:lvl2pPr>
            <a:lvl3pPr marL="914400" marR="0" indent="0" algn="ctr" rtl="0">
              <a:spcBef>
                <a:spcPts val="480"/>
              </a:spcBef>
              <a:spcAft>
                <a:spcPts val="0"/>
              </a:spcAft>
              <a:buClr>
                <a:schemeClr val="dk1"/>
              </a:buClr>
              <a:buFont typeface="Times New Roman"/>
              <a:buNone/>
              <a:defRPr/>
            </a:lvl3pPr>
            <a:lvl4pPr marL="1371600" marR="0" indent="0" algn="ctr" rtl="0">
              <a:spcBef>
                <a:spcPts val="400"/>
              </a:spcBef>
              <a:spcAft>
                <a:spcPts val="0"/>
              </a:spcAft>
              <a:buClr>
                <a:schemeClr val="dk1"/>
              </a:buClr>
              <a:buFont typeface="Times New Roman"/>
              <a:buNone/>
              <a:defRPr/>
            </a:lvl4pPr>
            <a:lvl5pPr marL="1828800" marR="0" indent="0" algn="ctr" rtl="0">
              <a:spcBef>
                <a:spcPts val="400"/>
              </a:spcBef>
              <a:spcAft>
                <a:spcPts val="0"/>
              </a:spcAft>
              <a:buClr>
                <a:schemeClr val="dk1"/>
              </a:buClr>
              <a:buFont typeface="Times New Roman"/>
              <a:buNone/>
              <a:defRPr/>
            </a:lvl5pPr>
            <a:lvl6pPr marL="2286000" marR="0" indent="0" algn="ctr" rtl="0">
              <a:spcBef>
                <a:spcPts val="400"/>
              </a:spcBef>
              <a:spcAft>
                <a:spcPts val="0"/>
              </a:spcAft>
              <a:buClr>
                <a:schemeClr val="dk1"/>
              </a:buClr>
              <a:buFont typeface="Times New Roman"/>
              <a:buNone/>
              <a:defRPr/>
            </a:lvl6pPr>
            <a:lvl7pPr marL="2743200" marR="0" indent="0" algn="ctr" rtl="0">
              <a:spcBef>
                <a:spcPts val="400"/>
              </a:spcBef>
              <a:spcAft>
                <a:spcPts val="0"/>
              </a:spcAft>
              <a:buClr>
                <a:schemeClr val="dk1"/>
              </a:buClr>
              <a:buFont typeface="Times New Roman"/>
              <a:buNone/>
              <a:defRPr/>
            </a:lvl7pPr>
            <a:lvl8pPr marL="3200400" marR="0" indent="0" algn="ctr" rtl="0">
              <a:spcBef>
                <a:spcPts val="400"/>
              </a:spcBef>
              <a:spcAft>
                <a:spcPts val="0"/>
              </a:spcAft>
              <a:buClr>
                <a:schemeClr val="dk1"/>
              </a:buClr>
              <a:buFont typeface="Times New Roman"/>
              <a:buNone/>
              <a:defRPr/>
            </a:lvl8pPr>
            <a:lvl9pPr marL="3657600" marR="0" indent="0" algn="ctr" rtl="0">
              <a:spcBef>
                <a:spcPts val="400"/>
              </a:spcBef>
              <a:spcAft>
                <a:spcPts val="0"/>
              </a:spcAft>
              <a:buClr>
                <a:schemeClr val="dk1"/>
              </a:buClr>
              <a:buFont typeface="Times New Roman"/>
              <a:buNone/>
              <a:defRPr/>
            </a:lvl9pPr>
          </a:lstStyle>
          <a:p>
            <a:endParaRPr/>
          </a:p>
        </p:txBody>
      </p:sp>
      <p:sp>
        <p:nvSpPr>
          <p:cNvPr id="51" name="Shape 51"/>
          <p:cNvSpPr txBox="1">
            <a:spLocks noGrp="1"/>
          </p:cNvSpPr>
          <p:nvPr>
            <p:ph type="dt" idx="10"/>
          </p:nvPr>
        </p:nvSpPr>
        <p:spPr>
          <a:xfrm>
            <a:off x="685800" y="4686300"/>
            <a:ext cx="1904999" cy="3428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2" name="Shape 52"/>
          <p:cNvSpPr txBox="1">
            <a:spLocks noGrp="1"/>
          </p:cNvSpPr>
          <p:nvPr>
            <p:ph type="ftr" idx="11"/>
          </p:nvPr>
        </p:nvSpPr>
        <p:spPr>
          <a:xfrm>
            <a:off x="3124200" y="4686300"/>
            <a:ext cx="2895600" cy="342899"/>
          </a:xfrm>
          <a:prstGeom prst="rect">
            <a:avLst/>
          </a:prstGeom>
          <a:noFill/>
          <a:ln>
            <a:noFill/>
          </a:ln>
        </p:spPr>
        <p:txBody>
          <a:bodyPr lIns="91425" tIns="91425" rIns="91425" bIns="91425" anchor="t"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3" name="Shape 53"/>
          <p:cNvSpPr txBox="1">
            <a:spLocks noGrp="1"/>
          </p:cNvSpPr>
          <p:nvPr>
            <p:ph type="sldNum" idx="12"/>
          </p:nvPr>
        </p:nvSpPr>
        <p:spPr>
          <a:xfrm>
            <a:off x="6553200" y="4686300"/>
            <a:ext cx="1904999" cy="342899"/>
          </a:xfrm>
          <a:prstGeom prst="rect">
            <a:avLst/>
          </a:prstGeom>
          <a:noFill/>
          <a:ln>
            <a:noFill/>
          </a:ln>
        </p:spPr>
        <p:txBody>
          <a:bodyPr lIns="91425" tIns="45700" rIns="91425" bIns="45700" anchor="t" anchorCtr="0">
            <a:noAutofit/>
          </a:bodyPr>
          <a:lstStyle>
            <a:lvl1pPr marL="0" marR="0" indent="0" algn="r" rtl="0">
              <a:spcBef>
                <a:spcPts val="0"/>
              </a:spcBef>
              <a:buNone/>
              <a:defRPr sz="1400" b="0" i="0" u="none" strike="noStrike" cap="none" baseline="0">
                <a:solidFill>
                  <a:schemeClr val="dk1"/>
                </a:solidFill>
                <a:latin typeface="Times New Roman"/>
                <a:ea typeface="Times New Roman"/>
                <a:cs typeface="Times New Roman"/>
                <a:sym typeface="Times New Roman"/>
              </a:defRPr>
            </a:lvl1pPr>
          </a:lstStyle>
          <a:p>
            <a:pPr marL="0" lvl="0" indent="0">
              <a:spcBef>
                <a:spcPts val="0"/>
              </a:spcBef>
              <a:buSzPct val="25000"/>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685800" y="457200"/>
            <a:ext cx="7772400" cy="857250"/>
          </a:xfrm>
          <a:prstGeom prst="rect">
            <a:avLst/>
          </a:prstGeom>
          <a:noFill/>
          <a:ln>
            <a:noFill/>
          </a:ln>
        </p:spPr>
        <p:txBody>
          <a:bodyPr lIns="91425" tIns="91425" rIns="91425" bIns="91425" anchor="ctr"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56" name="Shape 56"/>
          <p:cNvSpPr txBox="1">
            <a:spLocks noGrp="1"/>
          </p:cNvSpPr>
          <p:nvPr>
            <p:ph type="body" idx="1"/>
          </p:nvPr>
        </p:nvSpPr>
        <p:spPr>
          <a:xfrm>
            <a:off x="685800" y="1485900"/>
            <a:ext cx="7772400" cy="3086099"/>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Times New Roman"/>
              <a:buChar char="•"/>
              <a:defRPr/>
            </a:lvl1pPr>
            <a:lvl2pPr marL="742950" indent="-107950" algn="l" rtl="0">
              <a:spcBef>
                <a:spcPts val="560"/>
              </a:spcBef>
              <a:spcAft>
                <a:spcPts val="0"/>
              </a:spcAft>
              <a:buClr>
                <a:schemeClr val="dk1"/>
              </a:buClr>
              <a:buFont typeface="Times New Roman"/>
              <a:buChar char="–"/>
              <a:defRPr/>
            </a:lvl2pPr>
            <a:lvl3pPr marL="1143000" indent="-76200" algn="l" rtl="0">
              <a:spcBef>
                <a:spcPts val="480"/>
              </a:spcBef>
              <a:spcAft>
                <a:spcPts val="0"/>
              </a:spcAft>
              <a:buClr>
                <a:schemeClr val="dk1"/>
              </a:buClr>
              <a:buFont typeface="Times New Roman"/>
              <a:buChar char="•"/>
              <a:defRPr/>
            </a:lvl3pPr>
            <a:lvl4pPr marL="1600200" indent="-101600" algn="l" rtl="0">
              <a:spcBef>
                <a:spcPts val="400"/>
              </a:spcBef>
              <a:spcAft>
                <a:spcPts val="0"/>
              </a:spcAft>
              <a:buClr>
                <a:schemeClr val="dk1"/>
              </a:buClr>
              <a:buFont typeface="Times New Roman"/>
              <a:buChar char="–"/>
              <a:defRPr/>
            </a:lvl4pPr>
            <a:lvl5pPr marL="2057400" indent="-101600" algn="l" rtl="0">
              <a:spcBef>
                <a:spcPts val="400"/>
              </a:spcBef>
              <a:spcAft>
                <a:spcPts val="0"/>
              </a:spcAft>
              <a:buClr>
                <a:schemeClr val="dk1"/>
              </a:buClr>
              <a:buFont typeface="Times New Roman"/>
              <a:buChar char="»"/>
              <a:defRPr/>
            </a:lvl5pPr>
            <a:lvl6pPr marL="2514600" indent="-101600" algn="l" rtl="0">
              <a:spcBef>
                <a:spcPts val="400"/>
              </a:spcBef>
              <a:spcAft>
                <a:spcPts val="0"/>
              </a:spcAft>
              <a:buClr>
                <a:schemeClr val="dk1"/>
              </a:buClr>
              <a:buFont typeface="Times New Roman"/>
              <a:buChar char="»"/>
              <a:defRPr/>
            </a:lvl6pPr>
            <a:lvl7pPr marL="2971800" indent="-101600" algn="l" rtl="0">
              <a:spcBef>
                <a:spcPts val="400"/>
              </a:spcBef>
              <a:spcAft>
                <a:spcPts val="0"/>
              </a:spcAft>
              <a:buClr>
                <a:schemeClr val="dk1"/>
              </a:buClr>
              <a:buFont typeface="Times New Roman"/>
              <a:buChar char="»"/>
              <a:defRPr/>
            </a:lvl7pPr>
            <a:lvl8pPr marL="3429000" indent="-101600" algn="l" rtl="0">
              <a:spcBef>
                <a:spcPts val="400"/>
              </a:spcBef>
              <a:spcAft>
                <a:spcPts val="0"/>
              </a:spcAft>
              <a:buClr>
                <a:schemeClr val="dk1"/>
              </a:buClr>
              <a:buFont typeface="Times New Roman"/>
              <a:buChar char="»"/>
              <a:defRPr/>
            </a:lvl8pPr>
            <a:lvl9pPr marL="3886200" indent="-101600" algn="l" rtl="0">
              <a:spcBef>
                <a:spcPts val="400"/>
              </a:spcBef>
              <a:spcAft>
                <a:spcPts val="0"/>
              </a:spcAft>
              <a:buClr>
                <a:schemeClr val="dk1"/>
              </a:buClr>
              <a:buFont typeface="Times New Roman"/>
              <a:buChar char="»"/>
              <a:defRPr/>
            </a:lvl9pPr>
          </a:lstStyle>
          <a:p>
            <a:endParaRPr/>
          </a:p>
        </p:txBody>
      </p:sp>
      <p:sp>
        <p:nvSpPr>
          <p:cNvPr id="57" name="Shape 57"/>
          <p:cNvSpPr txBox="1">
            <a:spLocks noGrp="1"/>
          </p:cNvSpPr>
          <p:nvPr>
            <p:ph type="dt" idx="10"/>
          </p:nvPr>
        </p:nvSpPr>
        <p:spPr>
          <a:xfrm>
            <a:off x="685800" y="4686300"/>
            <a:ext cx="1904999" cy="3428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8" name="Shape 58"/>
          <p:cNvSpPr txBox="1">
            <a:spLocks noGrp="1"/>
          </p:cNvSpPr>
          <p:nvPr>
            <p:ph type="ftr" idx="11"/>
          </p:nvPr>
        </p:nvSpPr>
        <p:spPr>
          <a:xfrm>
            <a:off x="3124200" y="4686300"/>
            <a:ext cx="2895600" cy="342899"/>
          </a:xfrm>
          <a:prstGeom prst="rect">
            <a:avLst/>
          </a:prstGeom>
          <a:noFill/>
          <a:ln>
            <a:noFill/>
          </a:ln>
        </p:spPr>
        <p:txBody>
          <a:bodyPr lIns="91425" tIns="91425" rIns="91425" bIns="91425" anchor="t"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9" name="Shape 59"/>
          <p:cNvSpPr txBox="1">
            <a:spLocks noGrp="1"/>
          </p:cNvSpPr>
          <p:nvPr>
            <p:ph type="sldNum" idx="12"/>
          </p:nvPr>
        </p:nvSpPr>
        <p:spPr>
          <a:xfrm>
            <a:off x="6553200" y="4686300"/>
            <a:ext cx="1904999" cy="342899"/>
          </a:xfrm>
          <a:prstGeom prst="rect">
            <a:avLst/>
          </a:prstGeom>
          <a:noFill/>
          <a:ln>
            <a:noFill/>
          </a:ln>
        </p:spPr>
        <p:txBody>
          <a:bodyPr lIns="91425" tIns="45700" rIns="91425" bIns="45700" anchor="t" anchorCtr="0">
            <a:noAutofit/>
          </a:bodyPr>
          <a:lstStyle>
            <a:lvl1pPr marL="0" marR="0" indent="0" algn="r" rtl="0">
              <a:spcBef>
                <a:spcPts val="0"/>
              </a:spcBef>
              <a:buNone/>
              <a:defRPr sz="1400" b="0" i="0" u="none" strike="noStrike" cap="none" baseline="0">
                <a:solidFill>
                  <a:schemeClr val="dk1"/>
                </a:solidFill>
                <a:latin typeface="Times New Roman"/>
                <a:ea typeface="Times New Roman"/>
                <a:cs typeface="Times New Roman"/>
                <a:sym typeface="Times New Roman"/>
              </a:defRPr>
            </a:lvl1pPr>
          </a:lstStyle>
          <a:p>
            <a:pPr marL="0" lvl="0" indent="0">
              <a:spcBef>
                <a:spcPts val="0"/>
              </a:spcBef>
              <a:buSzPct val="25000"/>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7.xml"/><Relationship Id="rId12" Type="http://schemas.openxmlformats.org/officeDocument/2006/relationships/theme" Target="../theme/theme2.xml"/><Relationship Id="rId1" Type="http://schemas.openxmlformats.org/officeDocument/2006/relationships/slideLayout" Target="../slideLayouts/slideLayout7.xml"/><Relationship Id="rId2" Type="http://schemas.openxmlformats.org/officeDocument/2006/relationships/slideLayout" Target="../slideLayouts/slideLayout8.xml"/><Relationship Id="rId3" Type="http://schemas.openxmlformats.org/officeDocument/2006/relationships/slideLayout" Target="../slideLayouts/slideLayout9.xml"/><Relationship Id="rId4" Type="http://schemas.openxmlformats.org/officeDocument/2006/relationships/slideLayout" Target="../slideLayouts/slideLayout10.xml"/><Relationship Id="rId5" Type="http://schemas.openxmlformats.org/officeDocument/2006/relationships/slideLayout" Target="../slideLayouts/slideLayout11.xml"/><Relationship Id="rId6" Type="http://schemas.openxmlformats.org/officeDocument/2006/relationships/slideLayout" Target="../slideLayouts/slideLayout12.xml"/><Relationship Id="rId7" Type="http://schemas.openxmlformats.org/officeDocument/2006/relationships/slideLayout" Target="../slideLayouts/slideLayout13.xml"/><Relationship Id="rId8" Type="http://schemas.openxmlformats.org/officeDocument/2006/relationships/slideLayout" Target="../slideLayouts/slideLayout14.xml"/><Relationship Id="rId9" Type="http://schemas.openxmlformats.org/officeDocument/2006/relationships/slideLayout" Target="../slideLayouts/slideLayout15.xml"/><Relationship Id="rId10"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28.xml"/><Relationship Id="rId12" Type="http://schemas.openxmlformats.org/officeDocument/2006/relationships/theme" Target="../theme/theme3.xml"/><Relationship Id="rId1" Type="http://schemas.openxmlformats.org/officeDocument/2006/relationships/slideLayout" Target="../slideLayouts/slideLayout18.xml"/><Relationship Id="rId2" Type="http://schemas.openxmlformats.org/officeDocument/2006/relationships/slideLayout" Target="../slideLayouts/slideLayout19.xml"/><Relationship Id="rId3" Type="http://schemas.openxmlformats.org/officeDocument/2006/relationships/slideLayout" Target="../slideLayouts/slideLayout20.xml"/><Relationship Id="rId4" Type="http://schemas.openxmlformats.org/officeDocument/2006/relationships/slideLayout" Target="../slideLayouts/slideLayout21.xml"/><Relationship Id="rId5" Type="http://schemas.openxmlformats.org/officeDocument/2006/relationships/slideLayout" Target="../slideLayouts/slideLayout22.xml"/><Relationship Id="rId6" Type="http://schemas.openxmlformats.org/officeDocument/2006/relationships/slideLayout" Target="../slideLayouts/slideLayout23.xml"/><Relationship Id="rId7" Type="http://schemas.openxmlformats.org/officeDocument/2006/relationships/slideLayout" Target="../slideLayouts/slideLayout24.xml"/><Relationship Id="rId8" Type="http://schemas.openxmlformats.org/officeDocument/2006/relationships/slideLayout" Target="../slideLayouts/slideLayout25.xml"/><Relationship Id="rId9" Type="http://schemas.openxmlformats.org/officeDocument/2006/relationships/slideLayout" Target="../slideLayouts/slideLayout26.xml"/><Relationship Id="rId10"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39.xml"/><Relationship Id="rId12" Type="http://schemas.openxmlformats.org/officeDocument/2006/relationships/slideLayout" Target="../slideLayouts/slideLayout40.xml"/><Relationship Id="rId13" Type="http://schemas.openxmlformats.org/officeDocument/2006/relationships/theme" Target="../theme/theme4.xml"/><Relationship Id="rId1" Type="http://schemas.openxmlformats.org/officeDocument/2006/relationships/slideLayout" Target="../slideLayouts/slideLayout29.xml"/><Relationship Id="rId2" Type="http://schemas.openxmlformats.org/officeDocument/2006/relationships/slideLayout" Target="../slideLayouts/slideLayout30.xml"/><Relationship Id="rId3" Type="http://schemas.openxmlformats.org/officeDocument/2006/relationships/slideLayout" Target="../slideLayouts/slideLayout31.xml"/><Relationship Id="rId4" Type="http://schemas.openxmlformats.org/officeDocument/2006/relationships/slideLayout" Target="../slideLayouts/slideLayout32.xml"/><Relationship Id="rId5" Type="http://schemas.openxmlformats.org/officeDocument/2006/relationships/slideLayout" Target="../slideLayouts/slideLayout33.xml"/><Relationship Id="rId6" Type="http://schemas.openxmlformats.org/officeDocument/2006/relationships/slideLayout" Target="../slideLayouts/slideLayout34.xml"/><Relationship Id="rId7" Type="http://schemas.openxmlformats.org/officeDocument/2006/relationships/slideLayout" Target="../slideLayouts/slideLayout35.xml"/><Relationship Id="rId8" Type="http://schemas.openxmlformats.org/officeDocument/2006/relationships/slideLayout" Target="../slideLayouts/slideLayout36.xml"/><Relationship Id="rId9" Type="http://schemas.openxmlformats.org/officeDocument/2006/relationships/slideLayout" Target="../slideLayouts/slideLayout37.xml"/><Relationship Id="rId10"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05978"/>
            <a:ext cx="8229600" cy="857400"/>
          </a:xfrm>
          <a:prstGeom prst="rect">
            <a:avLst/>
          </a:prstGeom>
          <a:noFill/>
          <a:ln>
            <a:noFill/>
          </a:ln>
        </p:spPr>
        <p:txBody>
          <a:bodyPr lIns="91425" tIns="91425" rIns="91425" bIns="91425" anchor="b" anchorCtr="0"/>
          <a:lstStyle>
            <a:lvl1pPr>
              <a:spcBef>
                <a:spcPts val="0"/>
              </a:spcBef>
              <a:buClr>
                <a:schemeClr val="accent1"/>
              </a:buClr>
              <a:buSzPct val="100000"/>
              <a:buNone/>
              <a:defRPr sz="3600" b="1">
                <a:solidFill>
                  <a:schemeClr val="accent1"/>
                </a:solidFill>
              </a:defRPr>
            </a:lvl1pPr>
            <a:lvl2pPr>
              <a:spcBef>
                <a:spcPts val="0"/>
              </a:spcBef>
              <a:buClr>
                <a:schemeClr val="accent1"/>
              </a:buClr>
              <a:buSzPct val="100000"/>
              <a:buNone/>
              <a:defRPr sz="3600" b="1">
                <a:solidFill>
                  <a:schemeClr val="accent1"/>
                </a:solidFill>
              </a:defRPr>
            </a:lvl2pPr>
            <a:lvl3pPr>
              <a:spcBef>
                <a:spcPts val="0"/>
              </a:spcBef>
              <a:buClr>
                <a:schemeClr val="accent1"/>
              </a:buClr>
              <a:buSzPct val="100000"/>
              <a:buNone/>
              <a:defRPr sz="3600" b="1">
                <a:solidFill>
                  <a:schemeClr val="accent1"/>
                </a:solidFill>
              </a:defRPr>
            </a:lvl3pPr>
            <a:lvl4pPr>
              <a:spcBef>
                <a:spcPts val="0"/>
              </a:spcBef>
              <a:buClr>
                <a:schemeClr val="accent1"/>
              </a:buClr>
              <a:buSzPct val="100000"/>
              <a:buNone/>
              <a:defRPr sz="3600" b="1">
                <a:solidFill>
                  <a:schemeClr val="accent1"/>
                </a:solidFill>
              </a:defRPr>
            </a:lvl4pPr>
            <a:lvl5pPr>
              <a:spcBef>
                <a:spcPts val="0"/>
              </a:spcBef>
              <a:buClr>
                <a:schemeClr val="accent1"/>
              </a:buClr>
              <a:buSzPct val="100000"/>
              <a:buNone/>
              <a:defRPr sz="3600" b="1">
                <a:solidFill>
                  <a:schemeClr val="accent1"/>
                </a:solidFill>
              </a:defRPr>
            </a:lvl5pPr>
            <a:lvl6pPr>
              <a:spcBef>
                <a:spcPts val="0"/>
              </a:spcBef>
              <a:buClr>
                <a:schemeClr val="accent1"/>
              </a:buClr>
              <a:buSzPct val="100000"/>
              <a:buNone/>
              <a:defRPr sz="3600" b="1">
                <a:solidFill>
                  <a:schemeClr val="accent1"/>
                </a:solidFill>
              </a:defRPr>
            </a:lvl6pPr>
            <a:lvl7pPr>
              <a:spcBef>
                <a:spcPts val="0"/>
              </a:spcBef>
              <a:buClr>
                <a:schemeClr val="accent1"/>
              </a:buClr>
              <a:buSzPct val="100000"/>
              <a:buNone/>
              <a:defRPr sz="3600" b="1">
                <a:solidFill>
                  <a:schemeClr val="accent1"/>
                </a:solidFill>
              </a:defRPr>
            </a:lvl7pPr>
            <a:lvl8pPr>
              <a:spcBef>
                <a:spcPts val="0"/>
              </a:spcBef>
              <a:buClr>
                <a:schemeClr val="accent1"/>
              </a:buClr>
              <a:buSzPct val="100000"/>
              <a:buNone/>
              <a:defRPr sz="3600" b="1">
                <a:solidFill>
                  <a:schemeClr val="accent1"/>
                </a:solidFill>
              </a:defRPr>
            </a:lvl8pPr>
            <a:lvl9pPr>
              <a:spcBef>
                <a:spcPts val="0"/>
              </a:spcBef>
              <a:buClr>
                <a:schemeClr val="accent1"/>
              </a:buClr>
              <a:buSzPct val="100000"/>
              <a:buNone/>
              <a:defRPr sz="3600" b="1">
                <a:solidFill>
                  <a:schemeClr val="accent1"/>
                </a:solidFill>
              </a:defRPr>
            </a:lvl9pPr>
          </a:lstStyle>
          <a:p>
            <a:endParaRPr/>
          </a:p>
        </p:txBody>
      </p:sp>
      <p:sp>
        <p:nvSpPr>
          <p:cNvPr id="6" name="Shape 6"/>
          <p:cNvSpPr txBox="1">
            <a:spLocks noGrp="1"/>
          </p:cNvSpPr>
          <p:nvPr>
            <p:ph type="body" idx="1"/>
          </p:nvPr>
        </p:nvSpPr>
        <p:spPr>
          <a:xfrm>
            <a:off x="457200" y="1200150"/>
            <a:ext cx="8229600" cy="3725699"/>
          </a:xfrm>
          <a:prstGeom prst="rect">
            <a:avLst/>
          </a:prstGeom>
          <a:noFill/>
          <a:ln>
            <a:noFill/>
          </a:ln>
        </p:spPr>
        <p:txBody>
          <a:bodyPr lIns="91425" tIns="91425" rIns="91425" bIns="91425" anchor="t" anchorCtr="0"/>
          <a:lstStyle>
            <a:lvl1pPr>
              <a:spcBef>
                <a:spcPts val="600"/>
              </a:spcBef>
              <a:buClr>
                <a:schemeClr val="dk1"/>
              </a:buClr>
              <a:buSzPct val="100000"/>
              <a:defRPr sz="3000">
                <a:solidFill>
                  <a:schemeClr val="dk1"/>
                </a:solidFill>
              </a:defRPr>
            </a:lvl1pPr>
            <a:lvl2pPr>
              <a:spcBef>
                <a:spcPts val="480"/>
              </a:spcBef>
              <a:buClr>
                <a:schemeClr val="dk1"/>
              </a:buClr>
              <a:buSzPct val="100000"/>
              <a:defRPr sz="2400">
                <a:solidFill>
                  <a:schemeClr val="dk1"/>
                </a:solidFill>
              </a:defRPr>
            </a:lvl2pPr>
            <a:lvl3pPr>
              <a:spcBef>
                <a:spcPts val="480"/>
              </a:spcBef>
              <a:buClr>
                <a:schemeClr val="dk1"/>
              </a:buClr>
              <a:buSzPct val="100000"/>
              <a:defRPr sz="2400">
                <a:solidFill>
                  <a:schemeClr val="dk1"/>
                </a:solidFill>
              </a:defRPr>
            </a:lvl3pPr>
            <a:lvl4pPr>
              <a:spcBef>
                <a:spcPts val="360"/>
              </a:spcBef>
              <a:buClr>
                <a:schemeClr val="dk1"/>
              </a:buClr>
              <a:buSzPct val="100000"/>
              <a:defRPr sz="1800">
                <a:solidFill>
                  <a:schemeClr val="dk1"/>
                </a:solidFill>
              </a:defRPr>
            </a:lvl4pPr>
            <a:lvl5pPr>
              <a:spcBef>
                <a:spcPts val="360"/>
              </a:spcBef>
              <a:buClr>
                <a:schemeClr val="dk1"/>
              </a:buClr>
              <a:buSzPct val="100000"/>
              <a:defRPr sz="1800">
                <a:solidFill>
                  <a:schemeClr val="dk1"/>
                </a:solidFill>
              </a:defRPr>
            </a:lvl5pPr>
            <a:lvl6pPr>
              <a:spcBef>
                <a:spcPts val="360"/>
              </a:spcBef>
              <a:buClr>
                <a:schemeClr val="dk1"/>
              </a:buClr>
              <a:buSzPct val="100000"/>
              <a:defRPr sz="1800">
                <a:solidFill>
                  <a:schemeClr val="dk1"/>
                </a:solidFill>
              </a:defRPr>
            </a:lvl6pPr>
            <a:lvl7pPr>
              <a:spcBef>
                <a:spcPts val="360"/>
              </a:spcBef>
              <a:buClr>
                <a:schemeClr val="dk1"/>
              </a:buClr>
              <a:buSzPct val="100000"/>
              <a:defRPr sz="1800">
                <a:solidFill>
                  <a:schemeClr val="dk1"/>
                </a:solidFill>
              </a:defRPr>
            </a:lvl7pPr>
            <a:lvl8pPr>
              <a:spcBef>
                <a:spcPts val="360"/>
              </a:spcBef>
              <a:buClr>
                <a:schemeClr val="dk1"/>
              </a:buClr>
              <a:buSzPct val="100000"/>
              <a:defRPr sz="1800">
                <a:solidFill>
                  <a:schemeClr val="dk1"/>
                </a:solidFill>
              </a:defRPr>
            </a:lvl8pPr>
            <a:lvl9pPr>
              <a:spcBef>
                <a:spcPts val="360"/>
              </a:spcBef>
              <a:buClr>
                <a:schemeClr val="dk1"/>
              </a:buClr>
              <a:buSzPct val="100000"/>
              <a:defRPr sz="1800">
                <a:solidFill>
                  <a:schemeClr val="dk1"/>
                </a:solidFill>
              </a:defRPr>
            </a:lvl9pPr>
          </a:lstStyle>
          <a:p>
            <a:endParaRPr/>
          </a:p>
        </p:txBody>
      </p:sp>
      <p:cxnSp>
        <p:nvCxnSpPr>
          <p:cNvPr id="7" name="Shape 7"/>
          <p:cNvCxnSpPr/>
          <p:nvPr/>
        </p:nvCxnSpPr>
        <p:spPr>
          <a:xfrm>
            <a:off x="457200" y="5023259"/>
            <a:ext cx="8229600" cy="0"/>
          </a:xfrm>
          <a:prstGeom prst="straightConnector1">
            <a:avLst/>
          </a:prstGeom>
          <a:noFill/>
          <a:ln w="50800" cap="flat">
            <a:solidFill>
              <a:schemeClr val="lt2"/>
            </a:solidFill>
            <a:prstDash val="solid"/>
            <a:round/>
            <a:headEnd type="none" w="med" len="med"/>
            <a:tailEnd type="none" w="med" len="med"/>
          </a:ln>
        </p:spPr>
      </p:cxnSp>
      <p:sp>
        <p:nvSpPr>
          <p:cNvPr id="8" name="Shape 8"/>
          <p:cNvSpPr txBox="1">
            <a:spLocks noGrp="1"/>
          </p:cNvSpPr>
          <p:nvPr>
            <p:ph type="sldNum" idx="12"/>
          </p:nvPr>
        </p:nvSpPr>
        <p:spPr>
          <a:xfrm>
            <a:off x="8556791" y="4749850"/>
            <a:ext cx="548699" cy="393600"/>
          </a:xfrm>
          <a:prstGeom prst="rect">
            <a:avLst/>
          </a:prstGeom>
          <a:noFill/>
          <a:ln>
            <a:noFill/>
          </a:ln>
        </p:spPr>
        <p:txBody>
          <a:bodyPr lIns="91425" tIns="91425" rIns="91425" bIns="91425" anchor="ctr" anchorCtr="0">
            <a:noAutofit/>
          </a:bodyPr>
          <a:lstStyle>
            <a:lvl1pPr algn="r">
              <a:spcBef>
                <a:spcPts val="0"/>
              </a:spcBef>
              <a:buNone/>
              <a:defRPr sz="1300">
                <a:solidFill>
                  <a:schemeClr val="dk1"/>
                </a:solidFill>
              </a:defRPr>
            </a:lvl1pPr>
          </a:lstStyle>
          <a:p>
            <a:pPr>
              <a:spcBef>
                <a:spcPts val="0"/>
              </a:spcBef>
              <a:buNone/>
            </a:pPr>
            <a:fld id="{00000000-1234-1234-1234-123412341234}" type="slidenum">
              <a:rPr lang="en"/>
              <a:t>‹#›</a:t>
            </a:fld>
            <a:endParaRPr lang="en"/>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685800" y="457200"/>
            <a:ext cx="7772400" cy="857250"/>
          </a:xfrm>
          <a:prstGeom prst="rect">
            <a:avLst/>
          </a:prstGeom>
          <a:noFill/>
          <a:ln>
            <a:noFill/>
          </a:ln>
        </p:spPr>
        <p:txBody>
          <a:bodyPr lIns="91425" tIns="91425" rIns="91425" bIns="91425" anchor="ctr" anchorCtr="0"/>
          <a:lstStyle>
            <a:lvl1pPr marL="0" marR="0" indent="0" algn="ctr" rtl="0">
              <a:spcBef>
                <a:spcPts val="0"/>
              </a:spcBef>
              <a:spcAft>
                <a:spcPts val="0"/>
              </a:spcAft>
              <a:defRPr/>
            </a:lvl1pPr>
            <a:lvl2pPr marL="0" marR="0" indent="0" algn="ctr" rtl="0">
              <a:spcBef>
                <a:spcPts val="0"/>
              </a:spcBef>
              <a:spcAft>
                <a:spcPts val="0"/>
              </a:spcAft>
              <a:defRPr/>
            </a:lvl2pPr>
            <a:lvl3pPr marL="0" marR="0" indent="0" algn="ctr" rtl="0">
              <a:spcBef>
                <a:spcPts val="0"/>
              </a:spcBef>
              <a:spcAft>
                <a:spcPts val="0"/>
              </a:spcAft>
              <a:defRPr/>
            </a:lvl3pPr>
            <a:lvl4pPr marL="0" marR="0" indent="0" algn="ctr" rtl="0">
              <a:spcBef>
                <a:spcPts val="0"/>
              </a:spcBef>
              <a:spcAft>
                <a:spcPts val="0"/>
              </a:spcAft>
              <a:defRPr/>
            </a:lvl4pPr>
            <a:lvl5pPr marL="0" marR="0" indent="0" algn="ctr" rtl="0">
              <a:spcBef>
                <a:spcPts val="0"/>
              </a:spcBef>
              <a:spcAft>
                <a:spcPts val="0"/>
              </a:spcAft>
              <a:defRPr/>
            </a:lvl5pPr>
            <a:lvl6pPr marL="457200" marR="0" indent="0" algn="ctr" rtl="0">
              <a:spcBef>
                <a:spcPts val="0"/>
              </a:spcBef>
              <a:spcAft>
                <a:spcPts val="0"/>
              </a:spcAft>
              <a:defRPr/>
            </a:lvl6pPr>
            <a:lvl7pPr marL="914400" marR="0" indent="0" algn="ctr" rtl="0">
              <a:spcBef>
                <a:spcPts val="0"/>
              </a:spcBef>
              <a:spcAft>
                <a:spcPts val="0"/>
              </a:spcAft>
              <a:defRPr/>
            </a:lvl7pPr>
            <a:lvl8pPr marL="1371600" marR="0" indent="0" algn="ctr" rtl="0">
              <a:spcBef>
                <a:spcPts val="0"/>
              </a:spcBef>
              <a:spcAft>
                <a:spcPts val="0"/>
              </a:spcAft>
              <a:defRPr/>
            </a:lvl8pPr>
            <a:lvl9pPr marL="1828800" marR="0" indent="0" algn="ctr" rtl="0">
              <a:spcBef>
                <a:spcPts val="0"/>
              </a:spcBef>
              <a:spcAft>
                <a:spcPts val="0"/>
              </a:spcAft>
              <a:defRPr/>
            </a:lvl9pPr>
          </a:lstStyle>
          <a:p>
            <a:endParaRPr/>
          </a:p>
        </p:txBody>
      </p:sp>
      <p:sp>
        <p:nvSpPr>
          <p:cNvPr id="39" name="Shape 39"/>
          <p:cNvSpPr txBox="1">
            <a:spLocks noGrp="1"/>
          </p:cNvSpPr>
          <p:nvPr>
            <p:ph type="body" idx="1"/>
          </p:nvPr>
        </p:nvSpPr>
        <p:spPr>
          <a:xfrm>
            <a:off x="685800" y="1485900"/>
            <a:ext cx="7772400" cy="3086099"/>
          </a:xfrm>
          <a:prstGeom prst="rect">
            <a:avLst/>
          </a:prstGeom>
          <a:noFill/>
          <a:ln>
            <a:noFill/>
          </a:ln>
        </p:spPr>
        <p:txBody>
          <a:bodyPr lIns="91425" tIns="91425" rIns="91425" bIns="91425" anchor="t" anchorCtr="0"/>
          <a:lstStyle>
            <a:lvl1pPr marL="342900" marR="0" indent="-139700" algn="l" rtl="0">
              <a:spcBef>
                <a:spcPts val="640"/>
              </a:spcBef>
              <a:spcAft>
                <a:spcPts val="0"/>
              </a:spcAft>
              <a:buClr>
                <a:schemeClr val="dk1"/>
              </a:buClr>
              <a:buFont typeface="Times New Roman"/>
              <a:buChar char="•"/>
              <a:defRPr/>
            </a:lvl1pPr>
            <a:lvl2pPr marL="742950" marR="0" indent="-107950" algn="l" rtl="0">
              <a:spcBef>
                <a:spcPts val="560"/>
              </a:spcBef>
              <a:spcAft>
                <a:spcPts val="0"/>
              </a:spcAft>
              <a:buClr>
                <a:schemeClr val="dk1"/>
              </a:buClr>
              <a:buFont typeface="Times New Roman"/>
              <a:buChar char="–"/>
              <a:defRPr/>
            </a:lvl2pPr>
            <a:lvl3pPr marL="1143000" marR="0" indent="-76200" algn="l" rtl="0">
              <a:spcBef>
                <a:spcPts val="480"/>
              </a:spcBef>
              <a:spcAft>
                <a:spcPts val="0"/>
              </a:spcAft>
              <a:buClr>
                <a:schemeClr val="dk1"/>
              </a:buClr>
              <a:buFont typeface="Times New Roman"/>
              <a:buChar char="•"/>
              <a:defRPr/>
            </a:lvl3pPr>
            <a:lvl4pPr marL="1600200" marR="0" indent="-101600" algn="l" rtl="0">
              <a:spcBef>
                <a:spcPts val="400"/>
              </a:spcBef>
              <a:spcAft>
                <a:spcPts val="0"/>
              </a:spcAft>
              <a:buClr>
                <a:schemeClr val="dk1"/>
              </a:buClr>
              <a:buFont typeface="Times New Roman"/>
              <a:buChar char="–"/>
              <a:defRPr/>
            </a:lvl4pPr>
            <a:lvl5pPr marL="2057400" marR="0" indent="-101600" algn="l" rtl="0">
              <a:spcBef>
                <a:spcPts val="400"/>
              </a:spcBef>
              <a:spcAft>
                <a:spcPts val="0"/>
              </a:spcAft>
              <a:buClr>
                <a:schemeClr val="dk1"/>
              </a:buClr>
              <a:buFont typeface="Times New Roman"/>
              <a:buChar char="»"/>
              <a:defRPr/>
            </a:lvl5pPr>
            <a:lvl6pPr marL="2514600" marR="0" indent="-101600" algn="l" rtl="0">
              <a:spcBef>
                <a:spcPts val="400"/>
              </a:spcBef>
              <a:spcAft>
                <a:spcPts val="0"/>
              </a:spcAft>
              <a:buClr>
                <a:schemeClr val="dk1"/>
              </a:buClr>
              <a:buFont typeface="Times New Roman"/>
              <a:buChar char="»"/>
              <a:defRPr/>
            </a:lvl6pPr>
            <a:lvl7pPr marL="2971800" marR="0" indent="-101600" algn="l" rtl="0">
              <a:spcBef>
                <a:spcPts val="400"/>
              </a:spcBef>
              <a:spcAft>
                <a:spcPts val="0"/>
              </a:spcAft>
              <a:buClr>
                <a:schemeClr val="dk1"/>
              </a:buClr>
              <a:buFont typeface="Times New Roman"/>
              <a:buChar char="»"/>
              <a:defRPr/>
            </a:lvl7pPr>
            <a:lvl8pPr marL="3429000" marR="0" indent="-101600" algn="l" rtl="0">
              <a:spcBef>
                <a:spcPts val="400"/>
              </a:spcBef>
              <a:spcAft>
                <a:spcPts val="0"/>
              </a:spcAft>
              <a:buClr>
                <a:schemeClr val="dk1"/>
              </a:buClr>
              <a:buFont typeface="Times New Roman"/>
              <a:buChar char="»"/>
              <a:defRPr/>
            </a:lvl8pPr>
            <a:lvl9pPr marL="3886200" marR="0" indent="-101600" algn="l" rtl="0">
              <a:spcBef>
                <a:spcPts val="400"/>
              </a:spcBef>
              <a:spcAft>
                <a:spcPts val="0"/>
              </a:spcAft>
              <a:buClr>
                <a:schemeClr val="dk1"/>
              </a:buClr>
              <a:buFont typeface="Times New Roman"/>
              <a:buChar char="»"/>
              <a:defRPr/>
            </a:lvl9pPr>
          </a:lstStyle>
          <a:p>
            <a:endParaRPr/>
          </a:p>
        </p:txBody>
      </p:sp>
      <p:sp>
        <p:nvSpPr>
          <p:cNvPr id="40" name="Shape 40"/>
          <p:cNvSpPr txBox="1">
            <a:spLocks noGrp="1"/>
          </p:cNvSpPr>
          <p:nvPr>
            <p:ph type="dt" idx="10"/>
          </p:nvPr>
        </p:nvSpPr>
        <p:spPr>
          <a:xfrm>
            <a:off x="685800" y="4686300"/>
            <a:ext cx="1904999" cy="342899"/>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1" name="Shape 41"/>
          <p:cNvSpPr txBox="1">
            <a:spLocks noGrp="1"/>
          </p:cNvSpPr>
          <p:nvPr>
            <p:ph type="ftr" idx="11"/>
          </p:nvPr>
        </p:nvSpPr>
        <p:spPr>
          <a:xfrm>
            <a:off x="3124200" y="4686300"/>
            <a:ext cx="2895600" cy="342899"/>
          </a:xfrm>
          <a:prstGeom prst="rect">
            <a:avLst/>
          </a:prstGeom>
          <a:noFill/>
          <a:ln>
            <a:noFill/>
          </a:ln>
        </p:spPr>
        <p:txBody>
          <a:bodyPr lIns="91425" tIns="91425" rIns="91425" bIns="91425" anchor="t"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2" name="Shape 42"/>
          <p:cNvSpPr txBox="1">
            <a:spLocks noGrp="1"/>
          </p:cNvSpPr>
          <p:nvPr>
            <p:ph type="sldNum" idx="12"/>
          </p:nvPr>
        </p:nvSpPr>
        <p:spPr>
          <a:xfrm>
            <a:off x="6553200" y="4686300"/>
            <a:ext cx="1904999" cy="342899"/>
          </a:xfrm>
          <a:prstGeom prst="rect">
            <a:avLst/>
          </a:prstGeom>
          <a:noFill/>
          <a:ln>
            <a:noFill/>
          </a:ln>
        </p:spPr>
        <p:txBody>
          <a:bodyPr lIns="91425" tIns="45700" rIns="91425" bIns="45700" anchor="t" anchorCtr="0">
            <a:noAutofit/>
          </a:bodyPr>
          <a:lstStyle>
            <a:lvl1pPr marL="0" marR="0" indent="0" algn="r" rtl="0">
              <a:spcBef>
                <a:spcPts val="0"/>
              </a:spcBef>
              <a:buNone/>
              <a:defRPr sz="1400" b="0" i="0" u="none" strike="noStrike" cap="none" baseline="0">
                <a:solidFill>
                  <a:schemeClr val="dk1"/>
                </a:solidFill>
                <a:latin typeface="Times New Roman"/>
                <a:ea typeface="Times New Roman"/>
                <a:cs typeface="Times New Roman"/>
                <a:sym typeface="Times New Roman"/>
              </a:defRPr>
            </a:lvl1pPr>
          </a:lstStyle>
          <a:p>
            <a:pPr marL="0" lvl="0" indent="0">
              <a:spcBef>
                <a:spcPts val="0"/>
              </a:spcBef>
              <a:buSzPct val="25000"/>
              <a:buNone/>
            </a:pPr>
            <a:fld id="{00000000-1234-1234-1234-123412341234}" type="slidenum">
              <a:rPr lang="en"/>
              <a:t>‹#›</a:t>
            </a:fld>
            <a:endParaRPr lang="en"/>
          </a:p>
        </p:txBody>
      </p:sp>
    </p:spTree>
  </p:cSld>
  <p:clrMap bg1="lt1" tx1="dk1" bg2="dk2"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2"/>
        <p:cNvGrpSpPr/>
        <p:nvPr/>
      </p:nvGrpSpPr>
      <p:grpSpPr>
        <a:xfrm>
          <a:off x="0" y="0"/>
          <a:ext cx="0" cy="0"/>
          <a:chOff x="0" y="0"/>
          <a:chExt cx="0" cy="0"/>
        </a:xfrm>
      </p:grpSpPr>
      <p:sp>
        <p:nvSpPr>
          <p:cNvPr id="113" name="Shape 113"/>
          <p:cNvSpPr txBox="1">
            <a:spLocks noGrp="1"/>
          </p:cNvSpPr>
          <p:nvPr>
            <p:ph type="title"/>
          </p:nvPr>
        </p:nvSpPr>
        <p:spPr>
          <a:xfrm>
            <a:off x="609600" y="171450"/>
            <a:ext cx="8153399" cy="742949"/>
          </a:xfrm>
          <a:prstGeom prst="rect">
            <a:avLst/>
          </a:prstGeom>
          <a:noFill/>
          <a:ln>
            <a:noFill/>
          </a:ln>
        </p:spPr>
        <p:txBody>
          <a:bodyPr lIns="91425" tIns="91425" rIns="91425" bIns="91425" anchor="ctr" anchorCtr="0"/>
          <a:lstStyle>
            <a:lvl1pPr marL="0" marR="0" indent="0" algn="l" rtl="0">
              <a:spcBef>
                <a:spcPts val="0"/>
              </a:spcBef>
              <a:buClr>
                <a:schemeClr val="dk2"/>
              </a:buClr>
              <a:buFont typeface="Arial"/>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14" name="Shape 114"/>
          <p:cNvSpPr txBox="1">
            <a:spLocks noGrp="1"/>
          </p:cNvSpPr>
          <p:nvPr>
            <p:ph type="body" idx="1"/>
          </p:nvPr>
        </p:nvSpPr>
        <p:spPr>
          <a:xfrm>
            <a:off x="612647" y="1200150"/>
            <a:ext cx="8153399" cy="3394709"/>
          </a:xfrm>
          <a:prstGeom prst="rect">
            <a:avLst/>
          </a:prstGeom>
          <a:noFill/>
          <a:ln>
            <a:noFill/>
          </a:ln>
        </p:spPr>
        <p:txBody>
          <a:bodyPr lIns="91425" tIns="91425" rIns="91425" bIns="91425" anchor="t" anchorCtr="0"/>
          <a:lstStyle>
            <a:lvl1pPr marL="320040" marR="0" indent="-209550" algn="l" rtl="0">
              <a:spcBef>
                <a:spcPts val="700"/>
              </a:spcBef>
              <a:buClr>
                <a:schemeClr val="accent2"/>
              </a:buClr>
              <a:buFont typeface="Noto Symbol"/>
              <a:buChar char="◻"/>
              <a:defRPr/>
            </a:lvl1pPr>
            <a:lvl2pPr marL="640080" marR="0" indent="-168910" algn="l" rtl="0">
              <a:spcBef>
                <a:spcPts val="550"/>
              </a:spcBef>
              <a:buClr>
                <a:schemeClr val="accent1"/>
              </a:buClr>
              <a:buFont typeface="Noto Symbol"/>
              <a:buChar char="⬜"/>
              <a:defRPr/>
            </a:lvl2pPr>
            <a:lvl3pPr marL="914400" marR="0" indent="-119062" algn="l" rtl="0">
              <a:spcBef>
                <a:spcPts val="500"/>
              </a:spcBef>
              <a:buClr>
                <a:schemeClr val="accent2"/>
              </a:buClr>
              <a:buFont typeface="Noto Symbol"/>
              <a:buChar char="■"/>
              <a:defRPr/>
            </a:lvl3pPr>
            <a:lvl4pPr marL="1371600" marR="0" indent="-133350" algn="l" rtl="0">
              <a:spcBef>
                <a:spcPts val="400"/>
              </a:spcBef>
              <a:buClr>
                <a:schemeClr val="accent3"/>
              </a:buClr>
              <a:buFont typeface="Noto Symbol"/>
              <a:buChar char="■"/>
              <a:defRPr/>
            </a:lvl4pPr>
            <a:lvl5pPr marL="1828800" marR="0" indent="-146050" algn="l" rtl="0">
              <a:spcBef>
                <a:spcPts val="400"/>
              </a:spcBef>
              <a:buClr>
                <a:schemeClr val="accent4"/>
              </a:buClr>
              <a:buFont typeface="Noto Symbol"/>
              <a:buChar char="■"/>
              <a:defRPr/>
            </a:lvl5pPr>
            <a:lvl6pPr marL="2103120" marR="0" indent="-121920" algn="l" rtl="0">
              <a:spcBef>
                <a:spcPts val="360"/>
              </a:spcBef>
              <a:buClr>
                <a:schemeClr val="accent1"/>
              </a:buClr>
              <a:buFont typeface="Noto Symbol"/>
              <a:buChar char="▪"/>
              <a:defRPr/>
            </a:lvl6pPr>
            <a:lvl7pPr marL="2377440" marR="0" indent="-116839" algn="l" rtl="0">
              <a:spcBef>
                <a:spcPts val="360"/>
              </a:spcBef>
              <a:buClr>
                <a:schemeClr val="accent2"/>
              </a:buClr>
              <a:buFont typeface="Noto Symbol"/>
              <a:buChar char="▪"/>
              <a:defRPr/>
            </a:lvl7pPr>
            <a:lvl8pPr marL="2651760" marR="0" indent="-124460" algn="l" rtl="0">
              <a:spcBef>
                <a:spcPts val="360"/>
              </a:spcBef>
              <a:buClr>
                <a:schemeClr val="accent3"/>
              </a:buClr>
              <a:buFont typeface="Noto Symbol"/>
              <a:buChar char="▪"/>
              <a:defRPr/>
            </a:lvl8pPr>
            <a:lvl9pPr marL="2926080" marR="0" indent="-119379" algn="l" rtl="0">
              <a:spcBef>
                <a:spcPts val="360"/>
              </a:spcBef>
              <a:buClr>
                <a:schemeClr val="accent4"/>
              </a:buClr>
              <a:buFont typeface="Noto Symbol"/>
              <a:buChar char="▪"/>
              <a:defRPr/>
            </a:lvl9pPr>
          </a:lstStyle>
          <a:p>
            <a:endParaRPr/>
          </a:p>
        </p:txBody>
      </p:sp>
      <p:sp>
        <p:nvSpPr>
          <p:cNvPr id="115" name="Shape 115"/>
          <p:cNvSpPr txBox="1">
            <a:spLocks noGrp="1"/>
          </p:cNvSpPr>
          <p:nvPr>
            <p:ph type="dt" idx="10"/>
          </p:nvPr>
        </p:nvSpPr>
        <p:spPr>
          <a:xfrm>
            <a:off x="6096000" y="4686300"/>
            <a:ext cx="2666999" cy="273843"/>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16" name="Shape 116"/>
          <p:cNvSpPr txBox="1">
            <a:spLocks noGrp="1"/>
          </p:cNvSpPr>
          <p:nvPr>
            <p:ph type="ftr" idx="11"/>
          </p:nvPr>
        </p:nvSpPr>
        <p:spPr>
          <a:xfrm>
            <a:off x="609600" y="4686154"/>
            <a:ext cx="5421083" cy="273843"/>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17" name="Shape 117"/>
          <p:cNvSpPr/>
          <p:nvPr/>
        </p:nvSpPr>
        <p:spPr>
          <a:xfrm>
            <a:off x="0" y="925830"/>
            <a:ext cx="9144000" cy="240029"/>
          </a:xfrm>
          <a:prstGeom prst="rect">
            <a:avLst/>
          </a:prstGeom>
          <a:solidFill>
            <a:srgbClr val="FFFFFF"/>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Arial"/>
              <a:ea typeface="Arial"/>
              <a:cs typeface="Arial"/>
              <a:sym typeface="Arial"/>
            </a:endParaRPr>
          </a:p>
        </p:txBody>
      </p:sp>
      <p:sp>
        <p:nvSpPr>
          <p:cNvPr id="118" name="Shape 118"/>
          <p:cNvSpPr/>
          <p:nvPr/>
        </p:nvSpPr>
        <p:spPr>
          <a:xfrm>
            <a:off x="0" y="960119"/>
            <a:ext cx="533399" cy="171449"/>
          </a:xfrm>
          <a:prstGeom prst="rect">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Arial"/>
              <a:ea typeface="Arial"/>
              <a:cs typeface="Arial"/>
              <a:sym typeface="Arial"/>
            </a:endParaRPr>
          </a:p>
        </p:txBody>
      </p:sp>
      <p:sp>
        <p:nvSpPr>
          <p:cNvPr id="119" name="Shape 119"/>
          <p:cNvSpPr/>
          <p:nvPr/>
        </p:nvSpPr>
        <p:spPr>
          <a:xfrm>
            <a:off x="590550" y="960119"/>
            <a:ext cx="8553450" cy="171449"/>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Arial"/>
              <a:ea typeface="Arial"/>
              <a:cs typeface="Arial"/>
              <a:sym typeface="Arial"/>
            </a:endParaRPr>
          </a:p>
        </p:txBody>
      </p:sp>
      <p:sp>
        <p:nvSpPr>
          <p:cNvPr id="120" name="Shape 120"/>
          <p:cNvSpPr txBox="1">
            <a:spLocks noGrp="1"/>
          </p:cNvSpPr>
          <p:nvPr>
            <p:ph type="sldNum" idx="12"/>
          </p:nvPr>
        </p:nvSpPr>
        <p:spPr>
          <a:xfrm>
            <a:off x="0" y="954166"/>
            <a:ext cx="533399" cy="183356"/>
          </a:xfrm>
          <a:prstGeom prst="rect">
            <a:avLst/>
          </a:prstGeom>
          <a:noFill/>
          <a:ln>
            <a:noFill/>
          </a:ln>
        </p:spPr>
        <p:txBody>
          <a:bodyPr lIns="91425" tIns="45700" rIns="91425" bIns="45700" anchor="ctr" anchorCtr="0">
            <a:noAutofit/>
          </a:bodyPr>
          <a:lstStyle>
            <a:lvl1pPr marL="0" marR="0" indent="0" algn="ctr" rtl="0">
              <a:spcBef>
                <a:spcPts val="0"/>
              </a:spcBef>
              <a:buNone/>
              <a:defRPr sz="1400" b="1" i="0" u="none" strike="noStrike" cap="none" baseline="0">
                <a:solidFill>
                  <a:srgbClr val="FFFFFF"/>
                </a:solidFill>
                <a:latin typeface="Arial"/>
                <a:ea typeface="Arial"/>
                <a:cs typeface="Arial"/>
                <a:sym typeface="Arial"/>
              </a:defRPr>
            </a:lvl1pPr>
          </a:lstStyle>
          <a:p>
            <a:pPr marL="0" lvl="0" indent="0">
              <a:spcBef>
                <a:spcPts val="0"/>
              </a:spcBef>
              <a:buSzPct val="25000"/>
              <a:buNone/>
            </a:pPr>
            <a:fld id="{00000000-1234-1234-1234-123412341234}" type="slidenum">
              <a:rPr lang="en"/>
              <a:t>‹#›</a:t>
            </a:fld>
            <a:endParaRPr lang="en"/>
          </a:p>
        </p:txBody>
      </p:sp>
    </p:spTree>
  </p:cSld>
  <p:clrMap bg1="lt1" tx1="dk1" bg2="dk2" tx2="lt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3"/>
        <p:cNvGrpSpPr/>
        <p:nvPr/>
      </p:nvGrpSpPr>
      <p:grpSpPr>
        <a:xfrm>
          <a:off x="0" y="0"/>
          <a:ext cx="0" cy="0"/>
          <a:chOff x="0" y="0"/>
          <a:chExt cx="0" cy="0"/>
        </a:xfrm>
      </p:grpSpPr>
      <p:sp>
        <p:nvSpPr>
          <p:cNvPr id="204" name="Shape 204"/>
          <p:cNvSpPr txBox="1">
            <a:spLocks noGrp="1"/>
          </p:cNvSpPr>
          <p:nvPr>
            <p:ph type="title"/>
          </p:nvPr>
        </p:nvSpPr>
        <p:spPr>
          <a:xfrm>
            <a:off x="609600" y="171450"/>
            <a:ext cx="8153399" cy="742949"/>
          </a:xfrm>
          <a:prstGeom prst="rect">
            <a:avLst/>
          </a:prstGeom>
          <a:noFill/>
          <a:ln>
            <a:noFill/>
          </a:ln>
        </p:spPr>
        <p:txBody>
          <a:bodyPr lIns="91425" tIns="91425" rIns="91425" bIns="91425" anchor="ctr" anchorCtr="0"/>
          <a:lstStyle>
            <a:lvl1pPr marL="0" marR="0" indent="0" algn="l" rtl="0">
              <a:spcBef>
                <a:spcPts val="0"/>
              </a:spcBef>
              <a:buClr>
                <a:schemeClr val="dk2"/>
              </a:buClr>
              <a:buFont typeface="Arial"/>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205" name="Shape 205"/>
          <p:cNvSpPr txBox="1">
            <a:spLocks noGrp="1"/>
          </p:cNvSpPr>
          <p:nvPr>
            <p:ph type="body" idx="1"/>
          </p:nvPr>
        </p:nvSpPr>
        <p:spPr>
          <a:xfrm>
            <a:off x="612647" y="1200150"/>
            <a:ext cx="8153399" cy="3394709"/>
          </a:xfrm>
          <a:prstGeom prst="rect">
            <a:avLst/>
          </a:prstGeom>
          <a:noFill/>
          <a:ln>
            <a:noFill/>
          </a:ln>
        </p:spPr>
        <p:txBody>
          <a:bodyPr lIns="91425" tIns="91425" rIns="91425" bIns="91425" anchor="t" anchorCtr="0"/>
          <a:lstStyle>
            <a:lvl1pPr marL="320040" marR="0" indent="-209550" algn="l" rtl="0">
              <a:spcBef>
                <a:spcPts val="700"/>
              </a:spcBef>
              <a:buClr>
                <a:schemeClr val="accent2"/>
              </a:buClr>
              <a:buFont typeface="Noto Symbol"/>
              <a:buChar char="◻"/>
              <a:defRPr/>
            </a:lvl1pPr>
            <a:lvl2pPr marL="640080" marR="0" indent="-168910" algn="l" rtl="0">
              <a:spcBef>
                <a:spcPts val="550"/>
              </a:spcBef>
              <a:buClr>
                <a:schemeClr val="accent1"/>
              </a:buClr>
              <a:buFont typeface="Noto Symbol"/>
              <a:buChar char="⬜"/>
              <a:defRPr/>
            </a:lvl2pPr>
            <a:lvl3pPr marL="914400" marR="0" indent="-119062" algn="l" rtl="0">
              <a:spcBef>
                <a:spcPts val="500"/>
              </a:spcBef>
              <a:buClr>
                <a:schemeClr val="accent2"/>
              </a:buClr>
              <a:buFont typeface="Noto Symbol"/>
              <a:buChar char="■"/>
              <a:defRPr/>
            </a:lvl3pPr>
            <a:lvl4pPr marL="1371600" marR="0" indent="-133350" algn="l" rtl="0">
              <a:spcBef>
                <a:spcPts val="400"/>
              </a:spcBef>
              <a:buClr>
                <a:schemeClr val="accent3"/>
              </a:buClr>
              <a:buFont typeface="Noto Symbol"/>
              <a:buChar char="■"/>
              <a:defRPr/>
            </a:lvl4pPr>
            <a:lvl5pPr marL="1828800" marR="0" indent="-146050" algn="l" rtl="0">
              <a:spcBef>
                <a:spcPts val="400"/>
              </a:spcBef>
              <a:buClr>
                <a:schemeClr val="accent4"/>
              </a:buClr>
              <a:buFont typeface="Noto Symbol"/>
              <a:buChar char="■"/>
              <a:defRPr/>
            </a:lvl5pPr>
            <a:lvl6pPr marL="2103120" marR="0" indent="-121920" algn="l" rtl="0">
              <a:spcBef>
                <a:spcPts val="360"/>
              </a:spcBef>
              <a:buClr>
                <a:schemeClr val="accent1"/>
              </a:buClr>
              <a:buFont typeface="Noto Symbol"/>
              <a:buChar char="▪"/>
              <a:defRPr/>
            </a:lvl6pPr>
            <a:lvl7pPr marL="2377440" marR="0" indent="-116839" algn="l" rtl="0">
              <a:spcBef>
                <a:spcPts val="360"/>
              </a:spcBef>
              <a:buClr>
                <a:schemeClr val="accent2"/>
              </a:buClr>
              <a:buFont typeface="Noto Symbol"/>
              <a:buChar char="▪"/>
              <a:defRPr/>
            </a:lvl7pPr>
            <a:lvl8pPr marL="2651760" marR="0" indent="-124460" algn="l" rtl="0">
              <a:spcBef>
                <a:spcPts val="360"/>
              </a:spcBef>
              <a:buClr>
                <a:schemeClr val="accent3"/>
              </a:buClr>
              <a:buFont typeface="Noto Symbol"/>
              <a:buChar char="▪"/>
              <a:defRPr/>
            </a:lvl8pPr>
            <a:lvl9pPr marL="2926080" marR="0" indent="-119379" algn="l" rtl="0">
              <a:spcBef>
                <a:spcPts val="360"/>
              </a:spcBef>
              <a:buClr>
                <a:schemeClr val="accent4"/>
              </a:buClr>
              <a:buFont typeface="Noto Symbol"/>
              <a:buChar char="▪"/>
              <a:defRPr/>
            </a:lvl9pPr>
          </a:lstStyle>
          <a:p>
            <a:endParaRPr/>
          </a:p>
        </p:txBody>
      </p:sp>
      <p:sp>
        <p:nvSpPr>
          <p:cNvPr id="206" name="Shape 206"/>
          <p:cNvSpPr txBox="1">
            <a:spLocks noGrp="1"/>
          </p:cNvSpPr>
          <p:nvPr>
            <p:ph type="dt" idx="10"/>
          </p:nvPr>
        </p:nvSpPr>
        <p:spPr>
          <a:xfrm>
            <a:off x="6096000" y="4686300"/>
            <a:ext cx="2666999" cy="273843"/>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07" name="Shape 207"/>
          <p:cNvSpPr txBox="1">
            <a:spLocks noGrp="1"/>
          </p:cNvSpPr>
          <p:nvPr>
            <p:ph type="ftr" idx="11"/>
          </p:nvPr>
        </p:nvSpPr>
        <p:spPr>
          <a:xfrm>
            <a:off x="609600" y="4686154"/>
            <a:ext cx="5421083" cy="273843"/>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08" name="Shape 208"/>
          <p:cNvSpPr/>
          <p:nvPr/>
        </p:nvSpPr>
        <p:spPr>
          <a:xfrm>
            <a:off x="0" y="925830"/>
            <a:ext cx="9144000" cy="240029"/>
          </a:xfrm>
          <a:prstGeom prst="rect">
            <a:avLst/>
          </a:prstGeom>
          <a:solidFill>
            <a:srgbClr val="FFFFFF"/>
          </a:solidFill>
          <a:ln>
            <a:noFill/>
          </a:ln>
        </p:spPr>
        <p:txBody>
          <a:bodyPr lIns="91425" tIns="45700" rIns="91425" bIns="45700" anchor="ctr" anchorCtr="0">
            <a:noAutofit/>
          </a:bodyPr>
          <a:lstStyle/>
          <a:p>
            <a:pPr marL="0" marR="0" lvl="0" indent="0" algn="ctr" rtl="0">
              <a:spcBef>
                <a:spcPts val="0"/>
              </a:spcBef>
              <a:spcAft>
                <a:spcPts val="0"/>
              </a:spcAft>
              <a:buNone/>
            </a:pPr>
            <a:endParaRPr sz="2400" b="0" i="0" u="none" strike="noStrike" cap="none" baseline="0">
              <a:solidFill>
                <a:schemeClr val="lt1"/>
              </a:solidFill>
              <a:latin typeface="Times New Roman"/>
              <a:ea typeface="Times New Roman"/>
              <a:cs typeface="Times New Roman"/>
              <a:sym typeface="Times New Roman"/>
            </a:endParaRPr>
          </a:p>
        </p:txBody>
      </p:sp>
      <p:sp>
        <p:nvSpPr>
          <p:cNvPr id="209" name="Shape 209"/>
          <p:cNvSpPr/>
          <p:nvPr/>
        </p:nvSpPr>
        <p:spPr>
          <a:xfrm>
            <a:off x="0" y="960119"/>
            <a:ext cx="533399" cy="171449"/>
          </a:xfrm>
          <a:prstGeom prst="rect">
            <a:avLst/>
          </a:prstGeom>
          <a:solidFill>
            <a:schemeClr val="accent2"/>
          </a:solidFill>
          <a:ln>
            <a:noFill/>
          </a:ln>
        </p:spPr>
        <p:txBody>
          <a:bodyPr lIns="91425" tIns="45700" rIns="91425" bIns="45700" anchor="ctr" anchorCtr="0">
            <a:noAutofit/>
          </a:bodyPr>
          <a:lstStyle/>
          <a:p>
            <a:pPr marL="0" marR="0" lvl="0" indent="0" algn="ctr" rtl="0">
              <a:spcBef>
                <a:spcPts val="0"/>
              </a:spcBef>
              <a:spcAft>
                <a:spcPts val="0"/>
              </a:spcAft>
              <a:buNone/>
            </a:pPr>
            <a:endParaRPr sz="2400" b="0" i="0" u="none" strike="noStrike" cap="none" baseline="0">
              <a:solidFill>
                <a:schemeClr val="lt1"/>
              </a:solidFill>
              <a:latin typeface="Times New Roman"/>
              <a:ea typeface="Times New Roman"/>
              <a:cs typeface="Times New Roman"/>
              <a:sym typeface="Times New Roman"/>
            </a:endParaRPr>
          </a:p>
        </p:txBody>
      </p:sp>
      <p:sp>
        <p:nvSpPr>
          <p:cNvPr id="210" name="Shape 210"/>
          <p:cNvSpPr/>
          <p:nvPr/>
        </p:nvSpPr>
        <p:spPr>
          <a:xfrm>
            <a:off x="590550" y="960119"/>
            <a:ext cx="8553450" cy="171449"/>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spcAft>
                <a:spcPts val="0"/>
              </a:spcAft>
              <a:buNone/>
            </a:pPr>
            <a:endParaRPr sz="2400" b="0" i="0" u="none" strike="noStrike" cap="none" baseline="0">
              <a:solidFill>
                <a:schemeClr val="lt1"/>
              </a:solidFill>
              <a:latin typeface="Times New Roman"/>
              <a:ea typeface="Times New Roman"/>
              <a:cs typeface="Times New Roman"/>
              <a:sym typeface="Times New Roman"/>
            </a:endParaRPr>
          </a:p>
        </p:txBody>
      </p:sp>
      <p:sp>
        <p:nvSpPr>
          <p:cNvPr id="211" name="Shape 211"/>
          <p:cNvSpPr txBox="1">
            <a:spLocks noGrp="1"/>
          </p:cNvSpPr>
          <p:nvPr>
            <p:ph type="sldNum" idx="12"/>
          </p:nvPr>
        </p:nvSpPr>
        <p:spPr>
          <a:xfrm>
            <a:off x="0" y="954166"/>
            <a:ext cx="533399" cy="183356"/>
          </a:xfrm>
          <a:prstGeom prst="rect">
            <a:avLst/>
          </a:prstGeom>
          <a:noFill/>
          <a:ln>
            <a:noFill/>
          </a:ln>
        </p:spPr>
        <p:txBody>
          <a:bodyPr lIns="91425" tIns="45700" rIns="91425" bIns="45700" anchor="ctr" anchorCtr="0">
            <a:noAutofit/>
          </a:bodyPr>
          <a:lstStyle>
            <a:lvl1pPr marL="0" marR="0" indent="0" algn="ctr" rtl="0">
              <a:spcBef>
                <a:spcPts val="0"/>
              </a:spcBef>
              <a:buNone/>
              <a:defRPr sz="1400" b="1" i="0" u="none" strike="noStrike" cap="none" baseline="0">
                <a:solidFill>
                  <a:srgbClr val="FFFFFF"/>
                </a:solidFill>
                <a:latin typeface="Arial"/>
                <a:ea typeface="Arial"/>
                <a:cs typeface="Arial"/>
                <a:sym typeface="Arial"/>
              </a:defRPr>
            </a:lvl1pPr>
          </a:lstStyle>
          <a:p>
            <a:pPr marL="0" lvl="0" indent="0">
              <a:spcBef>
                <a:spcPts val="0"/>
              </a:spcBef>
              <a:buSzPct val="25000"/>
              <a:buNone/>
            </a:pPr>
            <a:fld id="{00000000-1234-1234-1234-123412341234}" type="slidenum">
              <a:rPr lang="en"/>
              <a:t>‹#›</a:t>
            </a:fld>
            <a:endParaRPr lang="en"/>
          </a:p>
        </p:txBody>
      </p:sp>
    </p:spTree>
  </p:cSld>
  <p:clrMap bg1="lt1" tx1="dk1" bg2="dk2" tx2="lt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91" r:id="rId12"/>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0.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0.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5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Shape 295"/>
          <p:cNvSpPr txBox="1">
            <a:spLocks noGrp="1"/>
          </p:cNvSpPr>
          <p:nvPr>
            <p:ph type="ctrTitle"/>
          </p:nvPr>
        </p:nvSpPr>
        <p:spPr>
          <a:xfrm>
            <a:off x="457200" y="563759"/>
            <a:ext cx="8229600" cy="3009600"/>
          </a:xfrm>
          <a:prstGeom prst="rect">
            <a:avLst/>
          </a:prstGeom>
        </p:spPr>
        <p:txBody>
          <a:bodyPr lIns="91425" tIns="91425" rIns="91425" bIns="91425" anchor="t" anchorCtr="0">
            <a:noAutofit/>
          </a:bodyPr>
          <a:lstStyle/>
          <a:p>
            <a:pPr rtl="0">
              <a:spcBef>
                <a:spcPts val="0"/>
              </a:spcBef>
              <a:buNone/>
            </a:pPr>
            <a:r>
              <a:rPr lang="en"/>
              <a:t>Review Session</a:t>
            </a:r>
          </a:p>
          <a:p>
            <a:pPr>
              <a:spcBef>
                <a:spcPts val="0"/>
              </a:spcBef>
              <a:buNone/>
            </a:pPr>
            <a:r>
              <a:rPr lang="en"/>
              <a:t> </a:t>
            </a:r>
          </a:p>
        </p:txBody>
      </p:sp>
      <p:sp>
        <p:nvSpPr>
          <p:cNvPr id="296" name="Shape 296"/>
          <p:cNvSpPr txBox="1">
            <a:spLocks noGrp="1"/>
          </p:cNvSpPr>
          <p:nvPr>
            <p:ph type="subTitle" idx="1"/>
          </p:nvPr>
        </p:nvSpPr>
        <p:spPr>
          <a:xfrm>
            <a:off x="457200" y="3716392"/>
            <a:ext cx="8229600" cy="1232699"/>
          </a:xfrm>
          <a:prstGeom prst="rect">
            <a:avLst/>
          </a:prstGeom>
        </p:spPr>
        <p:txBody>
          <a:bodyPr lIns="91425" tIns="91425" rIns="91425" bIns="91425" anchor="t" anchorCtr="0">
            <a:noAutofit/>
          </a:bodyPr>
          <a:lstStyle/>
          <a:p>
            <a:pPr>
              <a:spcBef>
                <a:spcPts val="0"/>
              </a:spcBef>
              <a:buNone/>
            </a:pPr>
            <a:r>
              <a:rPr lang="en"/>
              <a:t>CS2110 Prelim #1</a:t>
            </a:r>
          </a:p>
        </p:txBody>
      </p:sp>
      <p:sp>
        <p:nvSpPr>
          <p:cNvPr id="297" name="Shape 297"/>
          <p:cNvSpPr txBox="1"/>
          <p:nvPr/>
        </p:nvSpPr>
        <p:spPr>
          <a:xfrm>
            <a:off x="0" y="0"/>
            <a:ext cx="3000000" cy="3000000"/>
          </a:xfrm>
          <a:prstGeom prst="rect">
            <a:avLst/>
          </a:prstGeom>
          <a:noFill/>
          <a:ln>
            <a:noFill/>
          </a:ln>
        </p:spPr>
        <p:txBody>
          <a:bodyPr lIns="91425" tIns="91425" rIns="91425" bIns="91425" anchor="ctr" anchorCtr="0">
            <a:noAutofit/>
          </a:bodyPr>
          <a:lstStyle/>
          <a:p>
            <a:pPr lvl="0" rtl="0">
              <a:spcBef>
                <a:spcPts val="0"/>
              </a:spcBef>
              <a:buNone/>
            </a:pPr>
            <a:r>
              <a:rPr lang="en"/>
              <a:t> </a:t>
            </a:r>
          </a:p>
        </p:txBody>
      </p:sp>
      <p:sp>
        <p:nvSpPr>
          <p:cNvPr id="298" name="Shape 298"/>
          <p:cNvSpPr txBox="1"/>
          <p:nvPr/>
        </p:nvSpPr>
        <p:spPr>
          <a:xfrm>
            <a:off x="0" y="0"/>
            <a:ext cx="3000000" cy="3000000"/>
          </a:xfrm>
          <a:prstGeom prst="rect">
            <a:avLst/>
          </a:prstGeom>
          <a:noFill/>
          <a:ln>
            <a:noFill/>
          </a:ln>
        </p:spPr>
        <p:txBody>
          <a:bodyPr lIns="91425" tIns="91425" rIns="91425" bIns="91425" anchor="ctr" anchorCtr="0">
            <a:noAutofit/>
          </a:bodyPr>
          <a:lstStyle/>
          <a:p>
            <a:pPr lvl="0" rtl="0">
              <a:spcBef>
                <a:spcPts val="0"/>
              </a:spcBef>
              <a:buNone/>
            </a:pPr>
            <a:r>
              <a:rPr lang="en"/>
              <a:t> </a:t>
            </a:r>
          </a:p>
        </p:txBody>
      </p:sp>
      <p:sp>
        <p:nvSpPr>
          <p:cNvPr id="299" name="Shape 299"/>
          <p:cNvSpPr txBox="1"/>
          <p:nvPr/>
        </p:nvSpPr>
        <p:spPr>
          <a:xfrm>
            <a:off x="152400" y="152400"/>
            <a:ext cx="3000000" cy="3000000"/>
          </a:xfrm>
          <a:prstGeom prst="rect">
            <a:avLst/>
          </a:prstGeom>
          <a:noFill/>
          <a:ln>
            <a:noFill/>
          </a:ln>
        </p:spPr>
        <p:txBody>
          <a:bodyPr lIns="91425" tIns="91425" rIns="91425" bIns="91425" anchor="ctr" anchorCtr="0">
            <a:noAutofit/>
          </a:bodyPr>
          <a:lstStyle/>
          <a:p>
            <a:pPr lvl="0" rtl="0">
              <a:spcBef>
                <a:spcPts val="0"/>
              </a:spcBef>
              <a:buNone/>
            </a:pPr>
            <a:r>
              <a:rPr lang="en"/>
              <a:t> </a:t>
            </a:r>
          </a:p>
        </p:txBody>
      </p:sp>
      <p:sp>
        <p:nvSpPr>
          <p:cNvPr id="300" name="Shape 300"/>
          <p:cNvSpPr txBox="1"/>
          <p:nvPr/>
        </p:nvSpPr>
        <p:spPr>
          <a:xfrm>
            <a:off x="108750" y="72500"/>
            <a:ext cx="3000000" cy="3000000"/>
          </a:xfrm>
          <a:prstGeom prst="rect">
            <a:avLst/>
          </a:prstGeom>
          <a:noFill/>
          <a:ln>
            <a:noFill/>
          </a:ln>
        </p:spPr>
        <p:txBody>
          <a:bodyPr lIns="91425" tIns="91425" rIns="91425" bIns="91425" anchor="ctr" anchorCtr="0">
            <a:noAutofit/>
          </a:bodyPr>
          <a:lstStyle/>
          <a:p>
            <a:pPr lvl="0" rtl="0">
              <a:spcBef>
                <a:spcPts val="0"/>
              </a:spcBef>
              <a:buNone/>
            </a:pPr>
            <a:r>
              <a:rPr lang="en"/>
              <a:t> </a:t>
            </a:r>
          </a:p>
        </p:txBody>
      </p:sp>
      <p:sp>
        <p:nvSpPr>
          <p:cNvPr id="301" name="Shape 301"/>
          <p:cNvSpPr txBox="1"/>
          <p:nvPr/>
        </p:nvSpPr>
        <p:spPr>
          <a:xfrm>
            <a:off x="152400" y="152400"/>
            <a:ext cx="3000000" cy="3000000"/>
          </a:xfrm>
          <a:prstGeom prst="rect">
            <a:avLst/>
          </a:prstGeom>
          <a:noFill/>
          <a:ln>
            <a:noFill/>
          </a:ln>
        </p:spPr>
        <p:txBody>
          <a:bodyPr lIns="91425" tIns="91425" rIns="91425" bIns="91425" anchor="ctr" anchorCtr="0">
            <a:noAutofit/>
          </a:bodyPr>
          <a:lstStyle/>
          <a:p>
            <a:pPr lvl="0" rtl="0">
              <a:spcBef>
                <a:spcPts val="0"/>
              </a:spcBef>
              <a:buNone/>
            </a:pPr>
            <a:r>
              <a:rPr lang="en"/>
              <a:t> </a:t>
            </a:r>
          </a:p>
        </p:txBody>
      </p:sp>
    </p:spTree>
  </p:cSld>
  <p:clrMapOvr>
    <a:masterClrMapping/>
  </p:clrMapOvr>
  <p:transition xmlns:p14="http://schemas.microsoft.com/office/powerpoint/2010/mai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08"/>
        <p:cNvGrpSpPr/>
        <p:nvPr/>
      </p:nvGrpSpPr>
      <p:grpSpPr>
        <a:xfrm>
          <a:off x="0" y="0"/>
          <a:ext cx="0" cy="0"/>
          <a:chOff x="0" y="0"/>
          <a:chExt cx="0" cy="0"/>
        </a:xfrm>
      </p:grpSpPr>
      <p:sp>
        <p:nvSpPr>
          <p:cNvPr id="409" name="Shape 409"/>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200"/>
              <a:t>Java arrays</a:t>
            </a:r>
          </a:p>
        </p:txBody>
      </p:sp>
      <p:sp>
        <p:nvSpPr>
          <p:cNvPr id="410" name="Shape 410"/>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2D Arrays</a:t>
            </a:r>
          </a:p>
        </p:txBody>
      </p:sp>
      <p:sp>
        <p:nvSpPr>
          <p:cNvPr id="411" name="Shape 411"/>
          <p:cNvSpPr txBox="1"/>
          <p:nvPr/>
        </p:nvSpPr>
        <p:spPr>
          <a:xfrm>
            <a:off x="641600" y="1163850"/>
            <a:ext cx="7846800" cy="552300"/>
          </a:xfrm>
          <a:prstGeom prst="rect">
            <a:avLst/>
          </a:prstGeom>
          <a:noFill/>
          <a:ln>
            <a:noFill/>
          </a:ln>
        </p:spPr>
        <p:txBody>
          <a:bodyPr lIns="91425" tIns="91425" rIns="91425" bIns="91425" anchor="t" anchorCtr="0">
            <a:noAutofit/>
          </a:bodyPr>
          <a:lstStyle/>
          <a:p>
            <a:pPr lvl="0" algn="ctr" rtl="0">
              <a:spcBef>
                <a:spcPts val="0"/>
              </a:spcBef>
              <a:buNone/>
            </a:pPr>
            <a:r>
              <a:rPr lang="en" sz="2800" b="1"/>
              <a:t>Java arrays do not change size!</a:t>
            </a:r>
          </a:p>
        </p:txBody>
      </p:sp>
      <p:grpSp>
        <p:nvGrpSpPr>
          <p:cNvPr id="412" name="Shape 412"/>
          <p:cNvGrpSpPr/>
          <p:nvPr/>
        </p:nvGrpSpPr>
        <p:grpSpPr>
          <a:xfrm>
            <a:off x="4085250" y="2148125"/>
            <a:ext cx="2027400" cy="1372710"/>
            <a:chOff x="4029725" y="2206425"/>
            <a:chExt cx="2027400" cy="1372710"/>
          </a:xfrm>
        </p:grpSpPr>
        <p:sp>
          <p:nvSpPr>
            <p:cNvPr id="413" name="Shape 413"/>
            <p:cNvSpPr txBox="1"/>
            <p:nvPr/>
          </p:nvSpPr>
          <p:spPr>
            <a:xfrm>
              <a:off x="4029725" y="2572335"/>
              <a:ext cx="2027400" cy="1006799"/>
            </a:xfrm>
            <a:prstGeom prst="rect">
              <a:avLst/>
            </a:prstGeom>
            <a:noFill/>
            <a:ln w="19050" cap="flat">
              <a:solidFill>
                <a:srgbClr val="B7B7B7"/>
              </a:solidFill>
              <a:prstDash val="solid"/>
              <a:round/>
              <a:headEnd type="none" w="med" len="med"/>
              <a:tailEnd type="none" w="med" len="med"/>
            </a:ln>
          </p:spPr>
          <p:txBody>
            <a:bodyPr lIns="91425" tIns="91425" rIns="91425" bIns="91425" anchor="t" anchorCtr="0">
              <a:noAutofit/>
            </a:bodyPr>
            <a:lstStyle/>
            <a:p>
              <a:pPr>
                <a:spcBef>
                  <a:spcPts val="0"/>
                </a:spcBef>
                <a:buNone/>
              </a:pPr>
              <a:endParaRPr/>
            </a:p>
          </p:txBody>
        </p:sp>
        <p:sp>
          <p:nvSpPr>
            <p:cNvPr id="414" name="Shape 414"/>
            <p:cNvSpPr txBox="1"/>
            <p:nvPr/>
          </p:nvSpPr>
          <p:spPr>
            <a:xfrm>
              <a:off x="4029725" y="2206425"/>
              <a:ext cx="1213799" cy="366000"/>
            </a:xfrm>
            <a:prstGeom prst="rect">
              <a:avLst/>
            </a:prstGeom>
            <a:noFill/>
            <a:ln w="19050" cap="flat">
              <a:solidFill>
                <a:srgbClr val="B7B7B7"/>
              </a:solidFill>
              <a:prstDash val="solid"/>
              <a:round/>
              <a:headEnd type="none" w="med" len="med"/>
              <a:tailEnd type="none" w="med" len="med"/>
            </a:ln>
          </p:spPr>
          <p:txBody>
            <a:bodyPr lIns="91425" tIns="91425" rIns="91425" bIns="91425" anchor="ctr" anchorCtr="0">
              <a:noAutofit/>
            </a:bodyPr>
            <a:lstStyle/>
            <a:p>
              <a:pPr algn="ctr">
                <a:spcBef>
                  <a:spcPts val="0"/>
                </a:spcBef>
                <a:buNone/>
              </a:pPr>
              <a:r>
                <a:rPr lang="en" sz="1800">
                  <a:solidFill>
                    <a:schemeClr val="dk1"/>
                  </a:solidFill>
                </a:rPr>
                <a:t>A@0xab</a:t>
              </a:r>
            </a:p>
          </p:txBody>
        </p:sp>
        <p:sp>
          <p:nvSpPr>
            <p:cNvPr id="415" name="Shape 415"/>
            <p:cNvSpPr txBox="1"/>
            <p:nvPr/>
          </p:nvSpPr>
          <p:spPr>
            <a:xfrm>
              <a:off x="4630400" y="2815775"/>
              <a:ext cx="1213799" cy="287699"/>
            </a:xfrm>
            <a:prstGeom prst="rect">
              <a:avLst/>
            </a:prstGeom>
            <a:noFill/>
            <a:ln w="9525" cap="flat">
              <a:solidFill>
                <a:srgbClr val="999999"/>
              </a:solidFill>
              <a:prstDash val="solid"/>
              <a:round/>
              <a:headEnd type="none" w="med" len="med"/>
              <a:tailEnd type="none" w="med" len="med"/>
            </a:ln>
          </p:spPr>
          <p:txBody>
            <a:bodyPr lIns="91425" tIns="91425" rIns="91425" bIns="91425" anchor="t" anchorCtr="0">
              <a:noAutofit/>
            </a:bodyPr>
            <a:lstStyle/>
            <a:p>
              <a:pPr>
                <a:spcBef>
                  <a:spcPts val="0"/>
                </a:spcBef>
                <a:buNone/>
              </a:pPr>
              <a:endParaRPr sz="1600"/>
            </a:p>
          </p:txBody>
        </p:sp>
        <p:sp>
          <p:nvSpPr>
            <p:cNvPr id="416" name="Shape 416"/>
            <p:cNvSpPr txBox="1"/>
            <p:nvPr/>
          </p:nvSpPr>
          <p:spPr>
            <a:xfrm>
              <a:off x="4630400" y="3103475"/>
              <a:ext cx="1213799" cy="287699"/>
            </a:xfrm>
            <a:prstGeom prst="rect">
              <a:avLst/>
            </a:prstGeom>
            <a:noFill/>
            <a:ln w="9525" cap="flat">
              <a:solidFill>
                <a:srgbClr val="999999"/>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1600"/>
            </a:p>
          </p:txBody>
        </p:sp>
        <p:sp>
          <p:nvSpPr>
            <p:cNvPr id="417" name="Shape 417"/>
            <p:cNvSpPr txBox="1"/>
            <p:nvPr/>
          </p:nvSpPr>
          <p:spPr>
            <a:xfrm>
              <a:off x="4342700" y="2739875"/>
              <a:ext cx="287699" cy="439500"/>
            </a:xfrm>
            <a:prstGeom prst="rect">
              <a:avLst/>
            </a:prstGeom>
            <a:noFill/>
            <a:ln>
              <a:noFill/>
            </a:ln>
          </p:spPr>
          <p:txBody>
            <a:bodyPr lIns="91425" tIns="91425" rIns="91425" bIns="91425" anchor="t" anchorCtr="0">
              <a:noAutofit/>
            </a:bodyPr>
            <a:lstStyle/>
            <a:p>
              <a:pPr>
                <a:spcBef>
                  <a:spcPts val="0"/>
                </a:spcBef>
                <a:buNone/>
              </a:pPr>
              <a:r>
                <a:rPr lang="en" sz="1800"/>
                <a:t>0</a:t>
              </a:r>
            </a:p>
          </p:txBody>
        </p:sp>
        <p:sp>
          <p:nvSpPr>
            <p:cNvPr id="418" name="Shape 418"/>
            <p:cNvSpPr txBox="1"/>
            <p:nvPr/>
          </p:nvSpPr>
          <p:spPr>
            <a:xfrm>
              <a:off x="4342700" y="3027575"/>
              <a:ext cx="287699" cy="439500"/>
            </a:xfrm>
            <a:prstGeom prst="rect">
              <a:avLst/>
            </a:prstGeom>
            <a:noFill/>
            <a:ln>
              <a:noFill/>
            </a:ln>
          </p:spPr>
          <p:txBody>
            <a:bodyPr lIns="91425" tIns="91425" rIns="91425" bIns="91425" anchor="t" anchorCtr="0">
              <a:noAutofit/>
            </a:bodyPr>
            <a:lstStyle/>
            <a:p>
              <a:pPr lvl="0" rtl="0">
                <a:spcBef>
                  <a:spcPts val="0"/>
                </a:spcBef>
                <a:buNone/>
              </a:pPr>
              <a:r>
                <a:rPr lang="en" sz="1800"/>
                <a:t>1</a:t>
              </a:r>
            </a:p>
          </p:txBody>
        </p:sp>
      </p:grpSp>
      <p:grpSp>
        <p:nvGrpSpPr>
          <p:cNvPr id="419" name="Shape 419"/>
          <p:cNvGrpSpPr/>
          <p:nvPr/>
        </p:nvGrpSpPr>
        <p:grpSpPr>
          <a:xfrm>
            <a:off x="6765650" y="2148125"/>
            <a:ext cx="2027400" cy="2019193"/>
            <a:chOff x="6772650" y="2273275"/>
            <a:chExt cx="2027400" cy="2019193"/>
          </a:xfrm>
        </p:grpSpPr>
        <p:sp>
          <p:nvSpPr>
            <p:cNvPr id="420" name="Shape 420"/>
            <p:cNvSpPr txBox="1"/>
            <p:nvPr/>
          </p:nvSpPr>
          <p:spPr>
            <a:xfrm>
              <a:off x="6772650" y="2639168"/>
              <a:ext cx="2027400" cy="1653300"/>
            </a:xfrm>
            <a:prstGeom prst="rect">
              <a:avLst/>
            </a:prstGeom>
            <a:noFill/>
            <a:ln w="19050" cap="flat">
              <a:solidFill>
                <a:srgbClr val="B7B7B7"/>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sp>
          <p:nvSpPr>
            <p:cNvPr id="421" name="Shape 421"/>
            <p:cNvSpPr txBox="1"/>
            <p:nvPr/>
          </p:nvSpPr>
          <p:spPr>
            <a:xfrm>
              <a:off x="6772650" y="2273275"/>
              <a:ext cx="1213799" cy="366000"/>
            </a:xfrm>
            <a:prstGeom prst="rect">
              <a:avLst/>
            </a:prstGeom>
            <a:noFill/>
            <a:ln w="19050" cap="flat">
              <a:solidFill>
                <a:srgbClr val="B7B7B7"/>
              </a:solidFill>
              <a:prstDash val="solid"/>
              <a:round/>
              <a:headEnd type="none" w="med" len="med"/>
              <a:tailEnd type="none" w="med" len="med"/>
            </a:ln>
          </p:spPr>
          <p:txBody>
            <a:bodyPr lIns="91425" tIns="91425" rIns="91425" bIns="91425" anchor="ctr" anchorCtr="0">
              <a:noAutofit/>
            </a:bodyPr>
            <a:lstStyle/>
            <a:p>
              <a:pPr lvl="0" algn="ctr" rtl="0">
                <a:spcBef>
                  <a:spcPts val="0"/>
                </a:spcBef>
                <a:buClr>
                  <a:schemeClr val="dk1"/>
                </a:buClr>
                <a:buSzPct val="61111"/>
                <a:buFont typeface="Arial"/>
                <a:buNone/>
              </a:pPr>
              <a:r>
                <a:rPr lang="en" sz="1800">
                  <a:solidFill>
                    <a:schemeClr val="dk1"/>
                  </a:solidFill>
                </a:rPr>
                <a:t>A@0x12</a:t>
              </a:r>
            </a:p>
          </p:txBody>
        </p:sp>
        <p:sp>
          <p:nvSpPr>
            <p:cNvPr id="422" name="Shape 422"/>
            <p:cNvSpPr txBox="1"/>
            <p:nvPr/>
          </p:nvSpPr>
          <p:spPr>
            <a:xfrm>
              <a:off x="7373325" y="2882625"/>
              <a:ext cx="1213799" cy="287699"/>
            </a:xfrm>
            <a:prstGeom prst="rect">
              <a:avLst/>
            </a:prstGeom>
            <a:noFill/>
            <a:ln w="9525" cap="flat">
              <a:solidFill>
                <a:srgbClr val="999999"/>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sp>
          <p:nvSpPr>
            <p:cNvPr id="423" name="Shape 423"/>
            <p:cNvSpPr txBox="1"/>
            <p:nvPr/>
          </p:nvSpPr>
          <p:spPr>
            <a:xfrm>
              <a:off x="7373325" y="3170325"/>
              <a:ext cx="1213799" cy="287699"/>
            </a:xfrm>
            <a:prstGeom prst="rect">
              <a:avLst/>
            </a:prstGeom>
            <a:noFill/>
            <a:ln w="9525" cap="flat">
              <a:solidFill>
                <a:srgbClr val="999999"/>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sp>
          <p:nvSpPr>
            <p:cNvPr id="424" name="Shape 424"/>
            <p:cNvSpPr txBox="1"/>
            <p:nvPr/>
          </p:nvSpPr>
          <p:spPr>
            <a:xfrm>
              <a:off x="7085625" y="2806725"/>
              <a:ext cx="287699" cy="439500"/>
            </a:xfrm>
            <a:prstGeom prst="rect">
              <a:avLst/>
            </a:prstGeom>
            <a:noFill/>
            <a:ln>
              <a:noFill/>
            </a:ln>
          </p:spPr>
          <p:txBody>
            <a:bodyPr lIns="91425" tIns="91425" rIns="91425" bIns="91425" anchor="t" anchorCtr="0">
              <a:noAutofit/>
            </a:bodyPr>
            <a:lstStyle/>
            <a:p>
              <a:pPr lvl="0" rtl="0">
                <a:spcBef>
                  <a:spcPts val="0"/>
                </a:spcBef>
                <a:buNone/>
              </a:pPr>
              <a:r>
                <a:rPr lang="en" sz="1800"/>
                <a:t>0</a:t>
              </a:r>
            </a:p>
          </p:txBody>
        </p:sp>
        <p:sp>
          <p:nvSpPr>
            <p:cNvPr id="425" name="Shape 425"/>
            <p:cNvSpPr txBox="1"/>
            <p:nvPr/>
          </p:nvSpPr>
          <p:spPr>
            <a:xfrm>
              <a:off x="7085625" y="3094425"/>
              <a:ext cx="287699" cy="439500"/>
            </a:xfrm>
            <a:prstGeom prst="rect">
              <a:avLst/>
            </a:prstGeom>
            <a:noFill/>
            <a:ln>
              <a:noFill/>
            </a:ln>
          </p:spPr>
          <p:txBody>
            <a:bodyPr lIns="91425" tIns="91425" rIns="91425" bIns="91425" anchor="t" anchorCtr="0">
              <a:noAutofit/>
            </a:bodyPr>
            <a:lstStyle/>
            <a:p>
              <a:pPr lvl="0" rtl="0">
                <a:spcBef>
                  <a:spcPts val="0"/>
                </a:spcBef>
                <a:buNone/>
              </a:pPr>
              <a:r>
                <a:rPr lang="en" sz="1800"/>
                <a:t>1</a:t>
              </a:r>
            </a:p>
          </p:txBody>
        </p:sp>
        <p:sp>
          <p:nvSpPr>
            <p:cNvPr id="426" name="Shape 426"/>
            <p:cNvSpPr txBox="1"/>
            <p:nvPr/>
          </p:nvSpPr>
          <p:spPr>
            <a:xfrm>
              <a:off x="7373325" y="3467075"/>
              <a:ext cx="1213799" cy="287699"/>
            </a:xfrm>
            <a:prstGeom prst="rect">
              <a:avLst/>
            </a:prstGeom>
            <a:noFill/>
            <a:ln w="9525" cap="flat">
              <a:solidFill>
                <a:srgbClr val="999999"/>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sp>
          <p:nvSpPr>
            <p:cNvPr id="427" name="Shape 427"/>
            <p:cNvSpPr txBox="1"/>
            <p:nvPr/>
          </p:nvSpPr>
          <p:spPr>
            <a:xfrm>
              <a:off x="7085625" y="3391175"/>
              <a:ext cx="287699" cy="439500"/>
            </a:xfrm>
            <a:prstGeom prst="rect">
              <a:avLst/>
            </a:prstGeom>
            <a:noFill/>
            <a:ln>
              <a:noFill/>
            </a:ln>
          </p:spPr>
          <p:txBody>
            <a:bodyPr lIns="91425" tIns="91425" rIns="91425" bIns="91425" anchor="t" anchorCtr="0">
              <a:noAutofit/>
            </a:bodyPr>
            <a:lstStyle/>
            <a:p>
              <a:pPr lvl="0" rtl="0">
                <a:spcBef>
                  <a:spcPts val="0"/>
                </a:spcBef>
                <a:buNone/>
              </a:pPr>
              <a:r>
                <a:rPr lang="en" sz="1800"/>
                <a:t>2</a:t>
              </a:r>
            </a:p>
          </p:txBody>
        </p:sp>
        <p:sp>
          <p:nvSpPr>
            <p:cNvPr id="428" name="Shape 428"/>
            <p:cNvSpPr txBox="1"/>
            <p:nvPr/>
          </p:nvSpPr>
          <p:spPr>
            <a:xfrm>
              <a:off x="7373325" y="3754775"/>
              <a:ext cx="1213799" cy="287699"/>
            </a:xfrm>
            <a:prstGeom prst="rect">
              <a:avLst/>
            </a:prstGeom>
            <a:noFill/>
            <a:ln w="9525" cap="flat">
              <a:solidFill>
                <a:srgbClr val="999999"/>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sp>
          <p:nvSpPr>
            <p:cNvPr id="429" name="Shape 429"/>
            <p:cNvSpPr txBox="1"/>
            <p:nvPr/>
          </p:nvSpPr>
          <p:spPr>
            <a:xfrm>
              <a:off x="7085625" y="3678875"/>
              <a:ext cx="287699" cy="439500"/>
            </a:xfrm>
            <a:prstGeom prst="rect">
              <a:avLst/>
            </a:prstGeom>
            <a:noFill/>
            <a:ln>
              <a:noFill/>
            </a:ln>
          </p:spPr>
          <p:txBody>
            <a:bodyPr lIns="91425" tIns="91425" rIns="91425" bIns="91425" anchor="t" anchorCtr="0">
              <a:noAutofit/>
            </a:bodyPr>
            <a:lstStyle/>
            <a:p>
              <a:pPr lvl="0" rtl="0">
                <a:spcBef>
                  <a:spcPts val="0"/>
                </a:spcBef>
                <a:buNone/>
              </a:pPr>
              <a:r>
                <a:rPr lang="en" sz="1800"/>
                <a:t>3</a:t>
              </a:r>
            </a:p>
          </p:txBody>
        </p:sp>
      </p:grpSp>
      <p:sp>
        <p:nvSpPr>
          <p:cNvPr id="430" name="Shape 430"/>
          <p:cNvSpPr txBox="1"/>
          <p:nvPr/>
        </p:nvSpPr>
        <p:spPr>
          <a:xfrm>
            <a:off x="1488925" y="2178925"/>
            <a:ext cx="2317200" cy="439500"/>
          </a:xfrm>
          <a:prstGeom prst="rect">
            <a:avLst/>
          </a:prstGeom>
          <a:noFill/>
          <a:ln w="19050" cap="flat">
            <a:solidFill>
              <a:srgbClr val="000000"/>
            </a:solidFill>
            <a:prstDash val="solid"/>
            <a:round/>
            <a:headEnd type="none" w="med" len="med"/>
            <a:tailEnd type="none" w="med" len="med"/>
          </a:ln>
        </p:spPr>
        <p:txBody>
          <a:bodyPr lIns="91425" tIns="91425" rIns="91425" bIns="91425" anchor="t" anchorCtr="0">
            <a:noAutofit/>
          </a:bodyPr>
          <a:lstStyle/>
          <a:p>
            <a:pPr>
              <a:spcBef>
                <a:spcPts val="0"/>
              </a:spcBef>
              <a:buNone/>
            </a:pPr>
            <a:r>
              <a:rPr lang="en" sz="1800">
                <a:solidFill>
                  <a:schemeClr val="dk1"/>
                </a:solidFill>
              </a:rPr>
              <a:t>A@0xab</a:t>
            </a:r>
          </a:p>
        </p:txBody>
      </p:sp>
      <p:sp>
        <p:nvSpPr>
          <p:cNvPr id="431" name="Shape 431"/>
          <p:cNvSpPr txBox="1"/>
          <p:nvPr/>
        </p:nvSpPr>
        <p:spPr>
          <a:xfrm>
            <a:off x="450200" y="2112625"/>
            <a:ext cx="1036499" cy="552300"/>
          </a:xfrm>
          <a:prstGeom prst="rect">
            <a:avLst/>
          </a:prstGeom>
          <a:noFill/>
          <a:ln>
            <a:noFill/>
          </a:ln>
        </p:spPr>
        <p:txBody>
          <a:bodyPr lIns="91425" tIns="91425" rIns="91425" bIns="91425" anchor="t" anchorCtr="0">
            <a:noAutofit/>
          </a:bodyPr>
          <a:lstStyle/>
          <a:p>
            <a:pPr algn="r">
              <a:spcBef>
                <a:spcPts val="0"/>
              </a:spcBef>
              <a:buNone/>
            </a:pPr>
            <a:r>
              <a:rPr lang="en" sz="2200" b="1">
                <a:solidFill>
                  <a:srgbClr val="1155CC"/>
                </a:solidFill>
                <a:latin typeface="Courier New"/>
                <a:ea typeface="Courier New"/>
                <a:cs typeface="Courier New"/>
                <a:sym typeface="Courier New"/>
              </a:rPr>
              <a:t>b</a:t>
            </a:r>
          </a:p>
        </p:txBody>
      </p:sp>
      <p:sp>
        <p:nvSpPr>
          <p:cNvPr id="432" name="Shape 432"/>
          <p:cNvSpPr txBox="1"/>
          <p:nvPr/>
        </p:nvSpPr>
        <p:spPr>
          <a:xfrm>
            <a:off x="4711000" y="2711425"/>
            <a:ext cx="1564199" cy="366000"/>
          </a:xfrm>
          <a:prstGeom prst="rect">
            <a:avLst/>
          </a:prstGeom>
          <a:noFill/>
          <a:ln>
            <a:noFill/>
          </a:ln>
        </p:spPr>
        <p:txBody>
          <a:bodyPr lIns="91425" tIns="91425" rIns="91425" bIns="91425" anchor="t" anchorCtr="0">
            <a:noAutofit/>
          </a:bodyPr>
          <a:lstStyle/>
          <a:p>
            <a:pPr>
              <a:spcBef>
                <a:spcPts val="0"/>
              </a:spcBef>
              <a:buNone/>
            </a:pPr>
            <a:r>
              <a:rPr lang="en" sz="1800"/>
              <a:t>“Cornell”</a:t>
            </a:r>
          </a:p>
        </p:txBody>
      </p:sp>
      <p:sp>
        <p:nvSpPr>
          <p:cNvPr id="433" name="Shape 433"/>
          <p:cNvSpPr txBox="1"/>
          <p:nvPr/>
        </p:nvSpPr>
        <p:spPr>
          <a:xfrm>
            <a:off x="4711000" y="2974725"/>
            <a:ext cx="1564199" cy="366000"/>
          </a:xfrm>
          <a:prstGeom prst="rect">
            <a:avLst/>
          </a:prstGeom>
          <a:noFill/>
          <a:ln>
            <a:noFill/>
          </a:ln>
        </p:spPr>
        <p:txBody>
          <a:bodyPr lIns="91425" tIns="91425" rIns="91425" bIns="91425" anchor="t" anchorCtr="0">
            <a:noAutofit/>
          </a:bodyPr>
          <a:lstStyle/>
          <a:p>
            <a:pPr lvl="0" rtl="0">
              <a:spcBef>
                <a:spcPts val="0"/>
              </a:spcBef>
              <a:buNone/>
            </a:pPr>
            <a:r>
              <a:rPr lang="en" sz="1800"/>
              <a:t>“Ithaca”</a:t>
            </a:r>
          </a:p>
        </p:txBody>
      </p:sp>
      <p:sp>
        <p:nvSpPr>
          <p:cNvPr id="434" name="Shape 434"/>
          <p:cNvSpPr txBox="1"/>
          <p:nvPr/>
        </p:nvSpPr>
        <p:spPr>
          <a:xfrm>
            <a:off x="7378850" y="2711425"/>
            <a:ext cx="1564199" cy="366000"/>
          </a:xfrm>
          <a:prstGeom prst="rect">
            <a:avLst/>
          </a:prstGeom>
          <a:noFill/>
          <a:ln>
            <a:noFill/>
          </a:ln>
        </p:spPr>
        <p:txBody>
          <a:bodyPr lIns="91425" tIns="91425" rIns="91425" bIns="91425" anchor="t" anchorCtr="0">
            <a:noAutofit/>
          </a:bodyPr>
          <a:lstStyle/>
          <a:p>
            <a:pPr lvl="0" rtl="0">
              <a:spcBef>
                <a:spcPts val="0"/>
              </a:spcBef>
              <a:buNone/>
            </a:pPr>
            <a:r>
              <a:rPr lang="en" sz="1800"/>
              <a:t>“Cornell”</a:t>
            </a:r>
          </a:p>
        </p:txBody>
      </p:sp>
      <p:sp>
        <p:nvSpPr>
          <p:cNvPr id="435" name="Shape 435"/>
          <p:cNvSpPr txBox="1"/>
          <p:nvPr/>
        </p:nvSpPr>
        <p:spPr>
          <a:xfrm>
            <a:off x="7378850" y="2974725"/>
            <a:ext cx="1564199" cy="366000"/>
          </a:xfrm>
          <a:prstGeom prst="rect">
            <a:avLst/>
          </a:prstGeom>
          <a:noFill/>
          <a:ln>
            <a:noFill/>
          </a:ln>
        </p:spPr>
        <p:txBody>
          <a:bodyPr lIns="91425" tIns="91425" rIns="91425" bIns="91425" anchor="t" anchorCtr="0">
            <a:noAutofit/>
          </a:bodyPr>
          <a:lstStyle/>
          <a:p>
            <a:pPr lvl="0" rtl="0">
              <a:spcBef>
                <a:spcPts val="0"/>
              </a:spcBef>
              <a:buNone/>
            </a:pPr>
            <a:r>
              <a:rPr lang="en" sz="1800"/>
              <a:t>“Ithaca”</a:t>
            </a:r>
          </a:p>
        </p:txBody>
      </p:sp>
      <p:sp>
        <p:nvSpPr>
          <p:cNvPr id="436" name="Shape 436"/>
          <p:cNvSpPr txBox="1"/>
          <p:nvPr/>
        </p:nvSpPr>
        <p:spPr>
          <a:xfrm>
            <a:off x="253475" y="3587125"/>
            <a:ext cx="8320800" cy="462600"/>
          </a:xfrm>
          <a:prstGeom prst="rect">
            <a:avLst/>
          </a:prstGeom>
          <a:noFill/>
          <a:ln>
            <a:noFill/>
          </a:ln>
        </p:spPr>
        <p:txBody>
          <a:bodyPr lIns="91425" tIns="91425" rIns="91425" bIns="91425" anchor="t" anchorCtr="0">
            <a:noAutofit/>
          </a:bodyPr>
          <a:lstStyle/>
          <a:p>
            <a:pPr rtl="0">
              <a:spcBef>
                <a:spcPts val="0"/>
              </a:spcBef>
              <a:buNone/>
            </a:pPr>
            <a:r>
              <a:rPr lang="en" sz="2000" b="1">
                <a:solidFill>
                  <a:srgbClr val="1155CC"/>
                </a:solidFill>
                <a:latin typeface="Courier New"/>
                <a:ea typeface="Courier New"/>
                <a:cs typeface="Courier New"/>
                <a:sym typeface="Courier New"/>
              </a:rPr>
              <a:t>String[] b = {“Cornell”, “Ithaca”}; </a:t>
            </a:r>
          </a:p>
          <a:p>
            <a:pPr rtl="0">
              <a:spcBef>
                <a:spcPts val="0"/>
              </a:spcBef>
              <a:buNone/>
            </a:pPr>
            <a:r>
              <a:rPr lang="en" sz="2000" b="1">
                <a:solidFill>
                  <a:srgbClr val="1155CC"/>
                </a:solidFill>
                <a:latin typeface="Courier New"/>
                <a:ea typeface="Courier New"/>
                <a:cs typeface="Courier New"/>
                <a:sym typeface="Courier New"/>
              </a:rPr>
              <a:t>String[] bBig =  Arrays.copyOf(b, 4);</a:t>
            </a:r>
          </a:p>
          <a:p>
            <a:pPr>
              <a:spcBef>
                <a:spcPts val="0"/>
              </a:spcBef>
              <a:buNone/>
            </a:pPr>
            <a:r>
              <a:rPr lang="en" sz="2000" b="1">
                <a:solidFill>
                  <a:srgbClr val="1155CC"/>
                </a:solidFill>
                <a:latin typeface="Courier New"/>
                <a:ea typeface="Courier New"/>
                <a:cs typeface="Courier New"/>
                <a:sym typeface="Courier New"/>
              </a:rPr>
              <a:t>b = bBig;</a:t>
            </a:r>
          </a:p>
        </p:txBody>
      </p:sp>
      <p:sp>
        <p:nvSpPr>
          <p:cNvPr id="437" name="Shape 437"/>
          <p:cNvSpPr txBox="1"/>
          <p:nvPr/>
        </p:nvSpPr>
        <p:spPr>
          <a:xfrm>
            <a:off x="2452525" y="2167375"/>
            <a:ext cx="1433999" cy="462600"/>
          </a:xfrm>
          <a:prstGeom prst="rect">
            <a:avLst/>
          </a:prstGeom>
          <a:noFill/>
          <a:ln>
            <a:noFill/>
          </a:ln>
        </p:spPr>
        <p:txBody>
          <a:bodyPr lIns="91425" tIns="91425" rIns="91425" bIns="91425" anchor="t" anchorCtr="0">
            <a:noAutofit/>
          </a:bodyPr>
          <a:lstStyle/>
          <a:p>
            <a:pPr lvl="0" rtl="0">
              <a:spcBef>
                <a:spcPts val="0"/>
              </a:spcBef>
              <a:buNone/>
            </a:pPr>
            <a:r>
              <a:rPr lang="en" sz="1800">
                <a:solidFill>
                  <a:schemeClr val="dk1"/>
                </a:solidFill>
              </a:rPr>
              <a:t>A@0x12</a:t>
            </a:r>
          </a:p>
        </p:txBody>
      </p:sp>
      <p:sp>
        <p:nvSpPr>
          <p:cNvPr id="438" name="Shape 438"/>
          <p:cNvSpPr txBox="1"/>
          <p:nvPr/>
        </p:nvSpPr>
        <p:spPr>
          <a:xfrm>
            <a:off x="1488925" y="2883025"/>
            <a:ext cx="2317200" cy="439500"/>
          </a:xfrm>
          <a:prstGeom prst="rect">
            <a:avLst/>
          </a:prstGeom>
          <a:noFill/>
          <a:ln w="19050" cap="flat">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r>
              <a:rPr lang="en" sz="1800">
                <a:solidFill>
                  <a:schemeClr val="dk1"/>
                </a:solidFill>
              </a:rPr>
              <a:t>A@0x12</a:t>
            </a:r>
          </a:p>
        </p:txBody>
      </p:sp>
      <p:sp>
        <p:nvSpPr>
          <p:cNvPr id="439" name="Shape 439"/>
          <p:cNvSpPr txBox="1"/>
          <p:nvPr/>
        </p:nvSpPr>
        <p:spPr>
          <a:xfrm>
            <a:off x="0" y="2816725"/>
            <a:ext cx="1433999" cy="552300"/>
          </a:xfrm>
          <a:prstGeom prst="rect">
            <a:avLst/>
          </a:prstGeom>
          <a:noFill/>
          <a:ln>
            <a:noFill/>
          </a:ln>
        </p:spPr>
        <p:txBody>
          <a:bodyPr lIns="91425" tIns="91425" rIns="91425" bIns="91425" anchor="t" anchorCtr="0">
            <a:noAutofit/>
          </a:bodyPr>
          <a:lstStyle/>
          <a:p>
            <a:pPr lvl="0" algn="r" rtl="0">
              <a:spcBef>
                <a:spcPts val="0"/>
              </a:spcBef>
              <a:buNone/>
            </a:pPr>
            <a:r>
              <a:rPr lang="en" sz="2200" b="1">
                <a:solidFill>
                  <a:srgbClr val="1155CC"/>
                </a:solidFill>
                <a:latin typeface="Courier New"/>
                <a:ea typeface="Courier New"/>
                <a:cs typeface="Courier New"/>
                <a:sym typeface="Courier New"/>
              </a:rPr>
              <a:t>bBig</a:t>
            </a:r>
          </a:p>
        </p:txBody>
      </p:sp>
      <p:sp>
        <p:nvSpPr>
          <p:cNvPr id="440" name="Shape 440"/>
          <p:cNvSpPr/>
          <p:nvPr/>
        </p:nvSpPr>
        <p:spPr>
          <a:xfrm>
            <a:off x="1416025" y="1896837"/>
            <a:ext cx="1036499" cy="1099499"/>
          </a:xfrm>
          <a:prstGeom prst="mathMultiply">
            <a:avLst>
              <a:gd name="adj1" fmla="val 8266"/>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12"/>
                                        </p:tgtEl>
                                        <p:attrNameLst>
                                          <p:attrName>style.visibility</p:attrName>
                                        </p:attrNameLst>
                                      </p:cBhvr>
                                      <p:to>
                                        <p:strVal val="visible"/>
                                      </p:to>
                                    </p:set>
                                    <p:animEffect transition="in" filter="fade">
                                      <p:cBhvr>
                                        <p:cTn id="7" dur="1000"/>
                                        <p:tgtEl>
                                          <p:spTgt spid="4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30"/>
                                        </p:tgtEl>
                                        <p:attrNameLst>
                                          <p:attrName>style.visibility</p:attrName>
                                        </p:attrNameLst>
                                      </p:cBhvr>
                                      <p:to>
                                        <p:strVal val="visible"/>
                                      </p:to>
                                    </p:set>
                                    <p:animEffect transition="in" filter="fade">
                                      <p:cBhvr>
                                        <p:cTn id="12" dur="1000"/>
                                        <p:tgtEl>
                                          <p:spTgt spid="43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32"/>
                                        </p:tgtEl>
                                        <p:attrNameLst>
                                          <p:attrName>style.visibility</p:attrName>
                                        </p:attrNameLst>
                                      </p:cBhvr>
                                      <p:to>
                                        <p:strVal val="visible"/>
                                      </p:to>
                                    </p:set>
                                    <p:animEffect transition="in" filter="fade">
                                      <p:cBhvr>
                                        <p:cTn id="17" dur="1000"/>
                                        <p:tgtEl>
                                          <p:spTgt spid="43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33"/>
                                        </p:tgtEl>
                                        <p:attrNameLst>
                                          <p:attrName>style.visibility</p:attrName>
                                        </p:attrNameLst>
                                      </p:cBhvr>
                                      <p:to>
                                        <p:strVal val="visible"/>
                                      </p:to>
                                    </p:set>
                                    <p:animEffect transition="in" filter="fade">
                                      <p:cBhvr>
                                        <p:cTn id="22" dur="1000"/>
                                        <p:tgtEl>
                                          <p:spTgt spid="43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19"/>
                                        </p:tgtEl>
                                        <p:attrNameLst>
                                          <p:attrName>style.visibility</p:attrName>
                                        </p:attrNameLst>
                                      </p:cBhvr>
                                      <p:to>
                                        <p:strVal val="visible"/>
                                      </p:to>
                                    </p:set>
                                    <p:animEffect transition="in" filter="fade">
                                      <p:cBhvr>
                                        <p:cTn id="27" dur="1000"/>
                                        <p:tgtEl>
                                          <p:spTgt spid="41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38"/>
                                        </p:tgtEl>
                                        <p:attrNameLst>
                                          <p:attrName>style.visibility</p:attrName>
                                        </p:attrNameLst>
                                      </p:cBhvr>
                                      <p:to>
                                        <p:strVal val="visible"/>
                                      </p:to>
                                    </p:set>
                                    <p:animEffect transition="in" filter="fade">
                                      <p:cBhvr>
                                        <p:cTn id="32" dur="1000"/>
                                        <p:tgtEl>
                                          <p:spTgt spid="438"/>
                                        </p:tgtEl>
                                      </p:cBhvr>
                                    </p:animEffect>
                                  </p:childTnLst>
                                </p:cTn>
                              </p:par>
                              <p:par>
                                <p:cTn id="33" presetID="10" presetClass="entr" presetSubtype="0" fill="hold" nodeType="withEffect">
                                  <p:stCondLst>
                                    <p:cond delay="0"/>
                                  </p:stCondLst>
                                  <p:childTnLst>
                                    <p:set>
                                      <p:cBhvr>
                                        <p:cTn id="34" dur="1" fill="hold">
                                          <p:stCondLst>
                                            <p:cond delay="0"/>
                                          </p:stCondLst>
                                        </p:cTn>
                                        <p:tgtEl>
                                          <p:spTgt spid="439"/>
                                        </p:tgtEl>
                                        <p:attrNameLst>
                                          <p:attrName>style.visibility</p:attrName>
                                        </p:attrNameLst>
                                      </p:cBhvr>
                                      <p:to>
                                        <p:strVal val="visible"/>
                                      </p:to>
                                    </p:set>
                                    <p:animEffect transition="in" filter="fade">
                                      <p:cBhvr>
                                        <p:cTn id="35" dur="1000"/>
                                        <p:tgtEl>
                                          <p:spTgt spid="439"/>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434"/>
                                        </p:tgtEl>
                                        <p:attrNameLst>
                                          <p:attrName>style.visibility</p:attrName>
                                        </p:attrNameLst>
                                      </p:cBhvr>
                                      <p:to>
                                        <p:strVal val="visible"/>
                                      </p:to>
                                    </p:set>
                                    <p:animEffect transition="in" filter="fade">
                                      <p:cBhvr>
                                        <p:cTn id="40" dur="1000"/>
                                        <p:tgtEl>
                                          <p:spTgt spid="434"/>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435"/>
                                        </p:tgtEl>
                                        <p:attrNameLst>
                                          <p:attrName>style.visibility</p:attrName>
                                        </p:attrNameLst>
                                      </p:cBhvr>
                                      <p:to>
                                        <p:strVal val="visible"/>
                                      </p:to>
                                    </p:set>
                                    <p:animEffect transition="in" filter="fade">
                                      <p:cBhvr>
                                        <p:cTn id="45" dur="1900"/>
                                        <p:tgtEl>
                                          <p:spTgt spid="435"/>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440"/>
                                        </p:tgtEl>
                                        <p:attrNameLst>
                                          <p:attrName>style.visibility</p:attrName>
                                        </p:attrNameLst>
                                      </p:cBhvr>
                                      <p:to>
                                        <p:strVal val="visible"/>
                                      </p:to>
                                    </p:set>
                                    <p:animEffect transition="in" filter="fade">
                                      <p:cBhvr>
                                        <p:cTn id="50" dur="1000"/>
                                        <p:tgtEl>
                                          <p:spTgt spid="440"/>
                                        </p:tgtEl>
                                      </p:cBhvr>
                                    </p:animEffect>
                                  </p:childTnLst>
                                </p:cTn>
                              </p:par>
                              <p:par>
                                <p:cTn id="51" presetID="10" presetClass="entr" presetSubtype="0" fill="hold" nodeType="withEffect">
                                  <p:stCondLst>
                                    <p:cond delay="0"/>
                                  </p:stCondLst>
                                  <p:childTnLst>
                                    <p:set>
                                      <p:cBhvr>
                                        <p:cTn id="52" dur="1" fill="hold">
                                          <p:stCondLst>
                                            <p:cond delay="0"/>
                                          </p:stCondLst>
                                        </p:cTn>
                                        <p:tgtEl>
                                          <p:spTgt spid="437"/>
                                        </p:tgtEl>
                                        <p:attrNameLst>
                                          <p:attrName>style.visibility</p:attrName>
                                        </p:attrNameLst>
                                      </p:cBhvr>
                                      <p:to>
                                        <p:strVal val="visible"/>
                                      </p:to>
                                    </p:set>
                                    <p:animEffect transition="in" filter="fade">
                                      <p:cBhvr>
                                        <p:cTn id="53" dur="500"/>
                                        <p:tgtEl>
                                          <p:spTgt spid="4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44"/>
        <p:cNvGrpSpPr/>
        <p:nvPr/>
      </p:nvGrpSpPr>
      <p:grpSpPr>
        <a:xfrm>
          <a:off x="0" y="0"/>
          <a:ext cx="0" cy="0"/>
          <a:chOff x="0" y="0"/>
          <a:chExt cx="0" cy="0"/>
        </a:xfrm>
      </p:grpSpPr>
      <p:sp>
        <p:nvSpPr>
          <p:cNvPr id="445" name="Shape 445"/>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200"/>
              <a:t>2D arrays: An array of 1D arrays.</a:t>
            </a:r>
          </a:p>
        </p:txBody>
      </p:sp>
      <p:sp>
        <p:nvSpPr>
          <p:cNvPr id="446" name="Shape 446"/>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2D Arrays</a:t>
            </a:r>
          </a:p>
        </p:txBody>
      </p:sp>
      <p:sp>
        <p:nvSpPr>
          <p:cNvPr id="447" name="Shape 447"/>
          <p:cNvSpPr txBox="1"/>
          <p:nvPr/>
        </p:nvSpPr>
        <p:spPr>
          <a:xfrm>
            <a:off x="457200" y="1232500"/>
            <a:ext cx="7846800" cy="1790100"/>
          </a:xfrm>
          <a:prstGeom prst="rect">
            <a:avLst/>
          </a:prstGeom>
          <a:noFill/>
          <a:ln>
            <a:noFill/>
          </a:ln>
        </p:spPr>
        <p:txBody>
          <a:bodyPr lIns="91425" tIns="91425" rIns="91425" bIns="91425" anchor="t" anchorCtr="0">
            <a:noAutofit/>
          </a:bodyPr>
          <a:lstStyle/>
          <a:p>
            <a:pPr marR="0" algn="l" rtl="0">
              <a:lnSpc>
                <a:spcPct val="100000"/>
              </a:lnSpc>
              <a:spcBef>
                <a:spcPts val="0"/>
              </a:spcBef>
              <a:spcAft>
                <a:spcPts val="0"/>
              </a:spcAft>
              <a:buNone/>
            </a:pPr>
            <a:r>
              <a:rPr lang="en" sz="2200"/>
              <a:t>Java only has 1D arrays, whose elements can also be arrays.</a:t>
            </a:r>
          </a:p>
          <a:p>
            <a:pPr marR="0" algn="l" rtl="0">
              <a:lnSpc>
                <a:spcPct val="100000"/>
              </a:lnSpc>
              <a:spcBef>
                <a:spcPts val="0"/>
              </a:spcBef>
              <a:spcAft>
                <a:spcPts val="0"/>
              </a:spcAft>
              <a:buNone/>
            </a:pPr>
            <a:r>
              <a:rPr lang="en" sz="2200" b="1">
                <a:solidFill>
                  <a:srgbClr val="1155CC"/>
                </a:solidFill>
                <a:latin typeface="Courier New"/>
                <a:ea typeface="Courier New"/>
                <a:cs typeface="Courier New"/>
                <a:sym typeface="Courier New"/>
              </a:rPr>
              <a:t>int[][] b = new int[2][3];</a:t>
            </a:r>
          </a:p>
          <a:p>
            <a:pPr marR="0" algn="l" rtl="0">
              <a:lnSpc>
                <a:spcPct val="100000"/>
              </a:lnSpc>
              <a:spcBef>
                <a:spcPts val="0"/>
              </a:spcBef>
              <a:spcAft>
                <a:spcPts val="0"/>
              </a:spcAft>
              <a:buNone/>
            </a:pPr>
            <a:endParaRPr sz="2200"/>
          </a:p>
          <a:p>
            <a:pPr marR="0" lvl="0" algn="l" rtl="0">
              <a:lnSpc>
                <a:spcPct val="100000"/>
              </a:lnSpc>
              <a:spcBef>
                <a:spcPts val="0"/>
              </a:spcBef>
              <a:spcAft>
                <a:spcPts val="0"/>
              </a:spcAft>
              <a:buNone/>
            </a:pPr>
            <a:r>
              <a:rPr lang="en" sz="2200"/>
              <a:t>This array has 2 </a:t>
            </a:r>
            <a:r>
              <a:rPr lang="en" sz="2200" b="1">
                <a:solidFill>
                  <a:schemeClr val="dk1"/>
                </a:solidFill>
                <a:latin typeface="Courier New"/>
                <a:ea typeface="Courier New"/>
                <a:cs typeface="Courier New"/>
                <a:sym typeface="Courier New"/>
              </a:rPr>
              <a:t>int[]</a:t>
            </a:r>
            <a:r>
              <a:rPr lang="en" sz="2200" b="1">
                <a:solidFill>
                  <a:schemeClr val="dk1"/>
                </a:solidFill>
              </a:rPr>
              <a:t> </a:t>
            </a:r>
            <a:r>
              <a:rPr lang="en" sz="2200">
                <a:solidFill>
                  <a:schemeClr val="dk1"/>
                </a:solidFill>
              </a:rPr>
              <a:t>arrays of length 3 each.</a:t>
            </a:r>
          </a:p>
        </p:txBody>
      </p:sp>
      <p:grpSp>
        <p:nvGrpSpPr>
          <p:cNvPr id="448" name="Shape 448"/>
          <p:cNvGrpSpPr/>
          <p:nvPr/>
        </p:nvGrpSpPr>
        <p:grpSpPr>
          <a:xfrm>
            <a:off x="2414668" y="3258075"/>
            <a:ext cx="1811481" cy="1372702"/>
            <a:chOff x="4029725" y="2206432"/>
            <a:chExt cx="2027400" cy="1372702"/>
          </a:xfrm>
        </p:grpSpPr>
        <p:sp>
          <p:nvSpPr>
            <p:cNvPr id="449" name="Shape 449"/>
            <p:cNvSpPr txBox="1"/>
            <p:nvPr/>
          </p:nvSpPr>
          <p:spPr>
            <a:xfrm>
              <a:off x="4029725" y="2572335"/>
              <a:ext cx="2027400" cy="1006799"/>
            </a:xfrm>
            <a:prstGeom prst="rect">
              <a:avLst/>
            </a:prstGeom>
            <a:noFill/>
            <a:ln w="19050" cap="flat">
              <a:solidFill>
                <a:srgbClr val="B7B7B7"/>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sp>
          <p:nvSpPr>
            <p:cNvPr id="450" name="Shape 450"/>
            <p:cNvSpPr txBox="1"/>
            <p:nvPr/>
          </p:nvSpPr>
          <p:spPr>
            <a:xfrm>
              <a:off x="4029739" y="2206432"/>
              <a:ext cx="890700" cy="366000"/>
            </a:xfrm>
            <a:prstGeom prst="rect">
              <a:avLst/>
            </a:prstGeom>
            <a:noFill/>
            <a:ln w="19050" cap="flat">
              <a:solidFill>
                <a:srgbClr val="B7B7B7"/>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sp>
          <p:nvSpPr>
            <p:cNvPr id="451" name="Shape 451"/>
            <p:cNvSpPr txBox="1"/>
            <p:nvPr/>
          </p:nvSpPr>
          <p:spPr>
            <a:xfrm>
              <a:off x="4630400" y="2815775"/>
              <a:ext cx="433200" cy="287699"/>
            </a:xfrm>
            <a:prstGeom prst="rect">
              <a:avLst/>
            </a:prstGeom>
            <a:noFill/>
            <a:ln w="9525" cap="flat">
              <a:solidFill>
                <a:srgbClr val="999999"/>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1600"/>
            </a:p>
          </p:txBody>
        </p:sp>
        <p:sp>
          <p:nvSpPr>
            <p:cNvPr id="452" name="Shape 452"/>
            <p:cNvSpPr txBox="1"/>
            <p:nvPr/>
          </p:nvSpPr>
          <p:spPr>
            <a:xfrm>
              <a:off x="4630400" y="3103475"/>
              <a:ext cx="433200" cy="287699"/>
            </a:xfrm>
            <a:prstGeom prst="rect">
              <a:avLst/>
            </a:prstGeom>
            <a:noFill/>
            <a:ln w="9525" cap="flat">
              <a:solidFill>
                <a:srgbClr val="999999"/>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1600"/>
            </a:p>
          </p:txBody>
        </p:sp>
        <p:sp>
          <p:nvSpPr>
            <p:cNvPr id="453" name="Shape 453"/>
            <p:cNvSpPr txBox="1"/>
            <p:nvPr/>
          </p:nvSpPr>
          <p:spPr>
            <a:xfrm>
              <a:off x="4342700" y="2739875"/>
              <a:ext cx="287699" cy="439500"/>
            </a:xfrm>
            <a:prstGeom prst="rect">
              <a:avLst/>
            </a:prstGeom>
            <a:noFill/>
            <a:ln>
              <a:noFill/>
            </a:ln>
          </p:spPr>
          <p:txBody>
            <a:bodyPr lIns="91425" tIns="91425" rIns="91425" bIns="91425" anchor="t" anchorCtr="0">
              <a:noAutofit/>
            </a:bodyPr>
            <a:lstStyle/>
            <a:p>
              <a:pPr lvl="0" rtl="0">
                <a:spcBef>
                  <a:spcPts val="0"/>
                </a:spcBef>
                <a:buNone/>
              </a:pPr>
              <a:r>
                <a:rPr lang="en" sz="1800"/>
                <a:t>0</a:t>
              </a:r>
            </a:p>
          </p:txBody>
        </p:sp>
        <p:sp>
          <p:nvSpPr>
            <p:cNvPr id="454" name="Shape 454"/>
            <p:cNvSpPr txBox="1"/>
            <p:nvPr/>
          </p:nvSpPr>
          <p:spPr>
            <a:xfrm>
              <a:off x="4342700" y="3027575"/>
              <a:ext cx="287699" cy="439500"/>
            </a:xfrm>
            <a:prstGeom prst="rect">
              <a:avLst/>
            </a:prstGeom>
            <a:noFill/>
            <a:ln>
              <a:noFill/>
            </a:ln>
          </p:spPr>
          <p:txBody>
            <a:bodyPr lIns="91425" tIns="91425" rIns="91425" bIns="91425" anchor="t" anchorCtr="0">
              <a:noAutofit/>
            </a:bodyPr>
            <a:lstStyle/>
            <a:p>
              <a:pPr lvl="0" rtl="0">
                <a:spcBef>
                  <a:spcPts val="0"/>
                </a:spcBef>
                <a:buNone/>
              </a:pPr>
              <a:r>
                <a:rPr lang="en" sz="1800"/>
                <a:t>1</a:t>
              </a:r>
            </a:p>
          </p:txBody>
        </p:sp>
      </p:grpSp>
      <p:sp>
        <p:nvSpPr>
          <p:cNvPr id="455" name="Shape 455"/>
          <p:cNvSpPr txBox="1"/>
          <p:nvPr/>
        </p:nvSpPr>
        <p:spPr>
          <a:xfrm>
            <a:off x="1283800" y="3191725"/>
            <a:ext cx="433200" cy="552300"/>
          </a:xfrm>
          <a:prstGeom prst="rect">
            <a:avLst/>
          </a:prstGeom>
          <a:noFill/>
          <a:ln>
            <a:noFill/>
          </a:ln>
        </p:spPr>
        <p:txBody>
          <a:bodyPr lIns="91425" tIns="91425" rIns="91425" bIns="91425" anchor="t" anchorCtr="0">
            <a:noAutofit/>
          </a:bodyPr>
          <a:lstStyle/>
          <a:p>
            <a:pPr lvl="0" rtl="0">
              <a:spcBef>
                <a:spcPts val="0"/>
              </a:spcBef>
              <a:buNone/>
            </a:pPr>
            <a:r>
              <a:rPr lang="en" sz="2200" b="1">
                <a:solidFill>
                  <a:srgbClr val="1155CC"/>
                </a:solidFill>
                <a:latin typeface="Courier New"/>
                <a:ea typeface="Courier New"/>
                <a:cs typeface="Courier New"/>
                <a:sym typeface="Courier New"/>
              </a:rPr>
              <a:t>b</a:t>
            </a:r>
          </a:p>
        </p:txBody>
      </p:sp>
      <p:sp>
        <p:nvSpPr>
          <p:cNvPr id="456" name="Shape 456"/>
          <p:cNvSpPr txBox="1"/>
          <p:nvPr/>
        </p:nvSpPr>
        <p:spPr>
          <a:xfrm>
            <a:off x="1641800" y="3258025"/>
            <a:ext cx="433200" cy="439500"/>
          </a:xfrm>
          <a:prstGeom prst="rect">
            <a:avLst/>
          </a:prstGeom>
          <a:noFill/>
          <a:ln w="19050" cap="flat">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cxnSp>
        <p:nvCxnSpPr>
          <p:cNvPr id="457" name="Shape 457"/>
          <p:cNvCxnSpPr>
            <a:stCxn id="458" idx="3"/>
            <a:endCxn id="450" idx="1"/>
          </p:cNvCxnSpPr>
          <p:nvPr/>
        </p:nvCxnSpPr>
        <p:spPr>
          <a:xfrm rot="10800000" flipH="1">
            <a:off x="1842025" y="3440975"/>
            <a:ext cx="572700" cy="44700"/>
          </a:xfrm>
          <a:prstGeom prst="straightConnector1">
            <a:avLst/>
          </a:prstGeom>
          <a:noFill/>
          <a:ln w="19050" cap="flat">
            <a:solidFill>
              <a:schemeClr val="dk2"/>
            </a:solidFill>
            <a:prstDash val="solid"/>
            <a:round/>
            <a:headEnd type="none" w="lg" len="lg"/>
            <a:tailEnd type="triangle" w="lg" len="lg"/>
          </a:ln>
        </p:spPr>
      </p:cxnSp>
      <p:grpSp>
        <p:nvGrpSpPr>
          <p:cNvPr id="459" name="Shape 459"/>
          <p:cNvGrpSpPr/>
          <p:nvPr/>
        </p:nvGrpSpPr>
        <p:grpSpPr>
          <a:xfrm>
            <a:off x="7349222" y="2068338"/>
            <a:ext cx="1630441" cy="1683929"/>
            <a:chOff x="7168400" y="2068475"/>
            <a:chExt cx="1811399" cy="1738698"/>
          </a:xfrm>
        </p:grpSpPr>
        <p:sp>
          <p:nvSpPr>
            <p:cNvPr id="460" name="Shape 460"/>
            <p:cNvSpPr txBox="1"/>
            <p:nvPr/>
          </p:nvSpPr>
          <p:spPr>
            <a:xfrm>
              <a:off x="7448049" y="2601917"/>
              <a:ext cx="257059" cy="439500"/>
            </a:xfrm>
            <a:prstGeom prst="rect">
              <a:avLst/>
            </a:prstGeom>
            <a:noFill/>
            <a:ln>
              <a:noFill/>
            </a:ln>
          </p:spPr>
          <p:txBody>
            <a:bodyPr lIns="91425" tIns="91425" rIns="91425" bIns="91425" anchor="t" anchorCtr="0">
              <a:noAutofit/>
            </a:bodyPr>
            <a:lstStyle/>
            <a:p>
              <a:pPr lvl="0" rtl="0">
                <a:spcBef>
                  <a:spcPts val="0"/>
                </a:spcBef>
                <a:buNone/>
              </a:pPr>
              <a:r>
                <a:rPr lang="en" sz="1800"/>
                <a:t>0</a:t>
              </a:r>
            </a:p>
          </p:txBody>
        </p:sp>
        <p:sp>
          <p:nvSpPr>
            <p:cNvPr id="461" name="Shape 461"/>
            <p:cNvSpPr txBox="1"/>
            <p:nvPr/>
          </p:nvSpPr>
          <p:spPr>
            <a:xfrm>
              <a:off x="7448049" y="2889617"/>
              <a:ext cx="257059" cy="439500"/>
            </a:xfrm>
            <a:prstGeom prst="rect">
              <a:avLst/>
            </a:prstGeom>
            <a:noFill/>
            <a:ln>
              <a:noFill/>
            </a:ln>
          </p:spPr>
          <p:txBody>
            <a:bodyPr lIns="91425" tIns="91425" rIns="91425" bIns="91425" anchor="t" anchorCtr="0">
              <a:noAutofit/>
            </a:bodyPr>
            <a:lstStyle/>
            <a:p>
              <a:pPr lvl="0" rtl="0">
                <a:spcBef>
                  <a:spcPts val="0"/>
                </a:spcBef>
                <a:buNone/>
              </a:pPr>
              <a:r>
                <a:rPr lang="en" sz="1800"/>
                <a:t>1</a:t>
              </a:r>
            </a:p>
          </p:txBody>
        </p:sp>
        <p:sp>
          <p:nvSpPr>
            <p:cNvPr id="462" name="Shape 462"/>
            <p:cNvSpPr txBox="1"/>
            <p:nvPr/>
          </p:nvSpPr>
          <p:spPr>
            <a:xfrm>
              <a:off x="7168400" y="2434373"/>
              <a:ext cx="1811399" cy="1372799"/>
            </a:xfrm>
            <a:prstGeom prst="rect">
              <a:avLst/>
            </a:prstGeom>
            <a:noFill/>
            <a:ln w="19050" cap="flat">
              <a:solidFill>
                <a:srgbClr val="B7B7B7"/>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sp>
          <p:nvSpPr>
            <p:cNvPr id="463" name="Shape 463"/>
            <p:cNvSpPr txBox="1"/>
            <p:nvPr/>
          </p:nvSpPr>
          <p:spPr>
            <a:xfrm>
              <a:off x="7168418" y="2068475"/>
              <a:ext cx="795840" cy="366000"/>
            </a:xfrm>
            <a:prstGeom prst="rect">
              <a:avLst/>
            </a:prstGeom>
            <a:noFill/>
            <a:ln w="19050" cap="flat">
              <a:solidFill>
                <a:srgbClr val="B7B7B7"/>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sp>
          <p:nvSpPr>
            <p:cNvPr id="464" name="Shape 464"/>
            <p:cNvSpPr txBox="1"/>
            <p:nvPr/>
          </p:nvSpPr>
          <p:spPr>
            <a:xfrm>
              <a:off x="7705109" y="2677817"/>
              <a:ext cx="387064" cy="287699"/>
            </a:xfrm>
            <a:prstGeom prst="rect">
              <a:avLst/>
            </a:prstGeom>
            <a:noFill/>
            <a:ln w="9525" cap="flat">
              <a:solidFill>
                <a:srgbClr val="99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a:t>0</a:t>
              </a:r>
            </a:p>
          </p:txBody>
        </p:sp>
        <p:sp>
          <p:nvSpPr>
            <p:cNvPr id="465" name="Shape 465"/>
            <p:cNvSpPr txBox="1"/>
            <p:nvPr/>
          </p:nvSpPr>
          <p:spPr>
            <a:xfrm>
              <a:off x="7705109" y="2965517"/>
              <a:ext cx="387064" cy="287699"/>
            </a:xfrm>
            <a:prstGeom prst="rect">
              <a:avLst/>
            </a:prstGeom>
            <a:noFill/>
            <a:ln w="9525" cap="flat">
              <a:solidFill>
                <a:srgbClr val="99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a:t>0</a:t>
              </a:r>
            </a:p>
          </p:txBody>
        </p:sp>
        <p:sp>
          <p:nvSpPr>
            <p:cNvPr id="466" name="Shape 466"/>
            <p:cNvSpPr txBox="1"/>
            <p:nvPr/>
          </p:nvSpPr>
          <p:spPr>
            <a:xfrm>
              <a:off x="7705146" y="3258067"/>
              <a:ext cx="386999" cy="287699"/>
            </a:xfrm>
            <a:prstGeom prst="rect">
              <a:avLst/>
            </a:prstGeom>
            <a:noFill/>
            <a:ln w="9525" cap="flat">
              <a:solidFill>
                <a:srgbClr val="99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a:t>0</a:t>
              </a:r>
            </a:p>
          </p:txBody>
        </p:sp>
        <p:sp>
          <p:nvSpPr>
            <p:cNvPr id="467" name="Shape 467"/>
            <p:cNvSpPr txBox="1"/>
            <p:nvPr/>
          </p:nvSpPr>
          <p:spPr>
            <a:xfrm>
              <a:off x="7448024" y="3182167"/>
              <a:ext cx="257099" cy="439500"/>
            </a:xfrm>
            <a:prstGeom prst="rect">
              <a:avLst/>
            </a:prstGeom>
            <a:noFill/>
            <a:ln>
              <a:noFill/>
            </a:ln>
          </p:spPr>
          <p:txBody>
            <a:bodyPr lIns="91425" tIns="91425" rIns="91425" bIns="91425" anchor="t" anchorCtr="0">
              <a:noAutofit/>
            </a:bodyPr>
            <a:lstStyle/>
            <a:p>
              <a:pPr lvl="0" rtl="0">
                <a:spcBef>
                  <a:spcPts val="0"/>
                </a:spcBef>
                <a:buNone/>
              </a:pPr>
              <a:r>
                <a:rPr lang="en" sz="1800"/>
                <a:t>2</a:t>
              </a:r>
            </a:p>
          </p:txBody>
        </p:sp>
      </p:grpSp>
      <p:grpSp>
        <p:nvGrpSpPr>
          <p:cNvPr id="468" name="Shape 468"/>
          <p:cNvGrpSpPr/>
          <p:nvPr/>
        </p:nvGrpSpPr>
        <p:grpSpPr>
          <a:xfrm>
            <a:off x="5622437" y="3247236"/>
            <a:ext cx="1630441" cy="1683929"/>
            <a:chOff x="7168400" y="2068475"/>
            <a:chExt cx="1811399" cy="1738698"/>
          </a:xfrm>
        </p:grpSpPr>
        <p:sp>
          <p:nvSpPr>
            <p:cNvPr id="469" name="Shape 469"/>
            <p:cNvSpPr txBox="1"/>
            <p:nvPr/>
          </p:nvSpPr>
          <p:spPr>
            <a:xfrm>
              <a:off x="7448049" y="2601917"/>
              <a:ext cx="257099" cy="439500"/>
            </a:xfrm>
            <a:prstGeom prst="rect">
              <a:avLst/>
            </a:prstGeom>
            <a:noFill/>
            <a:ln>
              <a:noFill/>
            </a:ln>
          </p:spPr>
          <p:txBody>
            <a:bodyPr lIns="91425" tIns="91425" rIns="91425" bIns="91425" anchor="t" anchorCtr="0">
              <a:noAutofit/>
            </a:bodyPr>
            <a:lstStyle/>
            <a:p>
              <a:pPr lvl="0" rtl="0">
                <a:spcBef>
                  <a:spcPts val="0"/>
                </a:spcBef>
                <a:buNone/>
              </a:pPr>
              <a:r>
                <a:rPr lang="en" sz="1800"/>
                <a:t>0</a:t>
              </a:r>
            </a:p>
          </p:txBody>
        </p:sp>
        <p:sp>
          <p:nvSpPr>
            <p:cNvPr id="470" name="Shape 470"/>
            <p:cNvSpPr txBox="1"/>
            <p:nvPr/>
          </p:nvSpPr>
          <p:spPr>
            <a:xfrm>
              <a:off x="7448049" y="2889617"/>
              <a:ext cx="257099" cy="439500"/>
            </a:xfrm>
            <a:prstGeom prst="rect">
              <a:avLst/>
            </a:prstGeom>
            <a:noFill/>
            <a:ln>
              <a:noFill/>
            </a:ln>
          </p:spPr>
          <p:txBody>
            <a:bodyPr lIns="91425" tIns="91425" rIns="91425" bIns="91425" anchor="t" anchorCtr="0">
              <a:noAutofit/>
            </a:bodyPr>
            <a:lstStyle/>
            <a:p>
              <a:pPr lvl="0" rtl="0">
                <a:spcBef>
                  <a:spcPts val="0"/>
                </a:spcBef>
                <a:buNone/>
              </a:pPr>
              <a:r>
                <a:rPr lang="en" sz="1800"/>
                <a:t>1</a:t>
              </a:r>
            </a:p>
          </p:txBody>
        </p:sp>
        <p:sp>
          <p:nvSpPr>
            <p:cNvPr id="471" name="Shape 471"/>
            <p:cNvSpPr txBox="1"/>
            <p:nvPr/>
          </p:nvSpPr>
          <p:spPr>
            <a:xfrm>
              <a:off x="7168400" y="2434373"/>
              <a:ext cx="1811399" cy="1372799"/>
            </a:xfrm>
            <a:prstGeom prst="rect">
              <a:avLst/>
            </a:prstGeom>
            <a:noFill/>
            <a:ln w="19050" cap="flat">
              <a:solidFill>
                <a:srgbClr val="B7B7B7"/>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sp>
          <p:nvSpPr>
            <p:cNvPr id="472" name="Shape 472"/>
            <p:cNvSpPr txBox="1"/>
            <p:nvPr/>
          </p:nvSpPr>
          <p:spPr>
            <a:xfrm>
              <a:off x="7168418" y="2068475"/>
              <a:ext cx="795900" cy="366000"/>
            </a:xfrm>
            <a:prstGeom prst="rect">
              <a:avLst/>
            </a:prstGeom>
            <a:noFill/>
            <a:ln w="19050" cap="flat">
              <a:solidFill>
                <a:srgbClr val="B7B7B7"/>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sp>
          <p:nvSpPr>
            <p:cNvPr id="473" name="Shape 473"/>
            <p:cNvSpPr txBox="1"/>
            <p:nvPr/>
          </p:nvSpPr>
          <p:spPr>
            <a:xfrm>
              <a:off x="7705109" y="2677817"/>
              <a:ext cx="386999" cy="287699"/>
            </a:xfrm>
            <a:prstGeom prst="rect">
              <a:avLst/>
            </a:prstGeom>
            <a:noFill/>
            <a:ln w="9525" cap="flat">
              <a:solidFill>
                <a:srgbClr val="99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a:t>0</a:t>
              </a:r>
            </a:p>
          </p:txBody>
        </p:sp>
        <p:sp>
          <p:nvSpPr>
            <p:cNvPr id="474" name="Shape 474"/>
            <p:cNvSpPr txBox="1"/>
            <p:nvPr/>
          </p:nvSpPr>
          <p:spPr>
            <a:xfrm>
              <a:off x="7705109" y="2965517"/>
              <a:ext cx="386999" cy="287699"/>
            </a:xfrm>
            <a:prstGeom prst="rect">
              <a:avLst/>
            </a:prstGeom>
            <a:noFill/>
            <a:ln w="9525" cap="flat">
              <a:solidFill>
                <a:srgbClr val="99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a:t>0</a:t>
              </a:r>
            </a:p>
          </p:txBody>
        </p:sp>
        <p:sp>
          <p:nvSpPr>
            <p:cNvPr id="475" name="Shape 475"/>
            <p:cNvSpPr txBox="1"/>
            <p:nvPr/>
          </p:nvSpPr>
          <p:spPr>
            <a:xfrm>
              <a:off x="7705146" y="3258067"/>
              <a:ext cx="386999" cy="287699"/>
            </a:xfrm>
            <a:prstGeom prst="rect">
              <a:avLst/>
            </a:prstGeom>
            <a:noFill/>
            <a:ln w="9525" cap="flat">
              <a:solidFill>
                <a:srgbClr val="99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a:t>0</a:t>
              </a:r>
            </a:p>
          </p:txBody>
        </p:sp>
        <p:sp>
          <p:nvSpPr>
            <p:cNvPr id="476" name="Shape 476"/>
            <p:cNvSpPr txBox="1"/>
            <p:nvPr/>
          </p:nvSpPr>
          <p:spPr>
            <a:xfrm>
              <a:off x="7448024" y="3182167"/>
              <a:ext cx="257099" cy="439500"/>
            </a:xfrm>
            <a:prstGeom prst="rect">
              <a:avLst/>
            </a:prstGeom>
            <a:noFill/>
            <a:ln>
              <a:noFill/>
            </a:ln>
          </p:spPr>
          <p:txBody>
            <a:bodyPr lIns="91425" tIns="91425" rIns="91425" bIns="91425" anchor="t" anchorCtr="0">
              <a:noAutofit/>
            </a:bodyPr>
            <a:lstStyle/>
            <a:p>
              <a:pPr lvl="0" rtl="0">
                <a:spcBef>
                  <a:spcPts val="0"/>
                </a:spcBef>
                <a:buNone/>
              </a:pPr>
              <a:r>
                <a:rPr lang="en" sz="1800"/>
                <a:t>2</a:t>
              </a:r>
            </a:p>
          </p:txBody>
        </p:sp>
      </p:grpSp>
      <p:cxnSp>
        <p:nvCxnSpPr>
          <p:cNvPr id="477" name="Shape 477"/>
          <p:cNvCxnSpPr>
            <a:stCxn id="478" idx="3"/>
            <a:endCxn id="463" idx="1"/>
          </p:cNvCxnSpPr>
          <p:nvPr/>
        </p:nvCxnSpPr>
        <p:spPr>
          <a:xfrm rot="10800000" flipH="1">
            <a:off x="3159700" y="2245624"/>
            <a:ext cx="4189500" cy="1789800"/>
          </a:xfrm>
          <a:prstGeom prst="straightConnector1">
            <a:avLst/>
          </a:prstGeom>
          <a:noFill/>
          <a:ln w="19050" cap="flat">
            <a:solidFill>
              <a:schemeClr val="dk2"/>
            </a:solidFill>
            <a:prstDash val="solid"/>
            <a:round/>
            <a:headEnd type="none" w="lg" len="lg"/>
            <a:tailEnd type="triangle" w="lg" len="lg"/>
          </a:ln>
        </p:spPr>
      </p:cxnSp>
      <p:cxnSp>
        <p:nvCxnSpPr>
          <p:cNvPr id="479" name="Shape 479"/>
          <p:cNvCxnSpPr>
            <a:stCxn id="480" idx="3"/>
            <a:endCxn id="472" idx="1"/>
          </p:cNvCxnSpPr>
          <p:nvPr/>
        </p:nvCxnSpPr>
        <p:spPr>
          <a:xfrm rot="10800000" flipH="1">
            <a:off x="3159700" y="3424475"/>
            <a:ext cx="2462700" cy="880200"/>
          </a:xfrm>
          <a:prstGeom prst="straightConnector1">
            <a:avLst/>
          </a:prstGeom>
          <a:noFill/>
          <a:ln w="19050" cap="flat">
            <a:solidFill>
              <a:schemeClr val="dk2"/>
            </a:solidFill>
            <a:prstDash val="solid"/>
            <a:round/>
            <a:headEnd type="none" w="lg" len="lg"/>
            <a:tailEnd type="triangle" w="lg" len="lg"/>
          </a:ln>
        </p:spPr>
      </p:cxnSp>
      <p:sp>
        <p:nvSpPr>
          <p:cNvPr id="480" name="Shape 480"/>
          <p:cNvSpPr/>
          <p:nvPr/>
        </p:nvSpPr>
        <p:spPr>
          <a:xfrm>
            <a:off x="2961400" y="4188425"/>
            <a:ext cx="198300" cy="232500"/>
          </a:xfrm>
          <a:prstGeom prst="rect">
            <a:avLst/>
          </a:prstGeom>
          <a:noFill/>
          <a:ln>
            <a:noFill/>
          </a:ln>
        </p:spPr>
        <p:txBody>
          <a:bodyPr lIns="91425" tIns="91425" rIns="91425" bIns="91425" anchor="ctr" anchorCtr="0">
            <a:noAutofit/>
          </a:bodyPr>
          <a:lstStyle/>
          <a:p>
            <a:pPr>
              <a:spcBef>
                <a:spcPts val="0"/>
              </a:spcBef>
              <a:buNone/>
            </a:pPr>
            <a:endParaRPr/>
          </a:p>
        </p:txBody>
      </p:sp>
      <p:sp>
        <p:nvSpPr>
          <p:cNvPr id="478" name="Shape 478"/>
          <p:cNvSpPr/>
          <p:nvPr/>
        </p:nvSpPr>
        <p:spPr>
          <a:xfrm>
            <a:off x="2961400" y="3882425"/>
            <a:ext cx="198300" cy="305999"/>
          </a:xfrm>
          <a:prstGeom prst="rect">
            <a:avLst/>
          </a:prstGeom>
          <a:noFill/>
          <a:ln>
            <a:noFill/>
          </a:ln>
        </p:spPr>
        <p:txBody>
          <a:bodyPr lIns="91425" tIns="91425" rIns="91425" bIns="91425" anchor="ctr" anchorCtr="0">
            <a:noAutofit/>
          </a:bodyPr>
          <a:lstStyle/>
          <a:p>
            <a:pPr>
              <a:spcBef>
                <a:spcPts val="0"/>
              </a:spcBef>
              <a:buNone/>
            </a:pPr>
            <a:endParaRPr/>
          </a:p>
        </p:txBody>
      </p:sp>
      <p:sp>
        <p:nvSpPr>
          <p:cNvPr id="458" name="Shape 458"/>
          <p:cNvSpPr txBox="1"/>
          <p:nvPr/>
        </p:nvSpPr>
        <p:spPr>
          <a:xfrm>
            <a:off x="1657825" y="3273125"/>
            <a:ext cx="184200" cy="425099"/>
          </a:xfrm>
          <a:prstGeom prst="rect">
            <a:avLst/>
          </a:prstGeom>
          <a:noFill/>
          <a:ln>
            <a:noFill/>
          </a:ln>
        </p:spPr>
        <p:txBody>
          <a:bodyPr lIns="91425" tIns="91425" rIns="91425" bIns="91425" anchor="t" anchorCtr="0">
            <a:noAutofit/>
          </a:bodyPr>
          <a:lstStyle/>
          <a:p>
            <a:pPr>
              <a:spcBef>
                <a:spcPts val="0"/>
              </a:spcBef>
              <a:buNone/>
            </a:pPr>
            <a:endParaRPr/>
          </a:p>
        </p:txBody>
      </p:sp>
    </p:spTree>
  </p:cSld>
  <p:clrMapOvr>
    <a:masterClrMapping/>
  </p:clrMapOvr>
  <p:transition xmlns:p14="http://schemas.microsoft.com/office/powerpoint/2010/mai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84"/>
        <p:cNvGrpSpPr/>
        <p:nvPr/>
      </p:nvGrpSpPr>
      <p:grpSpPr>
        <a:xfrm>
          <a:off x="0" y="0"/>
          <a:ext cx="0" cy="0"/>
          <a:chOff x="0" y="0"/>
          <a:chExt cx="0" cy="0"/>
        </a:xfrm>
      </p:grpSpPr>
      <p:sp>
        <p:nvSpPr>
          <p:cNvPr id="485" name="Shape 485"/>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200"/>
              <a:t>2D arrays: An array of 1D arrays.</a:t>
            </a:r>
          </a:p>
        </p:txBody>
      </p:sp>
      <p:sp>
        <p:nvSpPr>
          <p:cNvPr id="486" name="Shape 486"/>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2D Arrays</a:t>
            </a:r>
          </a:p>
        </p:txBody>
      </p:sp>
      <p:sp>
        <p:nvSpPr>
          <p:cNvPr id="487" name="Shape 487"/>
          <p:cNvSpPr txBox="1"/>
          <p:nvPr/>
        </p:nvSpPr>
        <p:spPr>
          <a:xfrm>
            <a:off x="457200" y="1232500"/>
            <a:ext cx="7846800" cy="1790100"/>
          </a:xfrm>
          <a:prstGeom prst="rect">
            <a:avLst/>
          </a:prstGeom>
          <a:noFill/>
          <a:ln>
            <a:noFill/>
          </a:ln>
        </p:spPr>
        <p:txBody>
          <a:bodyPr lIns="91425" tIns="91425" rIns="91425" bIns="91425" anchor="t" anchorCtr="0">
            <a:noAutofit/>
          </a:bodyPr>
          <a:lstStyle/>
          <a:p>
            <a:pPr lvl="0" rtl="0">
              <a:spcBef>
                <a:spcPts val="0"/>
              </a:spcBef>
              <a:buClr>
                <a:schemeClr val="dk1"/>
              </a:buClr>
              <a:buSzPct val="50000"/>
              <a:buFont typeface="Arial"/>
              <a:buNone/>
            </a:pPr>
            <a:r>
              <a:rPr lang="en" sz="2200">
                <a:solidFill>
                  <a:schemeClr val="dk1"/>
                </a:solidFill>
              </a:rPr>
              <a:t>How many rows in </a:t>
            </a:r>
            <a:r>
              <a:rPr lang="en" sz="2200" b="1">
                <a:solidFill>
                  <a:srgbClr val="1155CC"/>
                </a:solidFill>
                <a:latin typeface="Courier New"/>
                <a:ea typeface="Courier New"/>
                <a:cs typeface="Courier New"/>
                <a:sym typeface="Courier New"/>
              </a:rPr>
              <a:t>b</a:t>
            </a:r>
            <a:r>
              <a:rPr lang="en" sz="2200">
                <a:solidFill>
                  <a:schemeClr val="dk1"/>
                </a:solidFill>
              </a:rPr>
              <a:t>?                 </a:t>
            </a:r>
            <a:r>
              <a:rPr lang="en" sz="2200" b="1">
                <a:solidFill>
                  <a:srgbClr val="1155CC"/>
                </a:solidFill>
                <a:latin typeface="Courier New"/>
                <a:ea typeface="Courier New"/>
                <a:cs typeface="Courier New"/>
                <a:sym typeface="Courier New"/>
              </a:rPr>
              <a:t>b.length</a:t>
            </a:r>
          </a:p>
          <a:p>
            <a:pPr lvl="0" rtl="0">
              <a:spcBef>
                <a:spcPts val="0"/>
              </a:spcBef>
              <a:buClr>
                <a:schemeClr val="dk1"/>
              </a:buClr>
              <a:buSzPct val="50000"/>
              <a:buFont typeface="Arial"/>
              <a:buNone/>
            </a:pPr>
            <a:r>
              <a:rPr lang="en" sz="2200">
                <a:solidFill>
                  <a:schemeClr val="dk1"/>
                </a:solidFill>
              </a:rPr>
              <a:t>How many columns in row 0?    </a:t>
            </a:r>
            <a:r>
              <a:rPr lang="en" sz="2200" b="1">
                <a:solidFill>
                  <a:srgbClr val="1155CC"/>
                </a:solidFill>
                <a:latin typeface="Courier New"/>
                <a:ea typeface="Courier New"/>
                <a:cs typeface="Courier New"/>
                <a:sym typeface="Courier New"/>
              </a:rPr>
              <a:t>b[0].length</a:t>
            </a:r>
          </a:p>
          <a:p>
            <a:pPr lvl="0" rtl="0">
              <a:spcBef>
                <a:spcPts val="0"/>
              </a:spcBef>
              <a:buClr>
                <a:schemeClr val="dk1"/>
              </a:buClr>
              <a:buSzPct val="50000"/>
              <a:buFont typeface="Arial"/>
              <a:buNone/>
            </a:pPr>
            <a:r>
              <a:rPr lang="en" sz="2200">
                <a:solidFill>
                  <a:schemeClr val="dk1"/>
                </a:solidFill>
              </a:rPr>
              <a:t>How many columns in row 1?    </a:t>
            </a:r>
            <a:r>
              <a:rPr lang="en" sz="2200" b="1">
                <a:solidFill>
                  <a:srgbClr val="1155CC"/>
                </a:solidFill>
                <a:latin typeface="Courier New"/>
                <a:ea typeface="Courier New"/>
                <a:cs typeface="Courier New"/>
                <a:sym typeface="Courier New"/>
              </a:rPr>
              <a:t>b[1].length</a:t>
            </a:r>
          </a:p>
          <a:p>
            <a:pPr lvl="0" rtl="0">
              <a:spcBef>
                <a:spcPts val="0"/>
              </a:spcBef>
              <a:buClr>
                <a:schemeClr val="dk1"/>
              </a:buClr>
              <a:buFont typeface="Arial"/>
              <a:buNone/>
            </a:pPr>
            <a:endParaRPr sz="2200" b="1">
              <a:solidFill>
                <a:srgbClr val="1155CC"/>
              </a:solidFill>
              <a:latin typeface="Courier New"/>
              <a:ea typeface="Courier New"/>
              <a:cs typeface="Courier New"/>
              <a:sym typeface="Courier New"/>
            </a:endParaRPr>
          </a:p>
          <a:p>
            <a:pPr marR="0" lvl="0" algn="l" rtl="0">
              <a:lnSpc>
                <a:spcPct val="100000"/>
              </a:lnSpc>
              <a:spcBef>
                <a:spcPts val="0"/>
              </a:spcBef>
              <a:spcAft>
                <a:spcPts val="0"/>
              </a:spcAft>
              <a:buNone/>
            </a:pPr>
            <a:endParaRPr sz="2200"/>
          </a:p>
        </p:txBody>
      </p:sp>
      <p:grpSp>
        <p:nvGrpSpPr>
          <p:cNvPr id="488" name="Shape 488"/>
          <p:cNvGrpSpPr/>
          <p:nvPr/>
        </p:nvGrpSpPr>
        <p:grpSpPr>
          <a:xfrm>
            <a:off x="2414668" y="3258075"/>
            <a:ext cx="1811481" cy="1372702"/>
            <a:chOff x="4029725" y="2206432"/>
            <a:chExt cx="2027400" cy="1372702"/>
          </a:xfrm>
        </p:grpSpPr>
        <p:sp>
          <p:nvSpPr>
            <p:cNvPr id="489" name="Shape 489"/>
            <p:cNvSpPr txBox="1"/>
            <p:nvPr/>
          </p:nvSpPr>
          <p:spPr>
            <a:xfrm>
              <a:off x="4029725" y="2572335"/>
              <a:ext cx="2027400" cy="1006799"/>
            </a:xfrm>
            <a:prstGeom prst="rect">
              <a:avLst/>
            </a:prstGeom>
            <a:noFill/>
            <a:ln w="19050" cap="flat">
              <a:solidFill>
                <a:srgbClr val="B7B7B7"/>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sp>
          <p:nvSpPr>
            <p:cNvPr id="490" name="Shape 490"/>
            <p:cNvSpPr txBox="1"/>
            <p:nvPr/>
          </p:nvSpPr>
          <p:spPr>
            <a:xfrm>
              <a:off x="4029739" y="2206432"/>
              <a:ext cx="890700" cy="366000"/>
            </a:xfrm>
            <a:prstGeom prst="rect">
              <a:avLst/>
            </a:prstGeom>
            <a:noFill/>
            <a:ln w="19050" cap="flat">
              <a:solidFill>
                <a:srgbClr val="B7B7B7"/>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sp>
          <p:nvSpPr>
            <p:cNvPr id="491" name="Shape 491"/>
            <p:cNvSpPr txBox="1"/>
            <p:nvPr/>
          </p:nvSpPr>
          <p:spPr>
            <a:xfrm>
              <a:off x="4630400" y="2815775"/>
              <a:ext cx="433200" cy="287699"/>
            </a:xfrm>
            <a:prstGeom prst="rect">
              <a:avLst/>
            </a:prstGeom>
            <a:noFill/>
            <a:ln w="9525" cap="flat">
              <a:solidFill>
                <a:srgbClr val="999999"/>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1600"/>
            </a:p>
          </p:txBody>
        </p:sp>
        <p:sp>
          <p:nvSpPr>
            <p:cNvPr id="492" name="Shape 492"/>
            <p:cNvSpPr txBox="1"/>
            <p:nvPr/>
          </p:nvSpPr>
          <p:spPr>
            <a:xfrm>
              <a:off x="4630400" y="3103475"/>
              <a:ext cx="433200" cy="287699"/>
            </a:xfrm>
            <a:prstGeom prst="rect">
              <a:avLst/>
            </a:prstGeom>
            <a:noFill/>
            <a:ln w="9525" cap="flat">
              <a:solidFill>
                <a:srgbClr val="999999"/>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1600"/>
            </a:p>
          </p:txBody>
        </p:sp>
        <p:sp>
          <p:nvSpPr>
            <p:cNvPr id="493" name="Shape 493"/>
            <p:cNvSpPr txBox="1"/>
            <p:nvPr/>
          </p:nvSpPr>
          <p:spPr>
            <a:xfrm>
              <a:off x="4342700" y="2739875"/>
              <a:ext cx="287699" cy="439500"/>
            </a:xfrm>
            <a:prstGeom prst="rect">
              <a:avLst/>
            </a:prstGeom>
            <a:noFill/>
            <a:ln>
              <a:noFill/>
            </a:ln>
          </p:spPr>
          <p:txBody>
            <a:bodyPr lIns="91425" tIns="91425" rIns="91425" bIns="91425" anchor="t" anchorCtr="0">
              <a:noAutofit/>
            </a:bodyPr>
            <a:lstStyle/>
            <a:p>
              <a:pPr lvl="0" rtl="0">
                <a:spcBef>
                  <a:spcPts val="0"/>
                </a:spcBef>
                <a:buNone/>
              </a:pPr>
              <a:r>
                <a:rPr lang="en" sz="1800"/>
                <a:t>0</a:t>
              </a:r>
            </a:p>
          </p:txBody>
        </p:sp>
        <p:sp>
          <p:nvSpPr>
            <p:cNvPr id="494" name="Shape 494"/>
            <p:cNvSpPr txBox="1"/>
            <p:nvPr/>
          </p:nvSpPr>
          <p:spPr>
            <a:xfrm>
              <a:off x="4342700" y="3027575"/>
              <a:ext cx="287699" cy="439500"/>
            </a:xfrm>
            <a:prstGeom prst="rect">
              <a:avLst/>
            </a:prstGeom>
            <a:noFill/>
            <a:ln>
              <a:noFill/>
            </a:ln>
          </p:spPr>
          <p:txBody>
            <a:bodyPr lIns="91425" tIns="91425" rIns="91425" bIns="91425" anchor="t" anchorCtr="0">
              <a:noAutofit/>
            </a:bodyPr>
            <a:lstStyle/>
            <a:p>
              <a:pPr lvl="0" rtl="0">
                <a:spcBef>
                  <a:spcPts val="0"/>
                </a:spcBef>
                <a:buNone/>
              </a:pPr>
              <a:r>
                <a:rPr lang="en" sz="1800"/>
                <a:t>1</a:t>
              </a:r>
            </a:p>
          </p:txBody>
        </p:sp>
      </p:grpSp>
      <p:sp>
        <p:nvSpPr>
          <p:cNvPr id="495" name="Shape 495"/>
          <p:cNvSpPr txBox="1"/>
          <p:nvPr/>
        </p:nvSpPr>
        <p:spPr>
          <a:xfrm>
            <a:off x="1283875" y="3191725"/>
            <a:ext cx="433200" cy="552300"/>
          </a:xfrm>
          <a:prstGeom prst="rect">
            <a:avLst/>
          </a:prstGeom>
          <a:noFill/>
          <a:ln>
            <a:noFill/>
          </a:ln>
        </p:spPr>
        <p:txBody>
          <a:bodyPr lIns="91425" tIns="91425" rIns="91425" bIns="91425" anchor="t" anchorCtr="0">
            <a:noAutofit/>
          </a:bodyPr>
          <a:lstStyle/>
          <a:p>
            <a:pPr lvl="0" rtl="0">
              <a:spcBef>
                <a:spcPts val="0"/>
              </a:spcBef>
              <a:buNone/>
            </a:pPr>
            <a:r>
              <a:rPr lang="en" sz="2200" b="1">
                <a:solidFill>
                  <a:srgbClr val="1155CC"/>
                </a:solidFill>
                <a:latin typeface="Courier New"/>
                <a:ea typeface="Courier New"/>
                <a:cs typeface="Courier New"/>
                <a:sym typeface="Courier New"/>
              </a:rPr>
              <a:t>b</a:t>
            </a:r>
          </a:p>
        </p:txBody>
      </p:sp>
      <p:sp>
        <p:nvSpPr>
          <p:cNvPr id="496" name="Shape 496"/>
          <p:cNvSpPr txBox="1"/>
          <p:nvPr/>
        </p:nvSpPr>
        <p:spPr>
          <a:xfrm>
            <a:off x="1641800" y="3258025"/>
            <a:ext cx="433200" cy="439500"/>
          </a:xfrm>
          <a:prstGeom prst="rect">
            <a:avLst/>
          </a:prstGeom>
          <a:noFill/>
          <a:ln w="19050" cap="flat">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cxnSp>
        <p:nvCxnSpPr>
          <p:cNvPr id="497" name="Shape 497"/>
          <p:cNvCxnSpPr>
            <a:stCxn id="498" idx="3"/>
            <a:endCxn id="490" idx="1"/>
          </p:cNvCxnSpPr>
          <p:nvPr/>
        </p:nvCxnSpPr>
        <p:spPr>
          <a:xfrm rot="10800000" flipH="1">
            <a:off x="1856200" y="3441225"/>
            <a:ext cx="558600" cy="51600"/>
          </a:xfrm>
          <a:prstGeom prst="straightConnector1">
            <a:avLst/>
          </a:prstGeom>
          <a:noFill/>
          <a:ln w="19050" cap="flat">
            <a:solidFill>
              <a:schemeClr val="dk2"/>
            </a:solidFill>
            <a:prstDash val="solid"/>
            <a:round/>
            <a:headEnd type="none" w="lg" len="lg"/>
            <a:tailEnd type="triangle" w="lg" len="lg"/>
          </a:ln>
        </p:spPr>
      </p:cxnSp>
      <p:grpSp>
        <p:nvGrpSpPr>
          <p:cNvPr id="499" name="Shape 499"/>
          <p:cNvGrpSpPr/>
          <p:nvPr/>
        </p:nvGrpSpPr>
        <p:grpSpPr>
          <a:xfrm>
            <a:off x="7349222" y="2068338"/>
            <a:ext cx="1630441" cy="1683929"/>
            <a:chOff x="7168400" y="2068475"/>
            <a:chExt cx="1811399" cy="1738698"/>
          </a:xfrm>
        </p:grpSpPr>
        <p:sp>
          <p:nvSpPr>
            <p:cNvPr id="500" name="Shape 500"/>
            <p:cNvSpPr txBox="1"/>
            <p:nvPr/>
          </p:nvSpPr>
          <p:spPr>
            <a:xfrm>
              <a:off x="7448049" y="2601917"/>
              <a:ext cx="257099" cy="439500"/>
            </a:xfrm>
            <a:prstGeom prst="rect">
              <a:avLst/>
            </a:prstGeom>
            <a:noFill/>
            <a:ln>
              <a:noFill/>
            </a:ln>
          </p:spPr>
          <p:txBody>
            <a:bodyPr lIns="91425" tIns="91425" rIns="91425" bIns="91425" anchor="t" anchorCtr="0">
              <a:noAutofit/>
            </a:bodyPr>
            <a:lstStyle/>
            <a:p>
              <a:pPr lvl="0" rtl="0">
                <a:spcBef>
                  <a:spcPts val="0"/>
                </a:spcBef>
                <a:buNone/>
              </a:pPr>
              <a:r>
                <a:rPr lang="en" sz="1800"/>
                <a:t>0</a:t>
              </a:r>
            </a:p>
          </p:txBody>
        </p:sp>
        <p:sp>
          <p:nvSpPr>
            <p:cNvPr id="501" name="Shape 501"/>
            <p:cNvSpPr txBox="1"/>
            <p:nvPr/>
          </p:nvSpPr>
          <p:spPr>
            <a:xfrm>
              <a:off x="7448049" y="2889617"/>
              <a:ext cx="257099" cy="439500"/>
            </a:xfrm>
            <a:prstGeom prst="rect">
              <a:avLst/>
            </a:prstGeom>
            <a:noFill/>
            <a:ln>
              <a:noFill/>
            </a:ln>
          </p:spPr>
          <p:txBody>
            <a:bodyPr lIns="91425" tIns="91425" rIns="91425" bIns="91425" anchor="t" anchorCtr="0">
              <a:noAutofit/>
            </a:bodyPr>
            <a:lstStyle/>
            <a:p>
              <a:pPr lvl="0" rtl="0">
                <a:spcBef>
                  <a:spcPts val="0"/>
                </a:spcBef>
                <a:buNone/>
              </a:pPr>
              <a:r>
                <a:rPr lang="en" sz="1800"/>
                <a:t>1</a:t>
              </a:r>
            </a:p>
          </p:txBody>
        </p:sp>
        <p:sp>
          <p:nvSpPr>
            <p:cNvPr id="502" name="Shape 502"/>
            <p:cNvSpPr txBox="1"/>
            <p:nvPr/>
          </p:nvSpPr>
          <p:spPr>
            <a:xfrm>
              <a:off x="7168400" y="2434373"/>
              <a:ext cx="1811399" cy="1372799"/>
            </a:xfrm>
            <a:prstGeom prst="rect">
              <a:avLst/>
            </a:prstGeom>
            <a:noFill/>
            <a:ln w="19050" cap="flat">
              <a:solidFill>
                <a:srgbClr val="B7B7B7"/>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sp>
          <p:nvSpPr>
            <p:cNvPr id="503" name="Shape 503"/>
            <p:cNvSpPr txBox="1"/>
            <p:nvPr/>
          </p:nvSpPr>
          <p:spPr>
            <a:xfrm>
              <a:off x="7168418" y="2068475"/>
              <a:ext cx="795900" cy="366000"/>
            </a:xfrm>
            <a:prstGeom prst="rect">
              <a:avLst/>
            </a:prstGeom>
            <a:noFill/>
            <a:ln w="19050" cap="flat">
              <a:solidFill>
                <a:srgbClr val="B7B7B7"/>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sp>
          <p:nvSpPr>
            <p:cNvPr id="504" name="Shape 504"/>
            <p:cNvSpPr txBox="1"/>
            <p:nvPr/>
          </p:nvSpPr>
          <p:spPr>
            <a:xfrm>
              <a:off x="7705109" y="2677817"/>
              <a:ext cx="386999" cy="287699"/>
            </a:xfrm>
            <a:prstGeom prst="rect">
              <a:avLst/>
            </a:prstGeom>
            <a:noFill/>
            <a:ln w="9525" cap="flat">
              <a:solidFill>
                <a:srgbClr val="99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a:t>0</a:t>
              </a:r>
            </a:p>
          </p:txBody>
        </p:sp>
        <p:sp>
          <p:nvSpPr>
            <p:cNvPr id="505" name="Shape 505"/>
            <p:cNvSpPr txBox="1"/>
            <p:nvPr/>
          </p:nvSpPr>
          <p:spPr>
            <a:xfrm>
              <a:off x="7705109" y="2965517"/>
              <a:ext cx="386999" cy="287699"/>
            </a:xfrm>
            <a:prstGeom prst="rect">
              <a:avLst/>
            </a:prstGeom>
            <a:noFill/>
            <a:ln w="9525" cap="flat">
              <a:solidFill>
                <a:srgbClr val="99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a:t>0</a:t>
              </a:r>
            </a:p>
          </p:txBody>
        </p:sp>
        <p:sp>
          <p:nvSpPr>
            <p:cNvPr id="506" name="Shape 506"/>
            <p:cNvSpPr txBox="1"/>
            <p:nvPr/>
          </p:nvSpPr>
          <p:spPr>
            <a:xfrm>
              <a:off x="7705146" y="3258067"/>
              <a:ext cx="386999" cy="287699"/>
            </a:xfrm>
            <a:prstGeom prst="rect">
              <a:avLst/>
            </a:prstGeom>
            <a:noFill/>
            <a:ln w="9525" cap="flat">
              <a:solidFill>
                <a:srgbClr val="99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a:t>0</a:t>
              </a:r>
            </a:p>
          </p:txBody>
        </p:sp>
        <p:sp>
          <p:nvSpPr>
            <p:cNvPr id="507" name="Shape 507"/>
            <p:cNvSpPr txBox="1"/>
            <p:nvPr/>
          </p:nvSpPr>
          <p:spPr>
            <a:xfrm>
              <a:off x="7448024" y="3182167"/>
              <a:ext cx="257099" cy="439500"/>
            </a:xfrm>
            <a:prstGeom prst="rect">
              <a:avLst/>
            </a:prstGeom>
            <a:noFill/>
            <a:ln>
              <a:noFill/>
            </a:ln>
          </p:spPr>
          <p:txBody>
            <a:bodyPr lIns="91425" tIns="91425" rIns="91425" bIns="91425" anchor="t" anchorCtr="0">
              <a:noAutofit/>
            </a:bodyPr>
            <a:lstStyle/>
            <a:p>
              <a:pPr lvl="0" rtl="0">
                <a:spcBef>
                  <a:spcPts val="0"/>
                </a:spcBef>
                <a:buNone/>
              </a:pPr>
              <a:r>
                <a:rPr lang="en" sz="1800"/>
                <a:t>2</a:t>
              </a:r>
            </a:p>
          </p:txBody>
        </p:sp>
      </p:grpSp>
      <p:grpSp>
        <p:nvGrpSpPr>
          <p:cNvPr id="508" name="Shape 508"/>
          <p:cNvGrpSpPr/>
          <p:nvPr/>
        </p:nvGrpSpPr>
        <p:grpSpPr>
          <a:xfrm>
            <a:off x="5622437" y="3247236"/>
            <a:ext cx="1630441" cy="1683929"/>
            <a:chOff x="7168400" y="2068475"/>
            <a:chExt cx="1811399" cy="1738698"/>
          </a:xfrm>
        </p:grpSpPr>
        <p:sp>
          <p:nvSpPr>
            <p:cNvPr id="509" name="Shape 509"/>
            <p:cNvSpPr txBox="1"/>
            <p:nvPr/>
          </p:nvSpPr>
          <p:spPr>
            <a:xfrm>
              <a:off x="7448049" y="2601917"/>
              <a:ext cx="257099" cy="439500"/>
            </a:xfrm>
            <a:prstGeom prst="rect">
              <a:avLst/>
            </a:prstGeom>
            <a:noFill/>
            <a:ln>
              <a:noFill/>
            </a:ln>
          </p:spPr>
          <p:txBody>
            <a:bodyPr lIns="91425" tIns="91425" rIns="91425" bIns="91425" anchor="t" anchorCtr="0">
              <a:noAutofit/>
            </a:bodyPr>
            <a:lstStyle/>
            <a:p>
              <a:pPr lvl="0" rtl="0">
                <a:spcBef>
                  <a:spcPts val="0"/>
                </a:spcBef>
                <a:buNone/>
              </a:pPr>
              <a:r>
                <a:rPr lang="en" sz="1800"/>
                <a:t>0</a:t>
              </a:r>
            </a:p>
          </p:txBody>
        </p:sp>
        <p:sp>
          <p:nvSpPr>
            <p:cNvPr id="510" name="Shape 510"/>
            <p:cNvSpPr txBox="1"/>
            <p:nvPr/>
          </p:nvSpPr>
          <p:spPr>
            <a:xfrm>
              <a:off x="7448049" y="2889617"/>
              <a:ext cx="257099" cy="439500"/>
            </a:xfrm>
            <a:prstGeom prst="rect">
              <a:avLst/>
            </a:prstGeom>
            <a:noFill/>
            <a:ln>
              <a:noFill/>
            </a:ln>
          </p:spPr>
          <p:txBody>
            <a:bodyPr lIns="91425" tIns="91425" rIns="91425" bIns="91425" anchor="t" anchorCtr="0">
              <a:noAutofit/>
            </a:bodyPr>
            <a:lstStyle/>
            <a:p>
              <a:pPr lvl="0" rtl="0">
                <a:spcBef>
                  <a:spcPts val="0"/>
                </a:spcBef>
                <a:buNone/>
              </a:pPr>
              <a:r>
                <a:rPr lang="en" sz="1800"/>
                <a:t>1</a:t>
              </a:r>
            </a:p>
          </p:txBody>
        </p:sp>
        <p:sp>
          <p:nvSpPr>
            <p:cNvPr id="511" name="Shape 511"/>
            <p:cNvSpPr txBox="1"/>
            <p:nvPr/>
          </p:nvSpPr>
          <p:spPr>
            <a:xfrm>
              <a:off x="7168400" y="2434373"/>
              <a:ext cx="1811399" cy="1372799"/>
            </a:xfrm>
            <a:prstGeom prst="rect">
              <a:avLst/>
            </a:prstGeom>
            <a:noFill/>
            <a:ln w="19050" cap="flat">
              <a:solidFill>
                <a:srgbClr val="B7B7B7"/>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sp>
          <p:nvSpPr>
            <p:cNvPr id="512" name="Shape 512"/>
            <p:cNvSpPr txBox="1"/>
            <p:nvPr/>
          </p:nvSpPr>
          <p:spPr>
            <a:xfrm>
              <a:off x="7168418" y="2068475"/>
              <a:ext cx="795900" cy="366000"/>
            </a:xfrm>
            <a:prstGeom prst="rect">
              <a:avLst/>
            </a:prstGeom>
            <a:noFill/>
            <a:ln w="19050" cap="flat">
              <a:solidFill>
                <a:srgbClr val="B7B7B7"/>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sp>
          <p:nvSpPr>
            <p:cNvPr id="513" name="Shape 513"/>
            <p:cNvSpPr txBox="1"/>
            <p:nvPr/>
          </p:nvSpPr>
          <p:spPr>
            <a:xfrm>
              <a:off x="7705109" y="2677817"/>
              <a:ext cx="386999" cy="287699"/>
            </a:xfrm>
            <a:prstGeom prst="rect">
              <a:avLst/>
            </a:prstGeom>
            <a:noFill/>
            <a:ln w="9525" cap="flat">
              <a:solidFill>
                <a:srgbClr val="99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a:t>0</a:t>
              </a:r>
            </a:p>
          </p:txBody>
        </p:sp>
        <p:sp>
          <p:nvSpPr>
            <p:cNvPr id="514" name="Shape 514"/>
            <p:cNvSpPr txBox="1"/>
            <p:nvPr/>
          </p:nvSpPr>
          <p:spPr>
            <a:xfrm>
              <a:off x="7705109" y="2965517"/>
              <a:ext cx="386999" cy="287699"/>
            </a:xfrm>
            <a:prstGeom prst="rect">
              <a:avLst/>
            </a:prstGeom>
            <a:noFill/>
            <a:ln w="9525" cap="flat">
              <a:solidFill>
                <a:srgbClr val="99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a:t>0</a:t>
              </a:r>
            </a:p>
          </p:txBody>
        </p:sp>
        <p:sp>
          <p:nvSpPr>
            <p:cNvPr id="515" name="Shape 515"/>
            <p:cNvSpPr txBox="1"/>
            <p:nvPr/>
          </p:nvSpPr>
          <p:spPr>
            <a:xfrm>
              <a:off x="7705146" y="3258067"/>
              <a:ext cx="386999" cy="287699"/>
            </a:xfrm>
            <a:prstGeom prst="rect">
              <a:avLst/>
            </a:prstGeom>
            <a:noFill/>
            <a:ln w="9525" cap="flat">
              <a:solidFill>
                <a:srgbClr val="99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a:t>0</a:t>
              </a:r>
            </a:p>
          </p:txBody>
        </p:sp>
        <p:sp>
          <p:nvSpPr>
            <p:cNvPr id="516" name="Shape 516"/>
            <p:cNvSpPr txBox="1"/>
            <p:nvPr/>
          </p:nvSpPr>
          <p:spPr>
            <a:xfrm>
              <a:off x="7448024" y="3182167"/>
              <a:ext cx="257099" cy="439500"/>
            </a:xfrm>
            <a:prstGeom prst="rect">
              <a:avLst/>
            </a:prstGeom>
            <a:noFill/>
            <a:ln>
              <a:noFill/>
            </a:ln>
          </p:spPr>
          <p:txBody>
            <a:bodyPr lIns="91425" tIns="91425" rIns="91425" bIns="91425" anchor="t" anchorCtr="0">
              <a:noAutofit/>
            </a:bodyPr>
            <a:lstStyle/>
            <a:p>
              <a:pPr lvl="0" rtl="0">
                <a:spcBef>
                  <a:spcPts val="0"/>
                </a:spcBef>
                <a:buNone/>
              </a:pPr>
              <a:r>
                <a:rPr lang="en" sz="1800"/>
                <a:t>2</a:t>
              </a:r>
            </a:p>
          </p:txBody>
        </p:sp>
      </p:grpSp>
      <p:cxnSp>
        <p:nvCxnSpPr>
          <p:cNvPr id="517" name="Shape 517"/>
          <p:cNvCxnSpPr>
            <a:stCxn id="518" idx="3"/>
            <a:endCxn id="503" idx="1"/>
          </p:cNvCxnSpPr>
          <p:nvPr/>
        </p:nvCxnSpPr>
        <p:spPr>
          <a:xfrm rot="10800000" flipH="1">
            <a:off x="3159700" y="2245624"/>
            <a:ext cx="4189500" cy="1789800"/>
          </a:xfrm>
          <a:prstGeom prst="straightConnector1">
            <a:avLst/>
          </a:prstGeom>
          <a:noFill/>
          <a:ln w="19050" cap="flat">
            <a:solidFill>
              <a:schemeClr val="dk2"/>
            </a:solidFill>
            <a:prstDash val="solid"/>
            <a:round/>
            <a:headEnd type="none" w="lg" len="lg"/>
            <a:tailEnd type="triangle" w="lg" len="lg"/>
          </a:ln>
        </p:spPr>
      </p:cxnSp>
      <p:cxnSp>
        <p:nvCxnSpPr>
          <p:cNvPr id="519" name="Shape 519"/>
          <p:cNvCxnSpPr>
            <a:stCxn id="520" idx="3"/>
            <a:endCxn id="512" idx="1"/>
          </p:cNvCxnSpPr>
          <p:nvPr/>
        </p:nvCxnSpPr>
        <p:spPr>
          <a:xfrm rot="10800000" flipH="1">
            <a:off x="3159700" y="3424450"/>
            <a:ext cx="2462700" cy="876000"/>
          </a:xfrm>
          <a:prstGeom prst="straightConnector1">
            <a:avLst/>
          </a:prstGeom>
          <a:noFill/>
          <a:ln w="19050" cap="flat">
            <a:solidFill>
              <a:schemeClr val="dk2"/>
            </a:solidFill>
            <a:prstDash val="solid"/>
            <a:round/>
            <a:headEnd type="none" w="lg" len="lg"/>
            <a:tailEnd type="triangle" w="lg" len="lg"/>
          </a:ln>
        </p:spPr>
      </p:cxnSp>
      <p:sp>
        <p:nvSpPr>
          <p:cNvPr id="520" name="Shape 520"/>
          <p:cNvSpPr/>
          <p:nvPr/>
        </p:nvSpPr>
        <p:spPr>
          <a:xfrm>
            <a:off x="2961400" y="4180000"/>
            <a:ext cx="198300" cy="240900"/>
          </a:xfrm>
          <a:prstGeom prst="rect">
            <a:avLst/>
          </a:prstGeom>
          <a:noFill/>
          <a:ln>
            <a:noFill/>
          </a:ln>
        </p:spPr>
        <p:txBody>
          <a:bodyPr lIns="91425" tIns="91425" rIns="91425" bIns="91425" anchor="ctr" anchorCtr="0">
            <a:noAutofit/>
          </a:bodyPr>
          <a:lstStyle/>
          <a:p>
            <a:pPr>
              <a:spcBef>
                <a:spcPts val="0"/>
              </a:spcBef>
              <a:buNone/>
            </a:pPr>
            <a:endParaRPr/>
          </a:p>
        </p:txBody>
      </p:sp>
      <p:sp>
        <p:nvSpPr>
          <p:cNvPr id="518" name="Shape 518"/>
          <p:cNvSpPr/>
          <p:nvPr/>
        </p:nvSpPr>
        <p:spPr>
          <a:xfrm>
            <a:off x="2961400" y="3882425"/>
            <a:ext cx="198300" cy="305999"/>
          </a:xfrm>
          <a:prstGeom prst="rect">
            <a:avLst/>
          </a:prstGeom>
          <a:noFill/>
          <a:ln>
            <a:noFill/>
          </a:ln>
        </p:spPr>
        <p:txBody>
          <a:bodyPr lIns="91425" tIns="91425" rIns="91425" bIns="91425" anchor="ctr" anchorCtr="0">
            <a:noAutofit/>
          </a:bodyPr>
          <a:lstStyle/>
          <a:p>
            <a:pPr>
              <a:spcBef>
                <a:spcPts val="0"/>
              </a:spcBef>
              <a:buNone/>
            </a:pPr>
            <a:endParaRPr/>
          </a:p>
        </p:txBody>
      </p:sp>
      <p:sp>
        <p:nvSpPr>
          <p:cNvPr id="498" name="Shape 498"/>
          <p:cNvSpPr txBox="1"/>
          <p:nvPr/>
        </p:nvSpPr>
        <p:spPr>
          <a:xfrm>
            <a:off x="1672000" y="3258975"/>
            <a:ext cx="184200" cy="467700"/>
          </a:xfrm>
          <a:prstGeom prst="rect">
            <a:avLst/>
          </a:prstGeom>
          <a:noFill/>
          <a:ln>
            <a:noFill/>
          </a:ln>
        </p:spPr>
        <p:txBody>
          <a:bodyPr lIns="91425" tIns="91425" rIns="91425" bIns="91425" anchor="t" anchorCtr="0">
            <a:noAutofit/>
          </a:bodyPr>
          <a:lstStyle/>
          <a:p>
            <a:pPr>
              <a:spcBef>
                <a:spcPts val="0"/>
              </a:spcBef>
              <a:buNone/>
            </a:pPr>
            <a:endParaRPr/>
          </a:p>
        </p:txBody>
      </p:sp>
    </p:spTree>
  </p:cSld>
  <p:clrMapOvr>
    <a:masterClrMapping/>
  </p:clrMapOvr>
  <p:transition xmlns:p14="http://schemas.microsoft.com/office/powerpoint/2010/mai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524"/>
        <p:cNvGrpSpPr/>
        <p:nvPr/>
      </p:nvGrpSpPr>
      <p:grpSpPr>
        <a:xfrm>
          <a:off x="0" y="0"/>
          <a:ext cx="0" cy="0"/>
          <a:chOff x="0" y="0"/>
          <a:chExt cx="0" cy="0"/>
        </a:xfrm>
      </p:grpSpPr>
      <p:sp>
        <p:nvSpPr>
          <p:cNvPr id="525" name="Shape 525"/>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200"/>
              <a:t>2D arrays: An array of 1D arrays.</a:t>
            </a:r>
          </a:p>
        </p:txBody>
      </p:sp>
      <p:sp>
        <p:nvSpPr>
          <p:cNvPr id="526" name="Shape 526"/>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2D Arrays</a:t>
            </a:r>
          </a:p>
        </p:txBody>
      </p:sp>
      <p:sp>
        <p:nvSpPr>
          <p:cNvPr id="527" name="Shape 527"/>
          <p:cNvSpPr txBox="1"/>
          <p:nvPr/>
        </p:nvSpPr>
        <p:spPr>
          <a:xfrm>
            <a:off x="457200" y="1232500"/>
            <a:ext cx="7846800" cy="656399"/>
          </a:xfrm>
          <a:prstGeom prst="rect">
            <a:avLst/>
          </a:prstGeom>
          <a:noFill/>
          <a:ln>
            <a:noFill/>
          </a:ln>
        </p:spPr>
        <p:txBody>
          <a:bodyPr lIns="91425" tIns="91425" rIns="91425" bIns="91425" anchor="t" anchorCtr="0">
            <a:noAutofit/>
          </a:bodyPr>
          <a:lstStyle/>
          <a:p>
            <a:pPr lvl="0" rtl="0">
              <a:spcBef>
                <a:spcPts val="0"/>
              </a:spcBef>
              <a:buNone/>
            </a:pPr>
            <a:r>
              <a:rPr lang="en" sz="2200" b="1">
                <a:solidFill>
                  <a:srgbClr val="1155CC"/>
                </a:solidFill>
                <a:latin typeface="Courier New"/>
                <a:ea typeface="Courier New"/>
                <a:cs typeface="Courier New"/>
                <a:sym typeface="Courier New"/>
              </a:rPr>
              <a:t>int[][] b = new int[2][];</a:t>
            </a:r>
          </a:p>
          <a:p>
            <a:pPr lvl="0" rtl="0">
              <a:spcBef>
                <a:spcPts val="0"/>
              </a:spcBef>
              <a:buNone/>
            </a:pPr>
            <a:endParaRPr sz="2200" b="1">
              <a:solidFill>
                <a:srgbClr val="1155CC"/>
              </a:solidFill>
              <a:latin typeface="Courier New"/>
              <a:ea typeface="Courier New"/>
              <a:cs typeface="Courier New"/>
              <a:sym typeface="Courier New"/>
            </a:endParaRPr>
          </a:p>
          <a:p>
            <a:pPr lvl="0" rtl="0">
              <a:spcBef>
                <a:spcPts val="0"/>
              </a:spcBef>
              <a:buNone/>
            </a:pPr>
            <a:r>
              <a:rPr lang="en" sz="2200"/>
              <a:t>The elements of b are of type </a:t>
            </a:r>
            <a:r>
              <a:rPr lang="en" sz="2200" b="1">
                <a:solidFill>
                  <a:srgbClr val="1155CC"/>
                </a:solidFill>
                <a:latin typeface="Courier New"/>
                <a:ea typeface="Courier New"/>
                <a:cs typeface="Courier New"/>
                <a:sym typeface="Courier New"/>
              </a:rPr>
              <a:t>int[].</a:t>
            </a:r>
            <a:r>
              <a:rPr lang="en" sz="2200"/>
              <a:t> </a:t>
            </a:r>
          </a:p>
          <a:p>
            <a:pPr lvl="0" rtl="0">
              <a:spcBef>
                <a:spcPts val="0"/>
              </a:spcBef>
              <a:buNone/>
            </a:pPr>
            <a:endParaRPr sz="2200"/>
          </a:p>
          <a:p>
            <a:pPr marR="0" lvl="0" algn="l" rtl="0">
              <a:lnSpc>
                <a:spcPct val="100000"/>
              </a:lnSpc>
              <a:spcBef>
                <a:spcPts val="0"/>
              </a:spcBef>
              <a:spcAft>
                <a:spcPts val="0"/>
              </a:spcAft>
              <a:buNone/>
            </a:pPr>
            <a:endParaRPr sz="2200" b="1">
              <a:solidFill>
                <a:srgbClr val="1155CC"/>
              </a:solidFill>
              <a:latin typeface="Courier New"/>
              <a:ea typeface="Courier New"/>
              <a:cs typeface="Courier New"/>
              <a:sym typeface="Courier New"/>
            </a:endParaRPr>
          </a:p>
        </p:txBody>
      </p:sp>
      <p:grpSp>
        <p:nvGrpSpPr>
          <p:cNvPr id="528" name="Shape 528"/>
          <p:cNvGrpSpPr/>
          <p:nvPr/>
        </p:nvGrpSpPr>
        <p:grpSpPr>
          <a:xfrm>
            <a:off x="2415335" y="3258050"/>
            <a:ext cx="2313466" cy="1372702"/>
            <a:chOff x="4029725" y="2206432"/>
            <a:chExt cx="2027400" cy="1372702"/>
          </a:xfrm>
        </p:grpSpPr>
        <p:sp>
          <p:nvSpPr>
            <p:cNvPr id="529" name="Shape 529"/>
            <p:cNvSpPr txBox="1"/>
            <p:nvPr/>
          </p:nvSpPr>
          <p:spPr>
            <a:xfrm>
              <a:off x="4029725" y="2572335"/>
              <a:ext cx="2027400" cy="1006799"/>
            </a:xfrm>
            <a:prstGeom prst="rect">
              <a:avLst/>
            </a:prstGeom>
            <a:noFill/>
            <a:ln w="19050" cap="flat">
              <a:solidFill>
                <a:srgbClr val="B7B7B7"/>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sp>
          <p:nvSpPr>
            <p:cNvPr id="530" name="Shape 530"/>
            <p:cNvSpPr txBox="1"/>
            <p:nvPr/>
          </p:nvSpPr>
          <p:spPr>
            <a:xfrm>
              <a:off x="4029739" y="2206432"/>
              <a:ext cx="890700" cy="366000"/>
            </a:xfrm>
            <a:prstGeom prst="rect">
              <a:avLst/>
            </a:prstGeom>
            <a:noFill/>
            <a:ln w="19050" cap="flat">
              <a:solidFill>
                <a:srgbClr val="B7B7B7"/>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sp>
          <p:nvSpPr>
            <p:cNvPr id="531" name="Shape 531"/>
            <p:cNvSpPr txBox="1"/>
            <p:nvPr/>
          </p:nvSpPr>
          <p:spPr>
            <a:xfrm>
              <a:off x="4630400" y="2815775"/>
              <a:ext cx="433200" cy="287699"/>
            </a:xfrm>
            <a:prstGeom prst="rect">
              <a:avLst/>
            </a:prstGeom>
            <a:noFill/>
            <a:ln w="9525" cap="flat">
              <a:solidFill>
                <a:srgbClr val="99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sz="1600"/>
                <a:t>null</a:t>
              </a:r>
            </a:p>
          </p:txBody>
        </p:sp>
        <p:sp>
          <p:nvSpPr>
            <p:cNvPr id="532" name="Shape 532"/>
            <p:cNvSpPr txBox="1"/>
            <p:nvPr/>
          </p:nvSpPr>
          <p:spPr>
            <a:xfrm>
              <a:off x="4630400" y="3103475"/>
              <a:ext cx="433200" cy="287699"/>
            </a:xfrm>
            <a:prstGeom prst="rect">
              <a:avLst/>
            </a:prstGeom>
            <a:noFill/>
            <a:ln w="9525" cap="flat">
              <a:solidFill>
                <a:srgbClr val="99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sz="1600"/>
                <a:t>null</a:t>
              </a:r>
            </a:p>
          </p:txBody>
        </p:sp>
        <p:sp>
          <p:nvSpPr>
            <p:cNvPr id="533" name="Shape 533"/>
            <p:cNvSpPr txBox="1"/>
            <p:nvPr/>
          </p:nvSpPr>
          <p:spPr>
            <a:xfrm>
              <a:off x="4342700" y="2739875"/>
              <a:ext cx="287699" cy="439500"/>
            </a:xfrm>
            <a:prstGeom prst="rect">
              <a:avLst/>
            </a:prstGeom>
            <a:noFill/>
            <a:ln>
              <a:noFill/>
            </a:ln>
          </p:spPr>
          <p:txBody>
            <a:bodyPr lIns="91425" tIns="91425" rIns="91425" bIns="91425" anchor="t" anchorCtr="0">
              <a:noAutofit/>
            </a:bodyPr>
            <a:lstStyle/>
            <a:p>
              <a:pPr lvl="0" rtl="0">
                <a:spcBef>
                  <a:spcPts val="0"/>
                </a:spcBef>
                <a:buNone/>
              </a:pPr>
              <a:r>
                <a:rPr lang="en" sz="1800"/>
                <a:t>0</a:t>
              </a:r>
            </a:p>
          </p:txBody>
        </p:sp>
        <p:sp>
          <p:nvSpPr>
            <p:cNvPr id="534" name="Shape 534"/>
            <p:cNvSpPr txBox="1"/>
            <p:nvPr/>
          </p:nvSpPr>
          <p:spPr>
            <a:xfrm>
              <a:off x="4342700" y="3027575"/>
              <a:ext cx="287699" cy="439500"/>
            </a:xfrm>
            <a:prstGeom prst="rect">
              <a:avLst/>
            </a:prstGeom>
            <a:noFill/>
            <a:ln>
              <a:noFill/>
            </a:ln>
          </p:spPr>
          <p:txBody>
            <a:bodyPr lIns="91425" tIns="91425" rIns="91425" bIns="91425" anchor="t" anchorCtr="0">
              <a:noAutofit/>
            </a:bodyPr>
            <a:lstStyle/>
            <a:p>
              <a:pPr lvl="0" rtl="0">
                <a:spcBef>
                  <a:spcPts val="0"/>
                </a:spcBef>
                <a:buNone/>
              </a:pPr>
              <a:r>
                <a:rPr lang="en" sz="1800"/>
                <a:t>1</a:t>
              </a:r>
            </a:p>
          </p:txBody>
        </p:sp>
      </p:grpSp>
      <p:sp>
        <p:nvSpPr>
          <p:cNvPr id="535" name="Shape 535"/>
          <p:cNvSpPr txBox="1"/>
          <p:nvPr/>
        </p:nvSpPr>
        <p:spPr>
          <a:xfrm>
            <a:off x="1242399" y="3191725"/>
            <a:ext cx="474599" cy="552300"/>
          </a:xfrm>
          <a:prstGeom prst="rect">
            <a:avLst/>
          </a:prstGeom>
          <a:noFill/>
          <a:ln>
            <a:noFill/>
          </a:ln>
        </p:spPr>
        <p:txBody>
          <a:bodyPr lIns="91425" tIns="91425" rIns="91425" bIns="91425" anchor="t" anchorCtr="0">
            <a:noAutofit/>
          </a:bodyPr>
          <a:lstStyle/>
          <a:p>
            <a:pPr lvl="0" rtl="0">
              <a:spcBef>
                <a:spcPts val="0"/>
              </a:spcBef>
              <a:buNone/>
            </a:pPr>
            <a:r>
              <a:rPr lang="en" sz="2200" b="1">
                <a:solidFill>
                  <a:srgbClr val="1155CC"/>
                </a:solidFill>
                <a:latin typeface="Courier New"/>
                <a:ea typeface="Courier New"/>
                <a:cs typeface="Courier New"/>
                <a:sym typeface="Courier New"/>
              </a:rPr>
              <a:t>b</a:t>
            </a:r>
          </a:p>
        </p:txBody>
      </p:sp>
      <p:sp>
        <p:nvSpPr>
          <p:cNvPr id="536" name="Shape 536"/>
          <p:cNvSpPr txBox="1"/>
          <p:nvPr/>
        </p:nvSpPr>
        <p:spPr>
          <a:xfrm>
            <a:off x="1641800" y="3258025"/>
            <a:ext cx="433200" cy="439500"/>
          </a:xfrm>
          <a:prstGeom prst="rect">
            <a:avLst/>
          </a:prstGeom>
          <a:noFill/>
          <a:ln w="19050" cap="flat">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cxnSp>
        <p:nvCxnSpPr>
          <p:cNvPr id="537" name="Shape 537"/>
          <p:cNvCxnSpPr>
            <a:stCxn id="538" idx="3"/>
            <a:endCxn id="530" idx="1"/>
          </p:cNvCxnSpPr>
          <p:nvPr/>
        </p:nvCxnSpPr>
        <p:spPr>
          <a:xfrm rot="10800000" flipH="1">
            <a:off x="1813825" y="3440975"/>
            <a:ext cx="601500" cy="51900"/>
          </a:xfrm>
          <a:prstGeom prst="straightConnector1">
            <a:avLst/>
          </a:prstGeom>
          <a:noFill/>
          <a:ln w="19050" cap="flat">
            <a:solidFill>
              <a:schemeClr val="dk2"/>
            </a:solidFill>
            <a:prstDash val="solid"/>
            <a:round/>
            <a:headEnd type="none" w="lg" len="lg"/>
            <a:tailEnd type="triangle" w="lg" len="lg"/>
          </a:ln>
        </p:spPr>
      </p:cxnSp>
      <p:sp>
        <p:nvSpPr>
          <p:cNvPr id="538" name="Shape 538"/>
          <p:cNvSpPr txBox="1"/>
          <p:nvPr/>
        </p:nvSpPr>
        <p:spPr>
          <a:xfrm>
            <a:off x="1657825" y="3273125"/>
            <a:ext cx="156000" cy="439500"/>
          </a:xfrm>
          <a:prstGeom prst="rect">
            <a:avLst/>
          </a:prstGeom>
          <a:noFill/>
          <a:ln>
            <a:noFill/>
          </a:ln>
        </p:spPr>
        <p:txBody>
          <a:bodyPr lIns="91425" tIns="91425" rIns="91425" bIns="91425" anchor="t" anchorCtr="0">
            <a:noAutofit/>
          </a:bodyPr>
          <a:lstStyle/>
          <a:p>
            <a:pPr>
              <a:spcBef>
                <a:spcPts val="0"/>
              </a:spcBef>
              <a:buNone/>
            </a:pPr>
            <a:endParaRPr/>
          </a:p>
        </p:txBody>
      </p:sp>
    </p:spTree>
  </p:cSld>
  <p:clrMapOvr>
    <a:masterClrMapping/>
  </p:clrMapOvr>
  <p:transition xmlns:p14="http://schemas.microsoft.com/office/powerpoint/2010/mai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542"/>
        <p:cNvGrpSpPr/>
        <p:nvPr/>
      </p:nvGrpSpPr>
      <p:grpSpPr>
        <a:xfrm>
          <a:off x="0" y="0"/>
          <a:ext cx="0" cy="0"/>
          <a:chOff x="0" y="0"/>
          <a:chExt cx="0" cy="0"/>
        </a:xfrm>
      </p:grpSpPr>
      <p:sp>
        <p:nvSpPr>
          <p:cNvPr id="543" name="Shape 543"/>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200"/>
              <a:t>2D arrays: An array of 1D arrays.</a:t>
            </a:r>
          </a:p>
        </p:txBody>
      </p:sp>
      <p:sp>
        <p:nvSpPr>
          <p:cNvPr id="544" name="Shape 544"/>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2D Arrays</a:t>
            </a:r>
          </a:p>
        </p:txBody>
      </p:sp>
      <p:grpSp>
        <p:nvGrpSpPr>
          <p:cNvPr id="545" name="Shape 545"/>
          <p:cNvGrpSpPr/>
          <p:nvPr/>
        </p:nvGrpSpPr>
        <p:grpSpPr>
          <a:xfrm>
            <a:off x="2414668" y="3258075"/>
            <a:ext cx="1811481" cy="1372702"/>
            <a:chOff x="4029725" y="2206432"/>
            <a:chExt cx="2027400" cy="1372702"/>
          </a:xfrm>
        </p:grpSpPr>
        <p:sp>
          <p:nvSpPr>
            <p:cNvPr id="546" name="Shape 546"/>
            <p:cNvSpPr txBox="1"/>
            <p:nvPr/>
          </p:nvSpPr>
          <p:spPr>
            <a:xfrm>
              <a:off x="4029725" y="2572335"/>
              <a:ext cx="2027400" cy="1006799"/>
            </a:xfrm>
            <a:prstGeom prst="rect">
              <a:avLst/>
            </a:prstGeom>
            <a:noFill/>
            <a:ln w="19050" cap="flat">
              <a:solidFill>
                <a:srgbClr val="B7B7B7"/>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sp>
          <p:nvSpPr>
            <p:cNvPr id="547" name="Shape 547"/>
            <p:cNvSpPr txBox="1"/>
            <p:nvPr/>
          </p:nvSpPr>
          <p:spPr>
            <a:xfrm>
              <a:off x="4029739" y="2206432"/>
              <a:ext cx="890700" cy="366000"/>
            </a:xfrm>
            <a:prstGeom prst="rect">
              <a:avLst/>
            </a:prstGeom>
            <a:noFill/>
            <a:ln w="19050" cap="flat">
              <a:solidFill>
                <a:srgbClr val="B7B7B7"/>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sp>
          <p:nvSpPr>
            <p:cNvPr id="548" name="Shape 548"/>
            <p:cNvSpPr txBox="1"/>
            <p:nvPr/>
          </p:nvSpPr>
          <p:spPr>
            <a:xfrm>
              <a:off x="4630400" y="2815775"/>
              <a:ext cx="433200" cy="287699"/>
            </a:xfrm>
            <a:prstGeom prst="rect">
              <a:avLst/>
            </a:prstGeom>
            <a:noFill/>
            <a:ln w="9525" cap="flat">
              <a:solidFill>
                <a:srgbClr val="999999"/>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1600"/>
            </a:p>
          </p:txBody>
        </p:sp>
        <p:sp>
          <p:nvSpPr>
            <p:cNvPr id="549" name="Shape 549"/>
            <p:cNvSpPr txBox="1"/>
            <p:nvPr/>
          </p:nvSpPr>
          <p:spPr>
            <a:xfrm>
              <a:off x="4630400" y="3103475"/>
              <a:ext cx="433200" cy="287699"/>
            </a:xfrm>
            <a:prstGeom prst="rect">
              <a:avLst/>
            </a:prstGeom>
            <a:noFill/>
            <a:ln w="9525" cap="flat">
              <a:solidFill>
                <a:srgbClr val="999999"/>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1600"/>
            </a:p>
          </p:txBody>
        </p:sp>
        <p:sp>
          <p:nvSpPr>
            <p:cNvPr id="550" name="Shape 550"/>
            <p:cNvSpPr txBox="1"/>
            <p:nvPr/>
          </p:nvSpPr>
          <p:spPr>
            <a:xfrm>
              <a:off x="4342700" y="2739875"/>
              <a:ext cx="287699" cy="439500"/>
            </a:xfrm>
            <a:prstGeom prst="rect">
              <a:avLst/>
            </a:prstGeom>
            <a:noFill/>
            <a:ln>
              <a:noFill/>
            </a:ln>
          </p:spPr>
          <p:txBody>
            <a:bodyPr lIns="91425" tIns="91425" rIns="91425" bIns="91425" anchor="t" anchorCtr="0">
              <a:noAutofit/>
            </a:bodyPr>
            <a:lstStyle/>
            <a:p>
              <a:pPr lvl="0" rtl="0">
                <a:spcBef>
                  <a:spcPts val="0"/>
                </a:spcBef>
                <a:buNone/>
              </a:pPr>
              <a:r>
                <a:rPr lang="en" sz="1800"/>
                <a:t>0</a:t>
              </a:r>
            </a:p>
          </p:txBody>
        </p:sp>
        <p:sp>
          <p:nvSpPr>
            <p:cNvPr id="551" name="Shape 551"/>
            <p:cNvSpPr txBox="1"/>
            <p:nvPr/>
          </p:nvSpPr>
          <p:spPr>
            <a:xfrm>
              <a:off x="4342700" y="3027575"/>
              <a:ext cx="287699" cy="439500"/>
            </a:xfrm>
            <a:prstGeom prst="rect">
              <a:avLst/>
            </a:prstGeom>
            <a:noFill/>
            <a:ln>
              <a:noFill/>
            </a:ln>
          </p:spPr>
          <p:txBody>
            <a:bodyPr lIns="91425" tIns="91425" rIns="91425" bIns="91425" anchor="t" anchorCtr="0">
              <a:noAutofit/>
            </a:bodyPr>
            <a:lstStyle/>
            <a:p>
              <a:pPr lvl="0" rtl="0">
                <a:spcBef>
                  <a:spcPts val="0"/>
                </a:spcBef>
                <a:buNone/>
              </a:pPr>
              <a:r>
                <a:rPr lang="en" sz="1800"/>
                <a:t>1</a:t>
              </a:r>
            </a:p>
          </p:txBody>
        </p:sp>
      </p:grpSp>
      <p:sp>
        <p:nvSpPr>
          <p:cNvPr id="552" name="Shape 552"/>
          <p:cNvSpPr txBox="1"/>
          <p:nvPr/>
        </p:nvSpPr>
        <p:spPr>
          <a:xfrm>
            <a:off x="1225825" y="3191725"/>
            <a:ext cx="491099" cy="552300"/>
          </a:xfrm>
          <a:prstGeom prst="rect">
            <a:avLst/>
          </a:prstGeom>
          <a:noFill/>
          <a:ln>
            <a:noFill/>
          </a:ln>
        </p:spPr>
        <p:txBody>
          <a:bodyPr lIns="91425" tIns="91425" rIns="91425" bIns="91425" anchor="t" anchorCtr="0">
            <a:noAutofit/>
          </a:bodyPr>
          <a:lstStyle/>
          <a:p>
            <a:pPr lvl="0" rtl="0">
              <a:spcBef>
                <a:spcPts val="0"/>
              </a:spcBef>
              <a:buNone/>
            </a:pPr>
            <a:r>
              <a:rPr lang="en" sz="2200" b="1">
                <a:solidFill>
                  <a:srgbClr val="1155CC"/>
                </a:solidFill>
                <a:latin typeface="Courier New"/>
                <a:ea typeface="Courier New"/>
                <a:cs typeface="Courier New"/>
                <a:sym typeface="Courier New"/>
              </a:rPr>
              <a:t>b</a:t>
            </a:r>
          </a:p>
        </p:txBody>
      </p:sp>
      <p:sp>
        <p:nvSpPr>
          <p:cNvPr id="553" name="Shape 553"/>
          <p:cNvSpPr txBox="1"/>
          <p:nvPr/>
        </p:nvSpPr>
        <p:spPr>
          <a:xfrm>
            <a:off x="1641800" y="3258025"/>
            <a:ext cx="433200" cy="439500"/>
          </a:xfrm>
          <a:prstGeom prst="rect">
            <a:avLst/>
          </a:prstGeom>
          <a:noFill/>
          <a:ln w="19050" cap="flat">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cxnSp>
        <p:nvCxnSpPr>
          <p:cNvPr id="554" name="Shape 554"/>
          <p:cNvCxnSpPr>
            <a:stCxn id="555" idx="3"/>
            <a:endCxn id="547" idx="1"/>
          </p:cNvCxnSpPr>
          <p:nvPr/>
        </p:nvCxnSpPr>
        <p:spPr>
          <a:xfrm rot="10800000" flipH="1">
            <a:off x="1842099" y="3441075"/>
            <a:ext cx="572700" cy="58800"/>
          </a:xfrm>
          <a:prstGeom prst="straightConnector1">
            <a:avLst/>
          </a:prstGeom>
          <a:noFill/>
          <a:ln w="19050" cap="flat">
            <a:solidFill>
              <a:schemeClr val="dk2"/>
            </a:solidFill>
            <a:prstDash val="solid"/>
            <a:round/>
            <a:headEnd type="none" w="lg" len="lg"/>
            <a:tailEnd type="triangle" w="lg" len="lg"/>
          </a:ln>
        </p:spPr>
      </p:cxnSp>
      <p:sp>
        <p:nvSpPr>
          <p:cNvPr id="556" name="Shape 556"/>
          <p:cNvSpPr txBox="1"/>
          <p:nvPr/>
        </p:nvSpPr>
        <p:spPr>
          <a:xfrm>
            <a:off x="7600935" y="2584977"/>
            <a:ext cx="231415" cy="425655"/>
          </a:xfrm>
          <a:prstGeom prst="rect">
            <a:avLst/>
          </a:prstGeom>
          <a:noFill/>
          <a:ln>
            <a:noFill/>
          </a:ln>
        </p:spPr>
        <p:txBody>
          <a:bodyPr lIns="91425" tIns="91425" rIns="91425" bIns="91425" anchor="t" anchorCtr="0">
            <a:noAutofit/>
          </a:bodyPr>
          <a:lstStyle/>
          <a:p>
            <a:pPr lvl="0" rtl="0">
              <a:spcBef>
                <a:spcPts val="0"/>
              </a:spcBef>
              <a:buNone/>
            </a:pPr>
            <a:r>
              <a:rPr lang="en" sz="1800"/>
              <a:t>0</a:t>
            </a:r>
          </a:p>
        </p:txBody>
      </p:sp>
      <p:sp>
        <p:nvSpPr>
          <p:cNvPr id="557" name="Shape 557"/>
          <p:cNvSpPr txBox="1"/>
          <p:nvPr/>
        </p:nvSpPr>
        <p:spPr>
          <a:xfrm>
            <a:off x="7600935" y="2863615"/>
            <a:ext cx="231415" cy="425655"/>
          </a:xfrm>
          <a:prstGeom prst="rect">
            <a:avLst/>
          </a:prstGeom>
          <a:noFill/>
          <a:ln>
            <a:noFill/>
          </a:ln>
        </p:spPr>
        <p:txBody>
          <a:bodyPr lIns="91425" tIns="91425" rIns="91425" bIns="91425" anchor="t" anchorCtr="0">
            <a:noAutofit/>
          </a:bodyPr>
          <a:lstStyle/>
          <a:p>
            <a:pPr lvl="0" rtl="0">
              <a:spcBef>
                <a:spcPts val="0"/>
              </a:spcBef>
              <a:buNone/>
            </a:pPr>
            <a:r>
              <a:rPr lang="en" sz="1800"/>
              <a:t>1</a:t>
            </a:r>
          </a:p>
        </p:txBody>
      </p:sp>
      <p:sp>
        <p:nvSpPr>
          <p:cNvPr id="558" name="Shape 558"/>
          <p:cNvSpPr txBox="1"/>
          <p:nvPr/>
        </p:nvSpPr>
        <p:spPr>
          <a:xfrm>
            <a:off x="7349225" y="2422698"/>
            <a:ext cx="1630500" cy="2087400"/>
          </a:xfrm>
          <a:prstGeom prst="rect">
            <a:avLst/>
          </a:prstGeom>
          <a:noFill/>
          <a:ln w="19050" cap="flat">
            <a:solidFill>
              <a:srgbClr val="B7B7B7"/>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sp>
        <p:nvSpPr>
          <p:cNvPr id="559" name="Shape 559"/>
          <p:cNvSpPr txBox="1"/>
          <p:nvPr/>
        </p:nvSpPr>
        <p:spPr>
          <a:xfrm>
            <a:off x="7349239" y="2068338"/>
            <a:ext cx="716389" cy="354470"/>
          </a:xfrm>
          <a:prstGeom prst="rect">
            <a:avLst/>
          </a:prstGeom>
          <a:noFill/>
          <a:ln w="19050" cap="flat">
            <a:solidFill>
              <a:srgbClr val="B7B7B7"/>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sp>
        <p:nvSpPr>
          <p:cNvPr id="560" name="Shape 560"/>
          <p:cNvSpPr txBox="1"/>
          <p:nvPr/>
        </p:nvSpPr>
        <p:spPr>
          <a:xfrm>
            <a:off x="7832314" y="2658487"/>
            <a:ext cx="348338" cy="278637"/>
          </a:xfrm>
          <a:prstGeom prst="rect">
            <a:avLst/>
          </a:prstGeom>
          <a:noFill/>
          <a:ln w="9525" cap="flat">
            <a:solidFill>
              <a:srgbClr val="99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a:t>0</a:t>
            </a:r>
          </a:p>
        </p:txBody>
      </p:sp>
      <p:sp>
        <p:nvSpPr>
          <p:cNvPr id="561" name="Shape 561"/>
          <p:cNvSpPr txBox="1"/>
          <p:nvPr/>
        </p:nvSpPr>
        <p:spPr>
          <a:xfrm>
            <a:off x="7832314" y="2937124"/>
            <a:ext cx="348338" cy="278637"/>
          </a:xfrm>
          <a:prstGeom prst="rect">
            <a:avLst/>
          </a:prstGeom>
          <a:noFill/>
          <a:ln w="9525" cap="flat">
            <a:solidFill>
              <a:srgbClr val="99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a:t>4</a:t>
            </a:r>
          </a:p>
        </p:txBody>
      </p:sp>
      <p:sp>
        <p:nvSpPr>
          <p:cNvPr id="562" name="Shape 562"/>
          <p:cNvSpPr txBox="1"/>
          <p:nvPr/>
        </p:nvSpPr>
        <p:spPr>
          <a:xfrm>
            <a:off x="7832348" y="3220459"/>
            <a:ext cx="348338" cy="278637"/>
          </a:xfrm>
          <a:prstGeom prst="rect">
            <a:avLst/>
          </a:prstGeom>
          <a:noFill/>
          <a:ln w="9525" cap="flat">
            <a:solidFill>
              <a:srgbClr val="99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a:t>1</a:t>
            </a:r>
          </a:p>
        </p:txBody>
      </p:sp>
      <p:sp>
        <p:nvSpPr>
          <p:cNvPr id="563" name="Shape 563"/>
          <p:cNvSpPr txBox="1"/>
          <p:nvPr/>
        </p:nvSpPr>
        <p:spPr>
          <a:xfrm>
            <a:off x="7600912" y="3146950"/>
            <a:ext cx="231415" cy="425655"/>
          </a:xfrm>
          <a:prstGeom prst="rect">
            <a:avLst/>
          </a:prstGeom>
          <a:noFill/>
          <a:ln>
            <a:noFill/>
          </a:ln>
        </p:spPr>
        <p:txBody>
          <a:bodyPr lIns="91425" tIns="91425" rIns="91425" bIns="91425" anchor="t" anchorCtr="0">
            <a:noAutofit/>
          </a:bodyPr>
          <a:lstStyle/>
          <a:p>
            <a:pPr lvl="0" rtl="0">
              <a:spcBef>
                <a:spcPts val="0"/>
              </a:spcBef>
              <a:buNone/>
            </a:pPr>
            <a:r>
              <a:rPr lang="en" sz="1800"/>
              <a:t>2</a:t>
            </a:r>
          </a:p>
        </p:txBody>
      </p:sp>
      <p:grpSp>
        <p:nvGrpSpPr>
          <p:cNvPr id="564" name="Shape 564"/>
          <p:cNvGrpSpPr/>
          <p:nvPr/>
        </p:nvGrpSpPr>
        <p:grpSpPr>
          <a:xfrm>
            <a:off x="5622437" y="3247236"/>
            <a:ext cx="1630441" cy="1683929"/>
            <a:chOff x="7168400" y="2068475"/>
            <a:chExt cx="1811399" cy="1738698"/>
          </a:xfrm>
        </p:grpSpPr>
        <p:sp>
          <p:nvSpPr>
            <p:cNvPr id="565" name="Shape 565"/>
            <p:cNvSpPr txBox="1"/>
            <p:nvPr/>
          </p:nvSpPr>
          <p:spPr>
            <a:xfrm>
              <a:off x="7448049" y="2601917"/>
              <a:ext cx="257099" cy="439500"/>
            </a:xfrm>
            <a:prstGeom prst="rect">
              <a:avLst/>
            </a:prstGeom>
            <a:noFill/>
            <a:ln>
              <a:noFill/>
            </a:ln>
          </p:spPr>
          <p:txBody>
            <a:bodyPr lIns="91425" tIns="91425" rIns="91425" bIns="91425" anchor="t" anchorCtr="0">
              <a:noAutofit/>
            </a:bodyPr>
            <a:lstStyle/>
            <a:p>
              <a:pPr lvl="0" rtl="0">
                <a:spcBef>
                  <a:spcPts val="0"/>
                </a:spcBef>
                <a:buNone/>
              </a:pPr>
              <a:r>
                <a:rPr lang="en" sz="1800"/>
                <a:t>0</a:t>
              </a:r>
            </a:p>
          </p:txBody>
        </p:sp>
        <p:sp>
          <p:nvSpPr>
            <p:cNvPr id="566" name="Shape 566"/>
            <p:cNvSpPr txBox="1"/>
            <p:nvPr/>
          </p:nvSpPr>
          <p:spPr>
            <a:xfrm>
              <a:off x="7448049" y="2889617"/>
              <a:ext cx="257099" cy="439500"/>
            </a:xfrm>
            <a:prstGeom prst="rect">
              <a:avLst/>
            </a:prstGeom>
            <a:noFill/>
            <a:ln>
              <a:noFill/>
            </a:ln>
          </p:spPr>
          <p:txBody>
            <a:bodyPr lIns="91425" tIns="91425" rIns="91425" bIns="91425" anchor="t" anchorCtr="0">
              <a:noAutofit/>
            </a:bodyPr>
            <a:lstStyle/>
            <a:p>
              <a:pPr lvl="0" rtl="0">
                <a:spcBef>
                  <a:spcPts val="0"/>
                </a:spcBef>
                <a:buNone/>
              </a:pPr>
              <a:r>
                <a:rPr lang="en" sz="1800"/>
                <a:t>1</a:t>
              </a:r>
            </a:p>
          </p:txBody>
        </p:sp>
        <p:sp>
          <p:nvSpPr>
            <p:cNvPr id="567" name="Shape 567"/>
            <p:cNvSpPr txBox="1"/>
            <p:nvPr/>
          </p:nvSpPr>
          <p:spPr>
            <a:xfrm>
              <a:off x="7168400" y="2434373"/>
              <a:ext cx="1811399" cy="1372799"/>
            </a:xfrm>
            <a:prstGeom prst="rect">
              <a:avLst/>
            </a:prstGeom>
            <a:noFill/>
            <a:ln w="19050" cap="flat">
              <a:solidFill>
                <a:srgbClr val="B7B7B7"/>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sp>
          <p:nvSpPr>
            <p:cNvPr id="568" name="Shape 568"/>
            <p:cNvSpPr txBox="1"/>
            <p:nvPr/>
          </p:nvSpPr>
          <p:spPr>
            <a:xfrm>
              <a:off x="7168418" y="2068475"/>
              <a:ext cx="795900" cy="366000"/>
            </a:xfrm>
            <a:prstGeom prst="rect">
              <a:avLst/>
            </a:prstGeom>
            <a:noFill/>
            <a:ln w="19050" cap="flat">
              <a:solidFill>
                <a:srgbClr val="B7B7B7"/>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sp>
          <p:nvSpPr>
            <p:cNvPr id="569" name="Shape 569"/>
            <p:cNvSpPr txBox="1"/>
            <p:nvPr/>
          </p:nvSpPr>
          <p:spPr>
            <a:xfrm>
              <a:off x="7705095" y="2677807"/>
              <a:ext cx="998699" cy="287699"/>
            </a:xfrm>
            <a:prstGeom prst="rect">
              <a:avLst/>
            </a:prstGeom>
            <a:noFill/>
            <a:ln w="9525" cap="flat">
              <a:solidFill>
                <a:srgbClr val="99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a:t>1110</a:t>
              </a:r>
            </a:p>
          </p:txBody>
        </p:sp>
        <p:sp>
          <p:nvSpPr>
            <p:cNvPr id="570" name="Shape 570"/>
            <p:cNvSpPr txBox="1"/>
            <p:nvPr/>
          </p:nvSpPr>
          <p:spPr>
            <a:xfrm>
              <a:off x="7705095" y="2965520"/>
              <a:ext cx="998699" cy="287699"/>
            </a:xfrm>
            <a:prstGeom prst="rect">
              <a:avLst/>
            </a:prstGeom>
            <a:noFill/>
            <a:ln w="9525" cap="flat">
              <a:solidFill>
                <a:srgbClr val="99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a:t>2110</a:t>
              </a:r>
            </a:p>
          </p:txBody>
        </p:sp>
        <p:sp>
          <p:nvSpPr>
            <p:cNvPr id="571" name="Shape 571"/>
            <p:cNvSpPr txBox="1"/>
            <p:nvPr/>
          </p:nvSpPr>
          <p:spPr>
            <a:xfrm>
              <a:off x="7705179" y="3258060"/>
              <a:ext cx="998699" cy="287699"/>
            </a:xfrm>
            <a:prstGeom prst="rect">
              <a:avLst/>
            </a:prstGeom>
            <a:noFill/>
            <a:ln w="9525" cap="flat">
              <a:solidFill>
                <a:srgbClr val="99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a:t>3110</a:t>
              </a:r>
            </a:p>
          </p:txBody>
        </p:sp>
        <p:sp>
          <p:nvSpPr>
            <p:cNvPr id="572" name="Shape 572"/>
            <p:cNvSpPr txBox="1"/>
            <p:nvPr/>
          </p:nvSpPr>
          <p:spPr>
            <a:xfrm>
              <a:off x="7448024" y="3182167"/>
              <a:ext cx="257099" cy="439500"/>
            </a:xfrm>
            <a:prstGeom prst="rect">
              <a:avLst/>
            </a:prstGeom>
            <a:noFill/>
            <a:ln>
              <a:noFill/>
            </a:ln>
          </p:spPr>
          <p:txBody>
            <a:bodyPr lIns="91425" tIns="91425" rIns="91425" bIns="91425" anchor="t" anchorCtr="0">
              <a:noAutofit/>
            </a:bodyPr>
            <a:lstStyle/>
            <a:p>
              <a:pPr lvl="0" rtl="0">
                <a:spcBef>
                  <a:spcPts val="0"/>
                </a:spcBef>
                <a:buNone/>
              </a:pPr>
              <a:r>
                <a:rPr lang="en" sz="1800"/>
                <a:t>2</a:t>
              </a:r>
            </a:p>
          </p:txBody>
        </p:sp>
      </p:grpSp>
      <p:cxnSp>
        <p:nvCxnSpPr>
          <p:cNvPr id="573" name="Shape 573"/>
          <p:cNvCxnSpPr>
            <a:stCxn id="574" idx="3"/>
            <a:endCxn id="559" idx="1"/>
          </p:cNvCxnSpPr>
          <p:nvPr/>
        </p:nvCxnSpPr>
        <p:spPr>
          <a:xfrm rot="10800000" flipH="1">
            <a:off x="3159849" y="2245475"/>
            <a:ext cx="4189500" cy="1776300"/>
          </a:xfrm>
          <a:prstGeom prst="straightConnector1">
            <a:avLst/>
          </a:prstGeom>
          <a:noFill/>
          <a:ln w="19050" cap="flat">
            <a:solidFill>
              <a:schemeClr val="dk2"/>
            </a:solidFill>
            <a:prstDash val="solid"/>
            <a:round/>
            <a:headEnd type="none" w="lg" len="lg"/>
            <a:tailEnd type="triangle" w="lg" len="lg"/>
          </a:ln>
        </p:spPr>
      </p:cxnSp>
      <p:cxnSp>
        <p:nvCxnSpPr>
          <p:cNvPr id="575" name="Shape 575"/>
          <p:cNvCxnSpPr>
            <a:stCxn id="576" idx="3"/>
            <a:endCxn id="568" idx="1"/>
          </p:cNvCxnSpPr>
          <p:nvPr/>
        </p:nvCxnSpPr>
        <p:spPr>
          <a:xfrm rot="10800000" flipH="1">
            <a:off x="3159700" y="3424424"/>
            <a:ext cx="2462700" cy="890100"/>
          </a:xfrm>
          <a:prstGeom prst="straightConnector1">
            <a:avLst/>
          </a:prstGeom>
          <a:noFill/>
          <a:ln w="19050" cap="flat">
            <a:solidFill>
              <a:schemeClr val="dk2"/>
            </a:solidFill>
            <a:prstDash val="solid"/>
            <a:round/>
            <a:headEnd type="none" w="lg" len="lg"/>
            <a:tailEnd type="triangle" w="lg" len="lg"/>
          </a:ln>
        </p:spPr>
      </p:cxnSp>
      <p:sp>
        <p:nvSpPr>
          <p:cNvPr id="577" name="Shape 577"/>
          <p:cNvSpPr txBox="1"/>
          <p:nvPr/>
        </p:nvSpPr>
        <p:spPr>
          <a:xfrm>
            <a:off x="457200" y="1232500"/>
            <a:ext cx="7846800" cy="1987799"/>
          </a:xfrm>
          <a:prstGeom prst="rect">
            <a:avLst/>
          </a:prstGeom>
          <a:noFill/>
          <a:ln>
            <a:noFill/>
          </a:ln>
        </p:spPr>
        <p:txBody>
          <a:bodyPr lIns="91425" tIns="91425" rIns="91425" bIns="91425" anchor="t" anchorCtr="0">
            <a:noAutofit/>
          </a:bodyPr>
          <a:lstStyle/>
          <a:p>
            <a:pPr lvl="0" rtl="0">
              <a:spcBef>
                <a:spcPts val="0"/>
              </a:spcBef>
              <a:buNone/>
            </a:pPr>
            <a:r>
              <a:rPr lang="en" sz="2200" b="1">
                <a:solidFill>
                  <a:srgbClr val="1155CC"/>
                </a:solidFill>
                <a:latin typeface="Courier New"/>
                <a:ea typeface="Courier New"/>
                <a:cs typeface="Courier New"/>
                <a:sym typeface="Courier New"/>
              </a:rPr>
              <a:t>int[][] b = new int[2][];</a:t>
            </a:r>
          </a:p>
          <a:p>
            <a:pPr lvl="0" rtl="0">
              <a:spcBef>
                <a:spcPts val="0"/>
              </a:spcBef>
              <a:buNone/>
            </a:pPr>
            <a:r>
              <a:rPr lang="en" sz="2200" b="1">
                <a:solidFill>
                  <a:srgbClr val="1155CC"/>
                </a:solidFill>
                <a:latin typeface="Courier New"/>
                <a:ea typeface="Courier New"/>
                <a:cs typeface="Courier New"/>
                <a:sym typeface="Courier New"/>
              </a:rPr>
              <a:t>b[0] =      new int[] {0,4,1,3,9,3};</a:t>
            </a:r>
          </a:p>
          <a:p>
            <a:pPr lvl="0" rtl="0">
              <a:spcBef>
                <a:spcPts val="0"/>
              </a:spcBef>
              <a:buNone/>
            </a:pPr>
            <a:r>
              <a:rPr lang="en" sz="2200" b="1">
                <a:solidFill>
                  <a:srgbClr val="1155CC"/>
                </a:solidFill>
                <a:latin typeface="Courier New"/>
                <a:ea typeface="Courier New"/>
                <a:cs typeface="Courier New"/>
                <a:sym typeface="Courier New"/>
              </a:rPr>
              <a:t>b[1] =      new int[] {1110,2110,3110};</a:t>
            </a:r>
            <a:r>
              <a:rPr lang="en" sz="2200"/>
              <a:t> </a:t>
            </a:r>
          </a:p>
          <a:p>
            <a:pPr lvl="0" rtl="0">
              <a:spcBef>
                <a:spcPts val="0"/>
              </a:spcBef>
              <a:buNone/>
            </a:pPr>
            <a:endParaRPr sz="2200"/>
          </a:p>
          <a:p>
            <a:pPr marR="0" lvl="0" algn="l" rtl="0">
              <a:lnSpc>
                <a:spcPct val="100000"/>
              </a:lnSpc>
              <a:spcBef>
                <a:spcPts val="0"/>
              </a:spcBef>
              <a:spcAft>
                <a:spcPts val="0"/>
              </a:spcAft>
              <a:buNone/>
            </a:pPr>
            <a:r>
              <a:rPr lang="en" sz="2200" b="1">
                <a:solidFill>
                  <a:srgbClr val="CC0000"/>
                </a:solidFill>
                <a:latin typeface="Courier New"/>
                <a:ea typeface="Courier New"/>
                <a:cs typeface="Courier New"/>
                <a:sym typeface="Courier New"/>
              </a:rPr>
              <a:t>b is called a ragged array</a:t>
            </a:r>
          </a:p>
        </p:txBody>
      </p:sp>
      <p:sp>
        <p:nvSpPr>
          <p:cNvPr id="578" name="Shape 578"/>
          <p:cNvSpPr txBox="1"/>
          <p:nvPr/>
        </p:nvSpPr>
        <p:spPr>
          <a:xfrm>
            <a:off x="7832314" y="3782449"/>
            <a:ext cx="348299" cy="278700"/>
          </a:xfrm>
          <a:prstGeom prst="rect">
            <a:avLst/>
          </a:prstGeom>
          <a:noFill/>
          <a:ln w="9525" cap="flat">
            <a:solidFill>
              <a:srgbClr val="99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a:t>9</a:t>
            </a:r>
          </a:p>
        </p:txBody>
      </p:sp>
      <p:sp>
        <p:nvSpPr>
          <p:cNvPr id="579" name="Shape 579"/>
          <p:cNvSpPr txBox="1"/>
          <p:nvPr/>
        </p:nvSpPr>
        <p:spPr>
          <a:xfrm>
            <a:off x="7832348" y="4065784"/>
            <a:ext cx="348299" cy="278700"/>
          </a:xfrm>
          <a:prstGeom prst="rect">
            <a:avLst/>
          </a:prstGeom>
          <a:noFill/>
          <a:ln w="9525" cap="flat">
            <a:solidFill>
              <a:srgbClr val="99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a:t>3</a:t>
            </a:r>
          </a:p>
        </p:txBody>
      </p:sp>
      <p:sp>
        <p:nvSpPr>
          <p:cNvPr id="580" name="Shape 580"/>
          <p:cNvSpPr txBox="1"/>
          <p:nvPr/>
        </p:nvSpPr>
        <p:spPr>
          <a:xfrm>
            <a:off x="7832314" y="3503812"/>
            <a:ext cx="348299" cy="278700"/>
          </a:xfrm>
          <a:prstGeom prst="rect">
            <a:avLst/>
          </a:prstGeom>
          <a:noFill/>
          <a:ln w="9525" cap="flat">
            <a:solidFill>
              <a:srgbClr val="999999"/>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a:t>3</a:t>
            </a:r>
          </a:p>
        </p:txBody>
      </p:sp>
      <p:sp>
        <p:nvSpPr>
          <p:cNvPr id="581" name="Shape 581"/>
          <p:cNvSpPr txBox="1"/>
          <p:nvPr/>
        </p:nvSpPr>
        <p:spPr>
          <a:xfrm>
            <a:off x="7600987" y="3427925"/>
            <a:ext cx="231300" cy="425700"/>
          </a:xfrm>
          <a:prstGeom prst="rect">
            <a:avLst/>
          </a:prstGeom>
          <a:noFill/>
          <a:ln>
            <a:noFill/>
          </a:ln>
        </p:spPr>
        <p:txBody>
          <a:bodyPr lIns="91425" tIns="91425" rIns="91425" bIns="91425" anchor="t" anchorCtr="0">
            <a:noAutofit/>
          </a:bodyPr>
          <a:lstStyle/>
          <a:p>
            <a:pPr lvl="0" rtl="0">
              <a:spcBef>
                <a:spcPts val="0"/>
              </a:spcBef>
              <a:buNone/>
            </a:pPr>
            <a:r>
              <a:rPr lang="en" sz="1800"/>
              <a:t>3</a:t>
            </a:r>
          </a:p>
        </p:txBody>
      </p:sp>
      <p:sp>
        <p:nvSpPr>
          <p:cNvPr id="582" name="Shape 582"/>
          <p:cNvSpPr txBox="1"/>
          <p:nvPr/>
        </p:nvSpPr>
        <p:spPr>
          <a:xfrm>
            <a:off x="7588025" y="3992275"/>
            <a:ext cx="231300" cy="425700"/>
          </a:xfrm>
          <a:prstGeom prst="rect">
            <a:avLst/>
          </a:prstGeom>
          <a:noFill/>
          <a:ln>
            <a:noFill/>
          </a:ln>
        </p:spPr>
        <p:txBody>
          <a:bodyPr lIns="91425" tIns="91425" rIns="91425" bIns="91425" anchor="t" anchorCtr="0">
            <a:noAutofit/>
          </a:bodyPr>
          <a:lstStyle/>
          <a:p>
            <a:pPr lvl="0" rtl="0">
              <a:spcBef>
                <a:spcPts val="0"/>
              </a:spcBef>
              <a:buNone/>
            </a:pPr>
            <a:r>
              <a:rPr lang="en" sz="1800"/>
              <a:t>5</a:t>
            </a:r>
          </a:p>
        </p:txBody>
      </p:sp>
      <p:sp>
        <p:nvSpPr>
          <p:cNvPr id="583" name="Shape 583"/>
          <p:cNvSpPr txBox="1"/>
          <p:nvPr/>
        </p:nvSpPr>
        <p:spPr>
          <a:xfrm>
            <a:off x="7600987" y="3708925"/>
            <a:ext cx="231300" cy="425700"/>
          </a:xfrm>
          <a:prstGeom prst="rect">
            <a:avLst/>
          </a:prstGeom>
          <a:noFill/>
          <a:ln>
            <a:noFill/>
          </a:ln>
        </p:spPr>
        <p:txBody>
          <a:bodyPr lIns="91425" tIns="91425" rIns="91425" bIns="91425" anchor="t" anchorCtr="0">
            <a:noAutofit/>
          </a:bodyPr>
          <a:lstStyle/>
          <a:p>
            <a:pPr lvl="0" rtl="0">
              <a:spcBef>
                <a:spcPts val="0"/>
              </a:spcBef>
              <a:buNone/>
            </a:pPr>
            <a:r>
              <a:rPr lang="en" sz="1800"/>
              <a:t>4</a:t>
            </a:r>
          </a:p>
        </p:txBody>
      </p:sp>
      <p:sp>
        <p:nvSpPr>
          <p:cNvPr id="555" name="Shape 555"/>
          <p:cNvSpPr txBox="1"/>
          <p:nvPr/>
        </p:nvSpPr>
        <p:spPr>
          <a:xfrm>
            <a:off x="1672000" y="3258975"/>
            <a:ext cx="170099" cy="481800"/>
          </a:xfrm>
          <a:prstGeom prst="rect">
            <a:avLst/>
          </a:prstGeom>
          <a:noFill/>
          <a:ln>
            <a:noFill/>
          </a:ln>
        </p:spPr>
        <p:txBody>
          <a:bodyPr lIns="91425" tIns="91425" rIns="91425" bIns="91425" anchor="t" anchorCtr="0">
            <a:noAutofit/>
          </a:bodyPr>
          <a:lstStyle/>
          <a:p>
            <a:pPr>
              <a:spcBef>
                <a:spcPts val="0"/>
              </a:spcBef>
              <a:buNone/>
            </a:pPr>
            <a:endParaRPr/>
          </a:p>
        </p:txBody>
      </p:sp>
      <p:sp>
        <p:nvSpPr>
          <p:cNvPr id="574" name="Shape 574"/>
          <p:cNvSpPr txBox="1"/>
          <p:nvPr/>
        </p:nvSpPr>
        <p:spPr>
          <a:xfrm>
            <a:off x="2989750" y="3882425"/>
            <a:ext cx="170099" cy="278700"/>
          </a:xfrm>
          <a:prstGeom prst="rect">
            <a:avLst/>
          </a:prstGeom>
          <a:noFill/>
          <a:ln>
            <a:noFill/>
          </a:ln>
        </p:spPr>
        <p:txBody>
          <a:bodyPr lIns="91425" tIns="91425" rIns="91425" bIns="91425" anchor="t" anchorCtr="0">
            <a:noAutofit/>
          </a:bodyPr>
          <a:lstStyle/>
          <a:p>
            <a:pPr>
              <a:spcBef>
                <a:spcPts val="0"/>
              </a:spcBef>
              <a:buNone/>
            </a:pPr>
            <a:endParaRPr/>
          </a:p>
        </p:txBody>
      </p:sp>
      <p:sp>
        <p:nvSpPr>
          <p:cNvPr id="576" name="Shape 576"/>
          <p:cNvSpPr txBox="1"/>
          <p:nvPr/>
        </p:nvSpPr>
        <p:spPr>
          <a:xfrm>
            <a:off x="2961400" y="4179975"/>
            <a:ext cx="198300" cy="269099"/>
          </a:xfrm>
          <a:prstGeom prst="rect">
            <a:avLst/>
          </a:prstGeom>
          <a:noFill/>
          <a:ln>
            <a:noFill/>
          </a:ln>
        </p:spPr>
        <p:txBody>
          <a:bodyPr lIns="91425" tIns="91425" rIns="91425" bIns="91425" anchor="t" anchorCtr="0">
            <a:noAutofit/>
          </a:bodyPr>
          <a:lstStyle/>
          <a:p>
            <a:pPr>
              <a:spcBef>
                <a:spcPts val="0"/>
              </a:spcBef>
              <a:buNone/>
            </a:pPr>
            <a:endParaRPr/>
          </a:p>
        </p:txBody>
      </p:sp>
    </p:spTree>
  </p:cSld>
  <p:clrMapOvr>
    <a:masterClrMapping/>
  </p:clrMapOvr>
  <p:transition xmlns:p14="http://schemas.microsoft.com/office/powerpoint/2010/mai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587"/>
        <p:cNvGrpSpPr/>
        <p:nvPr/>
      </p:nvGrpSpPr>
      <p:grpSpPr>
        <a:xfrm>
          <a:off x="0" y="0"/>
          <a:ext cx="0" cy="0"/>
          <a:chOff x="0" y="0"/>
          <a:chExt cx="0" cy="0"/>
        </a:xfrm>
      </p:grpSpPr>
      <p:sp>
        <p:nvSpPr>
          <p:cNvPr id="588" name="Shape 588"/>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200"/>
              <a:t>The superclass of exceptions: Throwable</a:t>
            </a:r>
          </a:p>
        </p:txBody>
      </p:sp>
      <p:sp>
        <p:nvSpPr>
          <p:cNvPr id="589" name="Shape 589"/>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Exceptions</a:t>
            </a:r>
          </a:p>
        </p:txBody>
      </p:sp>
      <p:sp>
        <p:nvSpPr>
          <p:cNvPr id="590" name="Shape 590"/>
          <p:cNvSpPr txBox="1"/>
          <p:nvPr/>
        </p:nvSpPr>
        <p:spPr>
          <a:xfrm>
            <a:off x="297025" y="1458725"/>
            <a:ext cx="3972900" cy="3204299"/>
          </a:xfrm>
          <a:prstGeom prst="rect">
            <a:avLst/>
          </a:prstGeom>
          <a:noFill/>
          <a:ln w="9525" cap="flat">
            <a:solidFill>
              <a:srgbClr val="000000"/>
            </a:solidFill>
            <a:prstDash val="solid"/>
            <a:round/>
            <a:headEnd type="none" w="med" len="med"/>
            <a:tailEnd type="none" w="med" len="med"/>
          </a:ln>
        </p:spPr>
        <p:txBody>
          <a:bodyPr lIns="91425" tIns="91425" rIns="91425" bIns="91425" anchor="t" anchorCtr="0">
            <a:noAutofit/>
          </a:bodyPr>
          <a:lstStyle/>
          <a:p>
            <a:pPr rtl="0">
              <a:spcBef>
                <a:spcPts val="0"/>
              </a:spcBef>
              <a:buNone/>
            </a:pPr>
            <a:r>
              <a:rPr lang="en" sz="2200" b="1">
                <a:solidFill>
                  <a:srgbClr val="1155CC"/>
                </a:solidFill>
                <a:latin typeface="Courier New"/>
                <a:ea typeface="Courier New"/>
                <a:cs typeface="Courier New"/>
                <a:sym typeface="Courier New"/>
              </a:rPr>
              <a:t>class Throwable:</a:t>
            </a:r>
          </a:p>
          <a:p>
            <a:pPr marL="457200" lvl="0" indent="-355600" rtl="0">
              <a:spcBef>
                <a:spcPts val="0"/>
              </a:spcBef>
              <a:buClr>
                <a:srgbClr val="000000"/>
              </a:buClr>
              <a:buSzPct val="100000"/>
              <a:buFont typeface="Arial"/>
              <a:buChar char="●"/>
            </a:pPr>
            <a:r>
              <a:rPr lang="en" sz="2000"/>
              <a:t>Superclass of Error and Exception</a:t>
            </a:r>
          </a:p>
          <a:p>
            <a:pPr marL="457200" lvl="0" indent="-355600" rtl="0">
              <a:spcBef>
                <a:spcPts val="0"/>
              </a:spcBef>
              <a:buClr>
                <a:srgbClr val="000000"/>
              </a:buClr>
              <a:buSzPct val="100000"/>
              <a:buFont typeface="Arial"/>
              <a:buChar char="●"/>
            </a:pPr>
            <a:r>
              <a:rPr lang="en" sz="2000"/>
              <a:t>Does the “crashing”</a:t>
            </a:r>
          </a:p>
          <a:p>
            <a:pPr marL="457200" lvl="0" indent="-355600" rtl="0">
              <a:spcBef>
                <a:spcPts val="0"/>
              </a:spcBef>
              <a:buClr>
                <a:srgbClr val="000000"/>
              </a:buClr>
              <a:buSzPct val="100000"/>
              <a:buFont typeface="Arial"/>
              <a:buChar char="●"/>
            </a:pPr>
            <a:r>
              <a:rPr lang="en" sz="2000"/>
              <a:t>Contains the constructors and methods</a:t>
            </a:r>
          </a:p>
          <a:p>
            <a:pPr marL="457200" lvl="0" indent="-355600" rtl="0">
              <a:spcBef>
                <a:spcPts val="0"/>
              </a:spcBef>
              <a:buClr>
                <a:srgbClr val="000000"/>
              </a:buClr>
              <a:buSzPct val="100000"/>
              <a:buFont typeface="Courier New"/>
              <a:buChar char="●"/>
            </a:pPr>
            <a:r>
              <a:rPr lang="en" sz="2000" b="1">
                <a:solidFill>
                  <a:srgbClr val="1155CC"/>
                </a:solidFill>
                <a:latin typeface="Courier New"/>
                <a:ea typeface="Courier New"/>
                <a:cs typeface="Courier New"/>
                <a:sym typeface="Courier New"/>
              </a:rPr>
              <a:t>Throwable()</a:t>
            </a:r>
          </a:p>
          <a:p>
            <a:pPr marL="457200" lvl="0" indent="-355600">
              <a:spcBef>
                <a:spcPts val="0"/>
              </a:spcBef>
              <a:buClr>
                <a:srgbClr val="000000"/>
              </a:buClr>
              <a:buSzPct val="100000"/>
              <a:buFont typeface="Courier New"/>
              <a:buChar char="●"/>
            </a:pPr>
            <a:r>
              <a:rPr lang="en" sz="2000" b="1">
                <a:solidFill>
                  <a:srgbClr val="1155CC"/>
                </a:solidFill>
                <a:latin typeface="Courier New"/>
                <a:ea typeface="Courier New"/>
                <a:cs typeface="Courier New"/>
                <a:sym typeface="Courier New"/>
              </a:rPr>
              <a:t>Throwable(String)</a:t>
            </a:r>
          </a:p>
        </p:txBody>
      </p:sp>
      <p:sp>
        <p:nvSpPr>
          <p:cNvPr id="591" name="Shape 591"/>
          <p:cNvSpPr txBox="1"/>
          <p:nvPr/>
        </p:nvSpPr>
        <p:spPr>
          <a:xfrm>
            <a:off x="4803925" y="1471525"/>
            <a:ext cx="4097700" cy="1526699"/>
          </a:xfrm>
          <a:prstGeom prst="rect">
            <a:avLst/>
          </a:prstGeom>
          <a:noFill/>
          <a:ln w="9525" cap="flat">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r>
              <a:rPr lang="en" sz="2200" b="1">
                <a:solidFill>
                  <a:srgbClr val="1155CC"/>
                </a:solidFill>
                <a:latin typeface="Courier New"/>
                <a:ea typeface="Courier New"/>
                <a:cs typeface="Courier New"/>
                <a:sym typeface="Courier New"/>
              </a:rPr>
              <a:t>class Error:</a:t>
            </a:r>
          </a:p>
          <a:p>
            <a:pPr marL="457200" lvl="0" indent="-355600" rtl="0">
              <a:spcBef>
                <a:spcPts val="0"/>
              </a:spcBef>
              <a:buClr>
                <a:srgbClr val="000000"/>
              </a:buClr>
              <a:buSzPct val="100000"/>
              <a:buFont typeface="Arial"/>
              <a:buChar char="●"/>
            </a:pPr>
            <a:r>
              <a:rPr lang="en" sz="2000"/>
              <a:t>A very serious problem and should not be handled</a:t>
            </a:r>
            <a:br>
              <a:rPr lang="en" sz="2000"/>
            </a:br>
            <a:r>
              <a:rPr lang="en" sz="2000"/>
              <a:t>Example: </a:t>
            </a:r>
            <a:r>
              <a:rPr lang="en" sz="2000">
                <a:solidFill>
                  <a:srgbClr val="DA0002"/>
                </a:solidFill>
              </a:rPr>
              <a:t>StackOverflowError</a:t>
            </a:r>
          </a:p>
          <a:p>
            <a:pPr lvl="0" rtl="0">
              <a:spcBef>
                <a:spcPts val="0"/>
              </a:spcBef>
              <a:buNone/>
            </a:pPr>
            <a:endParaRPr sz="2200"/>
          </a:p>
        </p:txBody>
      </p:sp>
      <p:sp>
        <p:nvSpPr>
          <p:cNvPr id="592" name="Shape 592"/>
          <p:cNvSpPr txBox="1"/>
          <p:nvPr/>
        </p:nvSpPr>
        <p:spPr>
          <a:xfrm>
            <a:off x="4803925" y="3265575"/>
            <a:ext cx="4097700" cy="1455599"/>
          </a:xfrm>
          <a:prstGeom prst="rect">
            <a:avLst/>
          </a:prstGeom>
          <a:noFill/>
          <a:ln w="9525" cap="flat">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r>
              <a:rPr lang="en" sz="2200" b="1">
                <a:solidFill>
                  <a:srgbClr val="1155CC"/>
                </a:solidFill>
                <a:latin typeface="Courier New"/>
                <a:ea typeface="Courier New"/>
                <a:cs typeface="Courier New"/>
                <a:sym typeface="Courier New"/>
              </a:rPr>
              <a:t>class Exception:</a:t>
            </a:r>
          </a:p>
          <a:p>
            <a:pPr marL="457200" lvl="0" indent="-355600" rtl="0">
              <a:spcBef>
                <a:spcPts val="0"/>
              </a:spcBef>
              <a:buClr>
                <a:srgbClr val="000000"/>
              </a:buClr>
              <a:buSzPct val="100000"/>
              <a:buFont typeface="Arial"/>
              <a:buChar char="●"/>
            </a:pPr>
            <a:r>
              <a:rPr lang="en" sz="2000"/>
              <a:t>Reasonable application might want to crash or handle the Exception in some way</a:t>
            </a:r>
          </a:p>
        </p:txBody>
      </p:sp>
      <p:cxnSp>
        <p:nvCxnSpPr>
          <p:cNvPr id="593" name="Shape 593"/>
          <p:cNvCxnSpPr>
            <a:stCxn id="590" idx="3"/>
            <a:endCxn id="591" idx="1"/>
          </p:cNvCxnSpPr>
          <p:nvPr/>
        </p:nvCxnSpPr>
        <p:spPr>
          <a:xfrm rot="10800000" flipH="1">
            <a:off x="4269925" y="2234974"/>
            <a:ext cx="534000" cy="825900"/>
          </a:xfrm>
          <a:prstGeom prst="straightConnector1">
            <a:avLst/>
          </a:prstGeom>
          <a:noFill/>
          <a:ln w="19050" cap="flat">
            <a:solidFill>
              <a:schemeClr val="dk2"/>
            </a:solidFill>
            <a:prstDash val="solid"/>
            <a:round/>
            <a:headEnd type="none" w="lg" len="lg"/>
            <a:tailEnd type="triangle" w="lg" len="lg"/>
          </a:ln>
        </p:spPr>
      </p:cxnSp>
      <p:cxnSp>
        <p:nvCxnSpPr>
          <p:cNvPr id="594" name="Shape 594"/>
          <p:cNvCxnSpPr>
            <a:stCxn id="590" idx="3"/>
            <a:endCxn id="592" idx="1"/>
          </p:cNvCxnSpPr>
          <p:nvPr/>
        </p:nvCxnSpPr>
        <p:spPr>
          <a:xfrm>
            <a:off x="4269925" y="3060874"/>
            <a:ext cx="534000" cy="932399"/>
          </a:xfrm>
          <a:prstGeom prst="straightConnector1">
            <a:avLst/>
          </a:prstGeom>
          <a:noFill/>
          <a:ln w="19050" cap="flat">
            <a:solidFill>
              <a:schemeClr val="dk2"/>
            </a:solidFill>
            <a:prstDash val="solid"/>
            <a:round/>
            <a:headEnd type="none" w="lg" len="lg"/>
            <a:tailEnd type="triangle" w="lg" len="lg"/>
          </a:ln>
        </p:spPr>
      </p:cxnSp>
    </p:spTree>
  </p:cSld>
  <p:clrMapOvr>
    <a:masterClrMapping/>
  </p:clrMapOvr>
  <p:transition xmlns:p14="http://schemas.microsoft.com/office/powerpoint/2010/mai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598"/>
        <p:cNvGrpSpPr/>
        <p:nvPr/>
      </p:nvGrpSpPr>
      <p:grpSpPr>
        <a:xfrm>
          <a:off x="0" y="0"/>
          <a:ext cx="0" cy="0"/>
          <a:chOff x="0" y="0"/>
          <a:chExt cx="0" cy="0"/>
        </a:xfrm>
      </p:grpSpPr>
      <p:sp>
        <p:nvSpPr>
          <p:cNvPr id="599" name="Shape 599"/>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000"/>
              <a:t>A Throwable instance: ArithmeticException</a:t>
            </a:r>
          </a:p>
        </p:txBody>
      </p:sp>
      <p:sp>
        <p:nvSpPr>
          <p:cNvPr id="600" name="Shape 600"/>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Exceptions</a:t>
            </a:r>
          </a:p>
        </p:txBody>
      </p:sp>
      <p:sp>
        <p:nvSpPr>
          <p:cNvPr id="601" name="Shape 601"/>
          <p:cNvSpPr txBox="1"/>
          <p:nvPr/>
        </p:nvSpPr>
        <p:spPr>
          <a:xfrm>
            <a:off x="605125" y="1477175"/>
            <a:ext cx="2224799" cy="366000"/>
          </a:xfrm>
          <a:prstGeom prst="rect">
            <a:avLst/>
          </a:prstGeom>
          <a:noFill/>
          <a:ln w="19050" cap="flat">
            <a:solidFill>
              <a:srgbClr val="CC0000"/>
            </a:solidFill>
            <a:prstDash val="solid"/>
            <a:round/>
            <a:headEnd type="none" w="med" len="med"/>
            <a:tailEnd type="none" w="med" len="med"/>
          </a:ln>
        </p:spPr>
        <p:txBody>
          <a:bodyPr lIns="91425" tIns="91425" rIns="91425" bIns="91425" anchor="t" anchorCtr="0">
            <a:noAutofit/>
          </a:bodyPr>
          <a:lstStyle/>
          <a:p>
            <a:pPr>
              <a:spcBef>
                <a:spcPts val="0"/>
              </a:spcBef>
              <a:buNone/>
            </a:pPr>
            <a:r>
              <a:rPr lang="en"/>
              <a:t>ArithmeticException@x2</a:t>
            </a:r>
          </a:p>
        </p:txBody>
      </p:sp>
      <p:sp>
        <p:nvSpPr>
          <p:cNvPr id="602" name="Shape 602"/>
          <p:cNvSpPr txBox="1"/>
          <p:nvPr/>
        </p:nvSpPr>
        <p:spPr>
          <a:xfrm>
            <a:off x="605125" y="1843175"/>
            <a:ext cx="3541800" cy="2784299"/>
          </a:xfrm>
          <a:prstGeom prst="rect">
            <a:avLst/>
          </a:prstGeom>
          <a:noFill/>
          <a:ln w="19050" cap="flat">
            <a:solidFill>
              <a:srgbClr val="CC0000"/>
            </a:solidFill>
            <a:prstDash val="solid"/>
            <a:round/>
            <a:headEnd type="none" w="med" len="med"/>
            <a:tailEnd type="none" w="med" len="med"/>
          </a:ln>
        </p:spPr>
        <p:txBody>
          <a:bodyPr lIns="91425" tIns="91425" rIns="91425" bIns="91425" anchor="t" anchorCtr="0">
            <a:noAutofit/>
          </a:bodyPr>
          <a:lstStyle/>
          <a:p>
            <a:pPr lvl="0" rtl="0">
              <a:spcBef>
                <a:spcPts val="0"/>
              </a:spcBef>
              <a:buNone/>
            </a:pPr>
            <a:r>
              <a:rPr lang="en"/>
              <a:t>Throwable</a:t>
            </a:r>
          </a:p>
        </p:txBody>
      </p:sp>
      <p:sp>
        <p:nvSpPr>
          <p:cNvPr id="603" name="Shape 603"/>
          <p:cNvSpPr txBox="1"/>
          <p:nvPr/>
        </p:nvSpPr>
        <p:spPr>
          <a:xfrm>
            <a:off x="605125" y="2545025"/>
            <a:ext cx="3541800" cy="2082599"/>
          </a:xfrm>
          <a:prstGeom prst="rect">
            <a:avLst/>
          </a:prstGeom>
          <a:noFill/>
          <a:ln w="19050" cap="flat">
            <a:solidFill>
              <a:srgbClr val="CC0000"/>
            </a:solidFill>
            <a:prstDash val="solid"/>
            <a:round/>
            <a:headEnd type="none" w="med" len="med"/>
            <a:tailEnd type="none" w="med" len="med"/>
          </a:ln>
        </p:spPr>
        <p:txBody>
          <a:bodyPr lIns="91425" tIns="91425" rIns="91425" bIns="91425" anchor="t" anchorCtr="0">
            <a:noAutofit/>
          </a:bodyPr>
          <a:lstStyle/>
          <a:p>
            <a:pPr>
              <a:spcBef>
                <a:spcPts val="0"/>
              </a:spcBef>
              <a:buNone/>
            </a:pPr>
            <a:r>
              <a:rPr lang="en"/>
              <a:t>Exception</a:t>
            </a:r>
          </a:p>
        </p:txBody>
      </p:sp>
      <p:sp>
        <p:nvSpPr>
          <p:cNvPr id="604" name="Shape 604"/>
          <p:cNvSpPr txBox="1"/>
          <p:nvPr/>
        </p:nvSpPr>
        <p:spPr>
          <a:xfrm>
            <a:off x="605125" y="3239150"/>
            <a:ext cx="3541800" cy="1388399"/>
          </a:xfrm>
          <a:prstGeom prst="rect">
            <a:avLst/>
          </a:prstGeom>
          <a:noFill/>
          <a:ln w="19050" cap="flat">
            <a:solidFill>
              <a:srgbClr val="CC0000"/>
            </a:solidFill>
            <a:prstDash val="solid"/>
            <a:round/>
            <a:headEnd type="none" w="med" len="med"/>
            <a:tailEnd type="none" w="med" len="med"/>
          </a:ln>
        </p:spPr>
        <p:txBody>
          <a:bodyPr lIns="91425" tIns="91425" rIns="91425" bIns="91425" anchor="t" anchorCtr="0">
            <a:noAutofit/>
          </a:bodyPr>
          <a:lstStyle/>
          <a:p>
            <a:pPr lvl="0" rtl="0">
              <a:spcBef>
                <a:spcPts val="0"/>
              </a:spcBef>
              <a:buNone/>
            </a:pPr>
            <a:r>
              <a:rPr lang="en"/>
              <a:t>RuntimeException</a:t>
            </a:r>
          </a:p>
        </p:txBody>
      </p:sp>
      <p:sp>
        <p:nvSpPr>
          <p:cNvPr id="605" name="Shape 605"/>
          <p:cNvSpPr txBox="1"/>
          <p:nvPr/>
        </p:nvSpPr>
        <p:spPr>
          <a:xfrm>
            <a:off x="605125" y="3951050"/>
            <a:ext cx="3541800" cy="676500"/>
          </a:xfrm>
          <a:prstGeom prst="rect">
            <a:avLst/>
          </a:prstGeom>
          <a:noFill/>
          <a:ln w="19050" cap="flat">
            <a:solidFill>
              <a:srgbClr val="CC0000"/>
            </a:solidFill>
            <a:prstDash val="solid"/>
            <a:round/>
            <a:headEnd type="none" w="med" len="med"/>
            <a:tailEnd type="none" w="med" len="med"/>
          </a:ln>
        </p:spPr>
        <p:txBody>
          <a:bodyPr lIns="91425" tIns="91425" rIns="91425" bIns="91425" anchor="t" anchorCtr="0">
            <a:noAutofit/>
          </a:bodyPr>
          <a:lstStyle/>
          <a:p>
            <a:pPr lvl="0" rtl="0">
              <a:spcBef>
                <a:spcPts val="0"/>
              </a:spcBef>
              <a:buNone/>
            </a:pPr>
            <a:r>
              <a:rPr lang="en"/>
              <a:t>ArithmeticException</a:t>
            </a:r>
          </a:p>
        </p:txBody>
      </p:sp>
      <p:sp>
        <p:nvSpPr>
          <p:cNvPr id="606" name="Shape 606"/>
          <p:cNvSpPr txBox="1"/>
          <p:nvPr/>
        </p:nvSpPr>
        <p:spPr>
          <a:xfrm>
            <a:off x="2954375" y="2100100"/>
            <a:ext cx="1103700" cy="366000"/>
          </a:xfrm>
          <a:prstGeom prst="rect">
            <a:avLst/>
          </a:prstGeom>
          <a:noFill/>
          <a:ln w="19050" cap="flat">
            <a:solidFill>
              <a:srgbClr val="CC0000"/>
            </a:solidFill>
            <a:prstDash val="solid"/>
            <a:round/>
            <a:headEnd type="none" w="med" len="med"/>
            <a:tailEnd type="none" w="med" len="med"/>
          </a:ln>
        </p:spPr>
        <p:txBody>
          <a:bodyPr lIns="91425" tIns="91425" rIns="91425" bIns="91425" anchor="t" anchorCtr="0">
            <a:noAutofit/>
          </a:bodyPr>
          <a:lstStyle/>
          <a:p>
            <a:pPr>
              <a:spcBef>
                <a:spcPts val="0"/>
              </a:spcBef>
              <a:buNone/>
            </a:pPr>
            <a:r>
              <a:rPr lang="en"/>
              <a:t>“/ by zero”</a:t>
            </a:r>
          </a:p>
        </p:txBody>
      </p:sp>
      <p:sp>
        <p:nvSpPr>
          <p:cNvPr id="607" name="Shape 607"/>
          <p:cNvSpPr txBox="1"/>
          <p:nvPr/>
        </p:nvSpPr>
        <p:spPr>
          <a:xfrm>
            <a:off x="1583975" y="2100100"/>
            <a:ext cx="1370400" cy="366000"/>
          </a:xfrm>
          <a:prstGeom prst="rect">
            <a:avLst/>
          </a:prstGeom>
          <a:noFill/>
          <a:ln>
            <a:noFill/>
          </a:ln>
        </p:spPr>
        <p:txBody>
          <a:bodyPr lIns="91425" tIns="91425" rIns="91425" bIns="91425" anchor="t" anchorCtr="0">
            <a:noAutofit/>
          </a:bodyPr>
          <a:lstStyle/>
          <a:p>
            <a:pPr>
              <a:spcBef>
                <a:spcPts val="0"/>
              </a:spcBef>
              <a:buNone/>
            </a:pPr>
            <a:r>
              <a:rPr lang="en"/>
              <a:t>detailMessage</a:t>
            </a:r>
          </a:p>
        </p:txBody>
      </p:sp>
      <p:sp>
        <p:nvSpPr>
          <p:cNvPr id="608" name="Shape 608"/>
          <p:cNvSpPr txBox="1"/>
          <p:nvPr/>
        </p:nvSpPr>
        <p:spPr>
          <a:xfrm>
            <a:off x="4662975" y="1477175"/>
            <a:ext cx="4200299" cy="857400"/>
          </a:xfrm>
          <a:prstGeom prst="rect">
            <a:avLst/>
          </a:prstGeom>
          <a:noFill/>
          <a:ln>
            <a:noFill/>
          </a:ln>
        </p:spPr>
        <p:txBody>
          <a:bodyPr lIns="91425" tIns="91425" rIns="91425" bIns="91425" anchor="t" anchorCtr="0">
            <a:noAutofit/>
          </a:bodyPr>
          <a:lstStyle/>
          <a:p>
            <a:pPr>
              <a:spcBef>
                <a:spcPts val="0"/>
              </a:spcBef>
              <a:buNone/>
            </a:pPr>
            <a:r>
              <a:rPr lang="en" sz="2200"/>
              <a:t>There are so many exceptions we need to </a:t>
            </a:r>
            <a:r>
              <a:rPr lang="en" sz="2200" b="1"/>
              <a:t>organize</a:t>
            </a:r>
            <a:r>
              <a:rPr lang="en" sz="2200"/>
              <a:t> them. </a:t>
            </a:r>
          </a:p>
        </p:txBody>
      </p:sp>
      <p:sp>
        <p:nvSpPr>
          <p:cNvPr id="609" name="Shape 609"/>
          <p:cNvSpPr txBox="1"/>
          <p:nvPr/>
        </p:nvSpPr>
        <p:spPr>
          <a:xfrm>
            <a:off x="6052600" y="2466100"/>
            <a:ext cx="1566299" cy="480599"/>
          </a:xfrm>
          <a:prstGeom prst="rect">
            <a:avLst/>
          </a:prstGeom>
          <a:noFill/>
          <a:ln w="9525" cap="flat">
            <a:solidFill>
              <a:srgbClr val="000000"/>
            </a:solidFill>
            <a:prstDash val="solid"/>
            <a:round/>
            <a:headEnd type="none" w="med" len="med"/>
            <a:tailEnd type="none" w="med" len="med"/>
          </a:ln>
        </p:spPr>
        <p:txBody>
          <a:bodyPr lIns="91425" tIns="91425" rIns="91425" bIns="91425" anchor="ctr" anchorCtr="0">
            <a:noAutofit/>
          </a:bodyPr>
          <a:lstStyle/>
          <a:p>
            <a:pPr algn="ctr">
              <a:spcBef>
                <a:spcPts val="0"/>
              </a:spcBef>
              <a:buNone/>
            </a:pPr>
            <a:r>
              <a:rPr lang="en" sz="2200"/>
              <a:t>Throwable</a:t>
            </a:r>
          </a:p>
        </p:txBody>
      </p:sp>
      <p:sp>
        <p:nvSpPr>
          <p:cNvPr id="610" name="Shape 610"/>
          <p:cNvSpPr txBox="1"/>
          <p:nvPr/>
        </p:nvSpPr>
        <p:spPr>
          <a:xfrm>
            <a:off x="5038150" y="3068200"/>
            <a:ext cx="1566299" cy="480599"/>
          </a:xfrm>
          <a:prstGeom prst="rect">
            <a:avLst/>
          </a:prstGeom>
          <a:noFill/>
          <a:ln w="9525" cap="flat">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200"/>
              <a:t>Exception</a:t>
            </a:r>
          </a:p>
        </p:txBody>
      </p:sp>
      <p:sp>
        <p:nvSpPr>
          <p:cNvPr id="611" name="Shape 611"/>
          <p:cNvSpPr txBox="1"/>
          <p:nvPr/>
        </p:nvSpPr>
        <p:spPr>
          <a:xfrm>
            <a:off x="7120500" y="3068200"/>
            <a:ext cx="1566299" cy="480599"/>
          </a:xfrm>
          <a:prstGeom prst="rect">
            <a:avLst/>
          </a:prstGeom>
          <a:noFill/>
          <a:ln w="9525" cap="flat">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200"/>
              <a:t>Error</a:t>
            </a:r>
          </a:p>
        </p:txBody>
      </p:sp>
      <p:sp>
        <p:nvSpPr>
          <p:cNvPr id="612" name="Shape 612"/>
          <p:cNvSpPr txBox="1"/>
          <p:nvPr/>
        </p:nvSpPr>
        <p:spPr>
          <a:xfrm>
            <a:off x="4468750" y="3763825"/>
            <a:ext cx="2705100" cy="480599"/>
          </a:xfrm>
          <a:prstGeom prst="rect">
            <a:avLst/>
          </a:prstGeom>
          <a:noFill/>
          <a:ln w="9525" cap="flat">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200"/>
              <a:t>RuntimeException</a:t>
            </a:r>
          </a:p>
        </p:txBody>
      </p:sp>
      <p:sp>
        <p:nvSpPr>
          <p:cNvPr id="613" name="Shape 613"/>
          <p:cNvSpPr txBox="1"/>
          <p:nvPr/>
        </p:nvSpPr>
        <p:spPr>
          <a:xfrm>
            <a:off x="4468750" y="4459450"/>
            <a:ext cx="2705100" cy="480599"/>
          </a:xfrm>
          <a:prstGeom prst="rect">
            <a:avLst/>
          </a:prstGeom>
          <a:noFill/>
          <a:ln w="9525" cap="flat">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200"/>
              <a:t>ArithmeticException</a:t>
            </a:r>
          </a:p>
        </p:txBody>
      </p:sp>
      <p:cxnSp>
        <p:nvCxnSpPr>
          <p:cNvPr id="614" name="Shape 614"/>
          <p:cNvCxnSpPr>
            <a:stCxn id="609" idx="1"/>
            <a:endCxn id="610" idx="0"/>
          </p:cNvCxnSpPr>
          <p:nvPr/>
        </p:nvCxnSpPr>
        <p:spPr>
          <a:xfrm flipH="1">
            <a:off x="5821300" y="2706400"/>
            <a:ext cx="231300" cy="361800"/>
          </a:xfrm>
          <a:prstGeom prst="curvedConnector2">
            <a:avLst/>
          </a:prstGeom>
          <a:noFill/>
          <a:ln w="19050" cap="flat">
            <a:solidFill>
              <a:schemeClr val="dk2"/>
            </a:solidFill>
            <a:prstDash val="solid"/>
            <a:round/>
            <a:headEnd type="none" w="lg" len="lg"/>
            <a:tailEnd type="none" w="lg" len="lg"/>
          </a:ln>
        </p:spPr>
      </p:cxnSp>
      <p:cxnSp>
        <p:nvCxnSpPr>
          <p:cNvPr id="615" name="Shape 615"/>
          <p:cNvCxnSpPr>
            <a:stCxn id="609" idx="3"/>
            <a:endCxn id="611" idx="0"/>
          </p:cNvCxnSpPr>
          <p:nvPr/>
        </p:nvCxnSpPr>
        <p:spPr>
          <a:xfrm>
            <a:off x="7618899" y="2706400"/>
            <a:ext cx="284700" cy="361800"/>
          </a:xfrm>
          <a:prstGeom prst="curvedConnector2">
            <a:avLst/>
          </a:prstGeom>
          <a:noFill/>
          <a:ln w="19050" cap="flat">
            <a:solidFill>
              <a:schemeClr val="dk2"/>
            </a:solidFill>
            <a:prstDash val="solid"/>
            <a:round/>
            <a:headEnd type="none" w="lg" len="lg"/>
            <a:tailEnd type="none" w="lg" len="lg"/>
          </a:ln>
        </p:spPr>
      </p:cxnSp>
      <p:cxnSp>
        <p:nvCxnSpPr>
          <p:cNvPr id="616" name="Shape 616"/>
          <p:cNvCxnSpPr>
            <a:stCxn id="612" idx="0"/>
            <a:endCxn id="610" idx="2"/>
          </p:cNvCxnSpPr>
          <p:nvPr/>
        </p:nvCxnSpPr>
        <p:spPr>
          <a:xfrm rot="10800000">
            <a:off x="5821300" y="3548725"/>
            <a:ext cx="0" cy="215100"/>
          </a:xfrm>
          <a:prstGeom prst="straightConnector1">
            <a:avLst/>
          </a:prstGeom>
          <a:noFill/>
          <a:ln w="19050" cap="flat">
            <a:solidFill>
              <a:schemeClr val="dk2"/>
            </a:solidFill>
            <a:prstDash val="solid"/>
            <a:round/>
            <a:headEnd type="none" w="lg" len="lg"/>
            <a:tailEnd type="none" w="lg" len="lg"/>
          </a:ln>
        </p:spPr>
      </p:cxnSp>
      <p:cxnSp>
        <p:nvCxnSpPr>
          <p:cNvPr id="617" name="Shape 617"/>
          <p:cNvCxnSpPr>
            <a:stCxn id="613" idx="0"/>
            <a:endCxn id="612" idx="2"/>
          </p:cNvCxnSpPr>
          <p:nvPr/>
        </p:nvCxnSpPr>
        <p:spPr>
          <a:xfrm rot="10800000">
            <a:off x="5821300" y="4244350"/>
            <a:ext cx="0" cy="215100"/>
          </a:xfrm>
          <a:prstGeom prst="straightConnector1">
            <a:avLst/>
          </a:prstGeom>
          <a:noFill/>
          <a:ln w="19050" cap="flat">
            <a:solidFill>
              <a:schemeClr val="dk2"/>
            </a:solidFill>
            <a:prstDash val="solid"/>
            <a:round/>
            <a:headEnd type="none" w="lg" len="lg"/>
            <a:tailEnd type="none" w="lg" len="lg"/>
          </a:ln>
        </p:spPr>
      </p:cxnSp>
    </p:spTree>
  </p:cSld>
  <p:clrMapOvr>
    <a:masterClrMapping/>
  </p:clrMapOvr>
  <p:transition xmlns:p14="http://schemas.microsoft.com/office/powerpoint/2010/mai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621"/>
        <p:cNvGrpSpPr/>
        <p:nvPr/>
      </p:nvGrpSpPr>
      <p:grpSpPr>
        <a:xfrm>
          <a:off x="0" y="0"/>
          <a:ext cx="0" cy="0"/>
          <a:chOff x="0" y="0"/>
          <a:chExt cx="0" cy="0"/>
        </a:xfrm>
      </p:grpSpPr>
      <p:sp>
        <p:nvSpPr>
          <p:cNvPr id="622" name="Shape 622"/>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000"/>
              <a:t>Bubbling up exceptions</a:t>
            </a:r>
          </a:p>
        </p:txBody>
      </p:sp>
      <p:sp>
        <p:nvSpPr>
          <p:cNvPr id="623" name="Shape 623"/>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Exceptions</a:t>
            </a:r>
          </a:p>
        </p:txBody>
      </p:sp>
      <p:sp>
        <p:nvSpPr>
          <p:cNvPr id="624" name="Shape 624"/>
          <p:cNvSpPr txBox="1"/>
          <p:nvPr/>
        </p:nvSpPr>
        <p:spPr>
          <a:xfrm>
            <a:off x="5635325" y="1285775"/>
            <a:ext cx="4136100" cy="3618900"/>
          </a:xfrm>
          <a:prstGeom prst="rect">
            <a:avLst/>
          </a:prstGeom>
          <a:noFill/>
          <a:ln>
            <a:noFill/>
          </a:ln>
        </p:spPr>
        <p:txBody>
          <a:bodyPr lIns="91425" tIns="91425" rIns="91425" bIns="91425" anchor="t" anchorCtr="0">
            <a:noAutofit/>
          </a:bodyPr>
          <a:lstStyle/>
          <a:p>
            <a:pPr rtl="0">
              <a:spcBef>
                <a:spcPts val="0"/>
              </a:spcBef>
              <a:buNone/>
            </a:pPr>
            <a:r>
              <a:rPr lang="en" sz="1600" b="1">
                <a:solidFill>
                  <a:srgbClr val="1155CC"/>
                </a:solidFill>
                <a:latin typeface="Courier New"/>
                <a:ea typeface="Courier New"/>
                <a:cs typeface="Courier New"/>
                <a:sym typeface="Courier New"/>
              </a:rPr>
              <a:t>class Ex {</a:t>
            </a:r>
          </a:p>
          <a:p>
            <a:pPr rtl="0">
              <a:spcBef>
                <a:spcPts val="0"/>
              </a:spcBef>
              <a:buNone/>
            </a:pPr>
            <a:r>
              <a:rPr lang="en" sz="1600" b="1">
                <a:solidFill>
                  <a:srgbClr val="1155CC"/>
                </a:solidFill>
                <a:latin typeface="Courier New"/>
                <a:ea typeface="Courier New"/>
                <a:cs typeface="Courier New"/>
                <a:sym typeface="Courier New"/>
              </a:rPr>
              <a:t>    void first() {</a:t>
            </a:r>
          </a:p>
          <a:p>
            <a:pPr rtl="0">
              <a:spcBef>
                <a:spcPts val="0"/>
              </a:spcBef>
              <a:buNone/>
            </a:pPr>
            <a:r>
              <a:rPr lang="en" sz="1600" b="1">
                <a:solidFill>
                  <a:srgbClr val="1155CC"/>
                </a:solidFill>
                <a:latin typeface="Courier New"/>
                <a:ea typeface="Courier New"/>
                <a:cs typeface="Courier New"/>
                <a:sym typeface="Courier New"/>
              </a:rPr>
              <a:t>		second();</a:t>
            </a:r>
          </a:p>
          <a:p>
            <a:pPr rtl="0">
              <a:spcBef>
                <a:spcPts val="0"/>
              </a:spcBef>
              <a:buNone/>
            </a:pPr>
            <a:r>
              <a:rPr lang="en" sz="1600" b="1">
                <a:solidFill>
                  <a:srgbClr val="1155CC"/>
                </a:solidFill>
                <a:latin typeface="Courier New"/>
                <a:ea typeface="Courier New"/>
                <a:cs typeface="Courier New"/>
                <a:sym typeface="Courier New"/>
              </a:rPr>
              <a:t>	}</a:t>
            </a:r>
          </a:p>
          <a:p>
            <a:pPr rtl="0">
              <a:spcBef>
                <a:spcPts val="0"/>
              </a:spcBef>
              <a:buNone/>
            </a:pPr>
            <a:r>
              <a:rPr lang="en" sz="1600" b="1">
                <a:solidFill>
                  <a:srgbClr val="1155CC"/>
                </a:solidFill>
                <a:latin typeface="Courier New"/>
                <a:ea typeface="Courier New"/>
                <a:cs typeface="Courier New"/>
                <a:sym typeface="Courier New"/>
              </a:rPr>
              <a:t>	</a:t>
            </a:r>
          </a:p>
          <a:p>
            <a:pPr rtl="0">
              <a:spcBef>
                <a:spcPts val="0"/>
              </a:spcBef>
              <a:buNone/>
            </a:pPr>
            <a:r>
              <a:rPr lang="en" sz="1600" b="1">
                <a:solidFill>
                  <a:srgbClr val="1155CC"/>
                </a:solidFill>
                <a:latin typeface="Courier New"/>
                <a:ea typeface="Courier New"/>
                <a:cs typeface="Courier New"/>
                <a:sym typeface="Courier New"/>
              </a:rPr>
              <a:t>	void second() {</a:t>
            </a:r>
          </a:p>
          <a:p>
            <a:pPr rtl="0">
              <a:spcBef>
                <a:spcPts val="0"/>
              </a:spcBef>
              <a:buNone/>
            </a:pPr>
            <a:r>
              <a:rPr lang="en" sz="1600" b="1">
                <a:solidFill>
                  <a:srgbClr val="1155CC"/>
                </a:solidFill>
                <a:latin typeface="Courier New"/>
                <a:ea typeface="Courier New"/>
                <a:cs typeface="Courier New"/>
                <a:sym typeface="Courier New"/>
              </a:rPr>
              <a:t>	    third();</a:t>
            </a:r>
          </a:p>
          <a:p>
            <a:pPr marL="457200" indent="0" rtl="0">
              <a:spcBef>
                <a:spcPts val="0"/>
              </a:spcBef>
              <a:buNone/>
            </a:pPr>
            <a:r>
              <a:rPr lang="en" sz="1600" b="1">
                <a:solidFill>
                  <a:srgbClr val="1155CC"/>
                </a:solidFill>
                <a:latin typeface="Courier New"/>
                <a:ea typeface="Courier New"/>
                <a:cs typeface="Courier New"/>
                <a:sym typeface="Courier New"/>
              </a:rPr>
              <a:t>}</a:t>
            </a:r>
          </a:p>
          <a:p>
            <a:pPr marL="457200" indent="0" rtl="0">
              <a:spcBef>
                <a:spcPts val="0"/>
              </a:spcBef>
              <a:buNone/>
            </a:pPr>
            <a:endParaRPr sz="1600" b="1">
              <a:solidFill>
                <a:srgbClr val="1155CC"/>
              </a:solidFill>
              <a:latin typeface="Courier New"/>
              <a:ea typeface="Courier New"/>
              <a:cs typeface="Courier New"/>
              <a:sym typeface="Courier New"/>
            </a:endParaRPr>
          </a:p>
          <a:p>
            <a:pPr marL="457200" indent="0" rtl="0">
              <a:spcBef>
                <a:spcPts val="0"/>
              </a:spcBef>
              <a:buNone/>
            </a:pPr>
            <a:r>
              <a:rPr lang="en" sz="1600" b="1">
                <a:solidFill>
                  <a:srgbClr val="1155CC"/>
                </a:solidFill>
                <a:latin typeface="Courier New"/>
                <a:ea typeface="Courier New"/>
                <a:cs typeface="Courier New"/>
                <a:sym typeface="Courier New"/>
              </a:rPr>
              <a:t>void third() {</a:t>
            </a:r>
          </a:p>
          <a:p>
            <a:pPr marL="0" indent="0" rtl="0">
              <a:spcBef>
                <a:spcPts val="0"/>
              </a:spcBef>
              <a:buNone/>
            </a:pPr>
            <a:r>
              <a:rPr lang="en" sz="1600" b="1">
                <a:solidFill>
                  <a:srgbClr val="1155CC"/>
                </a:solidFill>
                <a:latin typeface="Courier New"/>
                <a:ea typeface="Courier New"/>
                <a:cs typeface="Courier New"/>
                <a:sym typeface="Courier New"/>
              </a:rPr>
              <a:t>	    int c = 5/0;</a:t>
            </a:r>
          </a:p>
          <a:p>
            <a:pPr marL="0" indent="0" rtl="0">
              <a:spcBef>
                <a:spcPts val="0"/>
              </a:spcBef>
              <a:buNone/>
            </a:pPr>
            <a:r>
              <a:rPr lang="en" sz="1600" b="1">
                <a:solidFill>
                  <a:srgbClr val="1155CC"/>
                </a:solidFill>
                <a:latin typeface="Courier New"/>
                <a:ea typeface="Courier New"/>
                <a:cs typeface="Courier New"/>
                <a:sym typeface="Courier New"/>
              </a:rPr>
              <a:t>    }</a:t>
            </a:r>
          </a:p>
          <a:p>
            <a:pPr>
              <a:spcBef>
                <a:spcPts val="0"/>
              </a:spcBef>
              <a:buNone/>
            </a:pPr>
            <a:r>
              <a:rPr lang="en" sz="1600" b="1">
                <a:solidFill>
                  <a:srgbClr val="1155CC"/>
                </a:solidFill>
                <a:latin typeface="Courier New"/>
                <a:ea typeface="Courier New"/>
                <a:cs typeface="Courier New"/>
                <a:sym typeface="Courier New"/>
              </a:rPr>
              <a:t>}</a:t>
            </a:r>
          </a:p>
        </p:txBody>
      </p:sp>
      <p:grpSp>
        <p:nvGrpSpPr>
          <p:cNvPr id="625" name="Shape 625"/>
          <p:cNvGrpSpPr/>
          <p:nvPr/>
        </p:nvGrpSpPr>
        <p:grpSpPr>
          <a:xfrm>
            <a:off x="4521775" y="3618900"/>
            <a:ext cx="702600" cy="821999"/>
            <a:chOff x="4666275" y="3619000"/>
            <a:chExt cx="702600" cy="821999"/>
          </a:xfrm>
        </p:grpSpPr>
        <p:sp>
          <p:nvSpPr>
            <p:cNvPr id="626" name="Shape 626"/>
            <p:cNvSpPr/>
            <p:nvPr/>
          </p:nvSpPr>
          <p:spPr>
            <a:xfrm>
              <a:off x="4666275" y="3619000"/>
              <a:ext cx="278399" cy="198899"/>
            </a:xfrm>
            <a:prstGeom prst="rect">
              <a:avLst/>
            </a:prstGeom>
            <a:noFill/>
            <a:ln w="19050" cap="flat">
              <a:solidFill>
                <a:srgbClr val="CC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27" name="Shape 627"/>
            <p:cNvSpPr/>
            <p:nvPr/>
          </p:nvSpPr>
          <p:spPr>
            <a:xfrm>
              <a:off x="4666275" y="3817900"/>
              <a:ext cx="702600" cy="623099"/>
            </a:xfrm>
            <a:prstGeom prst="rect">
              <a:avLst/>
            </a:prstGeom>
            <a:noFill/>
            <a:ln w="19050" cap="flat">
              <a:solidFill>
                <a:srgbClr val="CC0000"/>
              </a:solidFill>
              <a:prstDash val="solid"/>
              <a:round/>
              <a:headEnd type="none" w="med" len="med"/>
              <a:tailEnd type="none" w="med" len="med"/>
            </a:ln>
          </p:spPr>
          <p:txBody>
            <a:bodyPr lIns="91425" tIns="91425" rIns="91425" bIns="91425" anchor="ctr" anchorCtr="0">
              <a:noAutofit/>
            </a:bodyPr>
            <a:lstStyle/>
            <a:p>
              <a:pPr algn="ctr">
                <a:spcBef>
                  <a:spcPts val="0"/>
                </a:spcBef>
                <a:buNone/>
              </a:pPr>
              <a:r>
                <a:rPr lang="en" b="1">
                  <a:solidFill>
                    <a:srgbClr val="CC0000"/>
                  </a:solidFill>
                  <a:latin typeface="Courier New"/>
                  <a:ea typeface="Courier New"/>
                  <a:cs typeface="Courier New"/>
                  <a:sym typeface="Courier New"/>
                </a:rPr>
                <a:t>AE</a:t>
              </a:r>
            </a:p>
          </p:txBody>
        </p:sp>
      </p:grpSp>
      <p:grpSp>
        <p:nvGrpSpPr>
          <p:cNvPr id="628" name="Shape 628"/>
          <p:cNvGrpSpPr/>
          <p:nvPr/>
        </p:nvGrpSpPr>
        <p:grpSpPr>
          <a:xfrm>
            <a:off x="4521775" y="1564087"/>
            <a:ext cx="702600" cy="821999"/>
            <a:chOff x="4666275" y="1564187"/>
            <a:chExt cx="702600" cy="821999"/>
          </a:xfrm>
        </p:grpSpPr>
        <p:sp>
          <p:nvSpPr>
            <p:cNvPr id="629" name="Shape 629"/>
            <p:cNvSpPr/>
            <p:nvPr/>
          </p:nvSpPr>
          <p:spPr>
            <a:xfrm>
              <a:off x="4666275" y="1564187"/>
              <a:ext cx="278399" cy="198899"/>
            </a:xfrm>
            <a:prstGeom prst="rect">
              <a:avLst/>
            </a:prstGeom>
            <a:noFill/>
            <a:ln w="19050" cap="flat">
              <a:solidFill>
                <a:srgbClr val="CC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30" name="Shape 630"/>
            <p:cNvSpPr/>
            <p:nvPr/>
          </p:nvSpPr>
          <p:spPr>
            <a:xfrm>
              <a:off x="4666275" y="1763087"/>
              <a:ext cx="702600" cy="623099"/>
            </a:xfrm>
            <a:prstGeom prst="rect">
              <a:avLst/>
            </a:prstGeom>
            <a:noFill/>
            <a:ln w="19050" cap="flat">
              <a:solidFill>
                <a:srgbClr val="CC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b="1">
                  <a:solidFill>
                    <a:srgbClr val="CC0000"/>
                  </a:solidFill>
                  <a:latin typeface="Courier New"/>
                  <a:ea typeface="Courier New"/>
                  <a:cs typeface="Courier New"/>
                  <a:sym typeface="Courier New"/>
                </a:rPr>
                <a:t>AE</a:t>
              </a:r>
            </a:p>
          </p:txBody>
        </p:sp>
      </p:grpSp>
      <p:sp>
        <p:nvSpPr>
          <p:cNvPr id="631" name="Shape 631"/>
          <p:cNvSpPr txBox="1"/>
          <p:nvPr/>
        </p:nvSpPr>
        <p:spPr>
          <a:xfrm>
            <a:off x="238625" y="1285775"/>
            <a:ext cx="3870900" cy="1019100"/>
          </a:xfrm>
          <a:prstGeom prst="rect">
            <a:avLst/>
          </a:prstGeom>
          <a:noFill/>
          <a:ln>
            <a:noFill/>
          </a:ln>
        </p:spPr>
        <p:txBody>
          <a:bodyPr lIns="91425" tIns="91425" rIns="91425" bIns="91425" anchor="t" anchorCtr="0">
            <a:noAutofit/>
          </a:bodyPr>
          <a:lstStyle/>
          <a:p>
            <a:pPr>
              <a:spcBef>
                <a:spcPts val="0"/>
              </a:spcBef>
              <a:buNone/>
            </a:pPr>
            <a:r>
              <a:rPr lang="en" sz="1800"/>
              <a:t>Exceptions will bubble up the call stack and crash the methods that called it.</a:t>
            </a:r>
          </a:p>
        </p:txBody>
      </p:sp>
      <p:sp>
        <p:nvSpPr>
          <p:cNvPr id="632" name="Shape 632"/>
          <p:cNvSpPr txBox="1"/>
          <p:nvPr/>
        </p:nvSpPr>
        <p:spPr>
          <a:xfrm>
            <a:off x="238625" y="3048875"/>
            <a:ext cx="4253399" cy="1855800"/>
          </a:xfrm>
          <a:prstGeom prst="rect">
            <a:avLst/>
          </a:prstGeom>
          <a:noFill/>
          <a:ln>
            <a:noFill/>
          </a:ln>
        </p:spPr>
        <p:txBody>
          <a:bodyPr lIns="91425" tIns="91425" rIns="91425" bIns="91425" anchor="t" anchorCtr="0">
            <a:noAutofit/>
          </a:bodyPr>
          <a:lstStyle/>
          <a:p>
            <a:pPr lvl="0" rtl="0">
              <a:spcBef>
                <a:spcPts val="0"/>
              </a:spcBef>
              <a:buNone/>
            </a:pPr>
            <a:r>
              <a:rPr lang="en" sz="2400" b="1">
                <a:solidFill>
                  <a:srgbClr val="1155CC"/>
                </a:solidFill>
                <a:latin typeface="Courier New"/>
                <a:ea typeface="Courier New"/>
                <a:cs typeface="Courier New"/>
                <a:sym typeface="Courier New"/>
              </a:rPr>
              <a:t>Console:</a:t>
            </a:r>
          </a:p>
          <a:p>
            <a:pPr lvl="0" rtl="0">
              <a:spcBef>
                <a:spcPts val="0"/>
              </a:spcBef>
              <a:buClr>
                <a:schemeClr val="dk1"/>
              </a:buClr>
              <a:buSzPct val="68750"/>
              <a:buFont typeface="Arial"/>
              <a:buNone/>
            </a:pPr>
            <a:r>
              <a:rPr lang="en" sz="1600" b="1">
                <a:solidFill>
                  <a:schemeClr val="dk1"/>
                </a:solidFill>
                <a:latin typeface="Courier New"/>
                <a:ea typeface="Courier New"/>
                <a:cs typeface="Courier New"/>
                <a:sym typeface="Courier New"/>
              </a:rPr>
              <a:t>Exception in thread “main” </a:t>
            </a:r>
          </a:p>
          <a:p>
            <a:pPr lvl="0" rtl="0">
              <a:spcBef>
                <a:spcPts val="0"/>
              </a:spcBef>
              <a:buClr>
                <a:schemeClr val="dk1"/>
              </a:buClr>
              <a:buSzPct val="68750"/>
              <a:buFont typeface="Arial"/>
              <a:buNone/>
            </a:pPr>
            <a:r>
              <a:rPr lang="en" sz="1600" b="1">
                <a:solidFill>
                  <a:schemeClr val="dk1"/>
                </a:solidFill>
                <a:latin typeface="Courier New"/>
                <a:ea typeface="Courier New"/>
                <a:cs typeface="Courier New"/>
                <a:sym typeface="Courier New"/>
              </a:rPr>
              <a:t>  java.lang.ArithmeticException: </a:t>
            </a:r>
          </a:p>
          <a:p>
            <a:pPr lvl="0" rtl="0">
              <a:spcBef>
                <a:spcPts val="0"/>
              </a:spcBef>
              <a:buNone/>
            </a:pPr>
            <a:r>
              <a:rPr lang="en" sz="1600" b="1">
                <a:solidFill>
                  <a:schemeClr val="dk1"/>
                </a:solidFill>
                <a:latin typeface="Courier New"/>
                <a:ea typeface="Courier New"/>
                <a:cs typeface="Courier New"/>
                <a:sym typeface="Courier New"/>
              </a:rPr>
              <a:t>	at Ex.third(Ex.java:11)</a:t>
            </a:r>
          </a:p>
          <a:p>
            <a:pPr lvl="0" rtl="0">
              <a:spcBef>
                <a:spcPts val="0"/>
              </a:spcBef>
              <a:buNone/>
            </a:pPr>
            <a:r>
              <a:rPr lang="en" sz="1600" b="1">
                <a:solidFill>
                  <a:schemeClr val="dk1"/>
                </a:solidFill>
                <a:latin typeface="Courier New"/>
                <a:ea typeface="Courier New"/>
                <a:cs typeface="Courier New"/>
                <a:sym typeface="Courier New"/>
              </a:rPr>
              <a:t>	at Ex.second(Ex.java:7)</a:t>
            </a:r>
          </a:p>
          <a:p>
            <a:pPr lvl="0">
              <a:spcBef>
                <a:spcPts val="0"/>
              </a:spcBef>
              <a:buClr>
                <a:schemeClr val="dk1"/>
              </a:buClr>
              <a:buSzPct val="68750"/>
              <a:buFont typeface="Arial"/>
              <a:buNone/>
            </a:pPr>
            <a:r>
              <a:rPr lang="en" sz="1600" b="1">
                <a:solidFill>
                  <a:schemeClr val="dk1"/>
                </a:solidFill>
                <a:latin typeface="Courier New"/>
                <a:ea typeface="Courier New"/>
                <a:cs typeface="Courier New"/>
                <a:sym typeface="Courier New"/>
              </a:rPr>
              <a:t>	at Ex.first(Ex.java:3)</a:t>
            </a:r>
          </a:p>
        </p:txBody>
      </p:sp>
      <p:grpSp>
        <p:nvGrpSpPr>
          <p:cNvPr id="633" name="Shape 633"/>
          <p:cNvGrpSpPr/>
          <p:nvPr/>
        </p:nvGrpSpPr>
        <p:grpSpPr>
          <a:xfrm>
            <a:off x="4521775" y="2591487"/>
            <a:ext cx="702600" cy="821999"/>
            <a:chOff x="4666275" y="2591587"/>
            <a:chExt cx="702600" cy="821999"/>
          </a:xfrm>
        </p:grpSpPr>
        <p:sp>
          <p:nvSpPr>
            <p:cNvPr id="634" name="Shape 634"/>
            <p:cNvSpPr/>
            <p:nvPr/>
          </p:nvSpPr>
          <p:spPr>
            <a:xfrm>
              <a:off x="4666275" y="2591587"/>
              <a:ext cx="278399" cy="198899"/>
            </a:xfrm>
            <a:prstGeom prst="rect">
              <a:avLst/>
            </a:prstGeom>
            <a:noFill/>
            <a:ln w="19050" cap="flat">
              <a:solidFill>
                <a:srgbClr val="CC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35" name="Shape 635"/>
            <p:cNvSpPr/>
            <p:nvPr/>
          </p:nvSpPr>
          <p:spPr>
            <a:xfrm>
              <a:off x="4666275" y="2790487"/>
              <a:ext cx="702600" cy="623099"/>
            </a:xfrm>
            <a:prstGeom prst="rect">
              <a:avLst/>
            </a:prstGeom>
            <a:noFill/>
            <a:ln w="19050" cap="flat">
              <a:solidFill>
                <a:srgbClr val="CC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b="1">
                  <a:solidFill>
                    <a:srgbClr val="CC0000"/>
                  </a:solidFill>
                  <a:latin typeface="Courier New"/>
                  <a:ea typeface="Courier New"/>
                  <a:cs typeface="Courier New"/>
                  <a:sym typeface="Courier New"/>
                </a:rPr>
                <a:t>AE</a:t>
              </a:r>
            </a:p>
          </p:txBody>
        </p:sp>
      </p:grpSp>
      <p:sp>
        <p:nvSpPr>
          <p:cNvPr id="636" name="Shape 636"/>
          <p:cNvSpPr txBox="1"/>
          <p:nvPr/>
        </p:nvSpPr>
        <p:spPr>
          <a:xfrm>
            <a:off x="4521775" y="4573475"/>
            <a:ext cx="2814000" cy="366000"/>
          </a:xfrm>
          <a:prstGeom prst="rect">
            <a:avLst/>
          </a:prstGeom>
          <a:noFill/>
          <a:ln>
            <a:noFill/>
          </a:ln>
        </p:spPr>
        <p:txBody>
          <a:bodyPr lIns="91425" tIns="91425" rIns="91425" bIns="91425" anchor="t" anchorCtr="0">
            <a:noAutofit/>
          </a:bodyPr>
          <a:lstStyle/>
          <a:p>
            <a:pPr>
              <a:spcBef>
                <a:spcPts val="0"/>
              </a:spcBef>
              <a:buNone/>
            </a:pPr>
            <a:r>
              <a:rPr lang="en" b="1">
                <a:solidFill>
                  <a:srgbClr val="CC0000"/>
                </a:solidFill>
                <a:latin typeface="Courier New"/>
                <a:ea typeface="Courier New"/>
                <a:cs typeface="Courier New"/>
                <a:sym typeface="Courier New"/>
              </a:rPr>
              <a:t>AE = ArithmeticException</a:t>
            </a:r>
          </a:p>
        </p:txBody>
      </p:sp>
      <p:sp>
        <p:nvSpPr>
          <p:cNvPr id="637" name="Shape 637"/>
          <p:cNvSpPr txBox="1"/>
          <p:nvPr/>
        </p:nvSpPr>
        <p:spPr>
          <a:xfrm>
            <a:off x="5290750" y="1285775"/>
            <a:ext cx="556799" cy="3287700"/>
          </a:xfrm>
          <a:prstGeom prst="rect">
            <a:avLst/>
          </a:prstGeom>
          <a:noFill/>
          <a:ln>
            <a:noFill/>
          </a:ln>
        </p:spPr>
        <p:txBody>
          <a:bodyPr lIns="91425" tIns="91425" rIns="91425" bIns="91425" anchor="t" anchorCtr="0">
            <a:noAutofit/>
          </a:bodyPr>
          <a:lstStyle/>
          <a:p>
            <a:pPr rtl="0">
              <a:spcBef>
                <a:spcPts val="0"/>
              </a:spcBef>
              <a:buNone/>
            </a:pPr>
            <a:r>
              <a:rPr lang="en" sz="1600" b="1">
                <a:solidFill>
                  <a:srgbClr val="666666"/>
                </a:solidFill>
                <a:latin typeface="Courier New"/>
                <a:ea typeface="Courier New"/>
                <a:cs typeface="Courier New"/>
                <a:sym typeface="Courier New"/>
              </a:rPr>
              <a:t>1</a:t>
            </a:r>
          </a:p>
          <a:p>
            <a:pPr rtl="0">
              <a:spcBef>
                <a:spcPts val="0"/>
              </a:spcBef>
              <a:buNone/>
            </a:pPr>
            <a:r>
              <a:rPr lang="en" sz="1600" b="1">
                <a:solidFill>
                  <a:srgbClr val="666666"/>
                </a:solidFill>
                <a:latin typeface="Courier New"/>
                <a:ea typeface="Courier New"/>
                <a:cs typeface="Courier New"/>
                <a:sym typeface="Courier New"/>
              </a:rPr>
              <a:t>2</a:t>
            </a:r>
          </a:p>
          <a:p>
            <a:pPr rtl="0">
              <a:spcBef>
                <a:spcPts val="0"/>
              </a:spcBef>
              <a:buNone/>
            </a:pPr>
            <a:r>
              <a:rPr lang="en" sz="1600" b="1">
                <a:solidFill>
                  <a:srgbClr val="666666"/>
                </a:solidFill>
                <a:latin typeface="Courier New"/>
                <a:ea typeface="Courier New"/>
                <a:cs typeface="Courier New"/>
                <a:sym typeface="Courier New"/>
              </a:rPr>
              <a:t>3</a:t>
            </a:r>
          </a:p>
          <a:p>
            <a:pPr rtl="0">
              <a:spcBef>
                <a:spcPts val="0"/>
              </a:spcBef>
              <a:buNone/>
            </a:pPr>
            <a:r>
              <a:rPr lang="en" sz="1600" b="1">
                <a:solidFill>
                  <a:srgbClr val="666666"/>
                </a:solidFill>
                <a:latin typeface="Courier New"/>
                <a:ea typeface="Courier New"/>
                <a:cs typeface="Courier New"/>
                <a:sym typeface="Courier New"/>
              </a:rPr>
              <a:t>4</a:t>
            </a:r>
          </a:p>
          <a:p>
            <a:pPr rtl="0">
              <a:spcBef>
                <a:spcPts val="0"/>
              </a:spcBef>
              <a:buNone/>
            </a:pPr>
            <a:r>
              <a:rPr lang="en" sz="1600" b="1">
                <a:solidFill>
                  <a:srgbClr val="666666"/>
                </a:solidFill>
                <a:latin typeface="Courier New"/>
                <a:ea typeface="Courier New"/>
                <a:cs typeface="Courier New"/>
                <a:sym typeface="Courier New"/>
              </a:rPr>
              <a:t>5</a:t>
            </a:r>
          </a:p>
          <a:p>
            <a:pPr rtl="0">
              <a:spcBef>
                <a:spcPts val="0"/>
              </a:spcBef>
              <a:buNone/>
            </a:pPr>
            <a:r>
              <a:rPr lang="en" sz="1600" b="1">
                <a:solidFill>
                  <a:srgbClr val="666666"/>
                </a:solidFill>
                <a:latin typeface="Courier New"/>
                <a:ea typeface="Courier New"/>
                <a:cs typeface="Courier New"/>
                <a:sym typeface="Courier New"/>
              </a:rPr>
              <a:t>6</a:t>
            </a:r>
          </a:p>
          <a:p>
            <a:pPr rtl="0">
              <a:spcBef>
                <a:spcPts val="0"/>
              </a:spcBef>
              <a:buNone/>
            </a:pPr>
            <a:r>
              <a:rPr lang="en" sz="1600" b="1">
                <a:solidFill>
                  <a:srgbClr val="666666"/>
                </a:solidFill>
                <a:latin typeface="Courier New"/>
                <a:ea typeface="Courier New"/>
                <a:cs typeface="Courier New"/>
                <a:sym typeface="Courier New"/>
              </a:rPr>
              <a:t>7</a:t>
            </a:r>
          </a:p>
          <a:p>
            <a:pPr lvl="0" rtl="0">
              <a:spcBef>
                <a:spcPts val="0"/>
              </a:spcBef>
              <a:buNone/>
            </a:pPr>
            <a:r>
              <a:rPr lang="en" sz="1600" b="1">
                <a:solidFill>
                  <a:srgbClr val="666666"/>
                </a:solidFill>
                <a:latin typeface="Courier New"/>
                <a:ea typeface="Courier New"/>
                <a:cs typeface="Courier New"/>
                <a:sym typeface="Courier New"/>
              </a:rPr>
              <a:t>8</a:t>
            </a:r>
          </a:p>
          <a:p>
            <a:pPr lvl="0" rtl="0">
              <a:spcBef>
                <a:spcPts val="0"/>
              </a:spcBef>
              <a:buNone/>
            </a:pPr>
            <a:r>
              <a:rPr lang="en" sz="1600" b="1">
                <a:solidFill>
                  <a:srgbClr val="666666"/>
                </a:solidFill>
                <a:latin typeface="Courier New"/>
                <a:ea typeface="Courier New"/>
                <a:cs typeface="Courier New"/>
                <a:sym typeface="Courier New"/>
              </a:rPr>
              <a:t>9</a:t>
            </a:r>
          </a:p>
          <a:p>
            <a:pPr rtl="0">
              <a:spcBef>
                <a:spcPts val="0"/>
              </a:spcBef>
              <a:buNone/>
            </a:pPr>
            <a:r>
              <a:rPr lang="en" sz="1600" b="1">
                <a:solidFill>
                  <a:srgbClr val="666666"/>
                </a:solidFill>
                <a:latin typeface="Courier New"/>
                <a:ea typeface="Courier New"/>
                <a:cs typeface="Courier New"/>
                <a:sym typeface="Courier New"/>
              </a:rPr>
              <a:t>10</a:t>
            </a:r>
          </a:p>
          <a:p>
            <a:pPr rtl="0">
              <a:spcBef>
                <a:spcPts val="0"/>
              </a:spcBef>
              <a:buNone/>
            </a:pPr>
            <a:r>
              <a:rPr lang="en" sz="1600" b="1">
                <a:solidFill>
                  <a:srgbClr val="666666"/>
                </a:solidFill>
                <a:latin typeface="Courier New"/>
                <a:ea typeface="Courier New"/>
                <a:cs typeface="Courier New"/>
                <a:sym typeface="Courier New"/>
              </a:rPr>
              <a:t>11</a:t>
            </a:r>
          </a:p>
          <a:p>
            <a:pPr rtl="0">
              <a:spcBef>
                <a:spcPts val="0"/>
              </a:spcBef>
              <a:buNone/>
            </a:pPr>
            <a:r>
              <a:rPr lang="en" sz="1600" b="1">
                <a:solidFill>
                  <a:srgbClr val="666666"/>
                </a:solidFill>
                <a:latin typeface="Courier New"/>
                <a:ea typeface="Courier New"/>
                <a:cs typeface="Courier New"/>
                <a:sym typeface="Courier New"/>
              </a:rPr>
              <a:t>12</a:t>
            </a:r>
          </a:p>
          <a:p>
            <a:pPr lvl="0" rtl="0">
              <a:spcBef>
                <a:spcPts val="0"/>
              </a:spcBef>
              <a:buNone/>
            </a:pPr>
            <a:r>
              <a:rPr lang="en" sz="1600" b="1">
                <a:solidFill>
                  <a:srgbClr val="666666"/>
                </a:solidFill>
                <a:latin typeface="Courier New"/>
                <a:ea typeface="Courier New"/>
                <a:cs typeface="Courier New"/>
                <a:sym typeface="Courier New"/>
              </a:rPr>
              <a:t>13</a:t>
            </a:r>
          </a:p>
        </p:txBody>
      </p:sp>
      <p:sp>
        <p:nvSpPr>
          <p:cNvPr id="638" name="Shape 638"/>
          <p:cNvSpPr txBox="1"/>
          <p:nvPr/>
        </p:nvSpPr>
        <p:spPr>
          <a:xfrm>
            <a:off x="238625" y="2453075"/>
            <a:ext cx="3431100" cy="447600"/>
          </a:xfrm>
          <a:prstGeom prst="rect">
            <a:avLst/>
          </a:prstGeom>
          <a:noFill/>
          <a:ln>
            <a:noFill/>
          </a:ln>
        </p:spPr>
        <p:txBody>
          <a:bodyPr lIns="91425" tIns="91425" rIns="91425" bIns="91425" anchor="t" anchorCtr="0">
            <a:noAutofit/>
          </a:bodyPr>
          <a:lstStyle/>
          <a:p>
            <a:pPr lvl="0" rtl="0">
              <a:spcBef>
                <a:spcPts val="0"/>
              </a:spcBef>
              <a:buClr>
                <a:schemeClr val="dk1"/>
              </a:buClr>
              <a:buSzPct val="61111"/>
              <a:buFont typeface="Arial"/>
              <a:buNone/>
            </a:pPr>
            <a:r>
              <a:rPr lang="en" sz="1800" b="1">
                <a:solidFill>
                  <a:schemeClr val="dk1"/>
                </a:solidFill>
              </a:rPr>
              <a:t>Method call:</a:t>
            </a:r>
            <a:r>
              <a:rPr lang="en" sz="1800" b="1">
                <a:solidFill>
                  <a:srgbClr val="1155CC"/>
                </a:solidFill>
                <a:latin typeface="Courier New"/>
                <a:ea typeface="Courier New"/>
                <a:cs typeface="Courier New"/>
                <a:sym typeface="Courier New"/>
              </a:rPr>
              <a:t> first();</a:t>
            </a:r>
          </a:p>
          <a:p>
            <a:pPr>
              <a:spcBef>
                <a:spcPts val="0"/>
              </a:spcBef>
              <a:buNone/>
            </a:pPr>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25"/>
                                        </p:tgtEl>
                                        <p:attrNameLst>
                                          <p:attrName>style.visibility</p:attrName>
                                        </p:attrNameLst>
                                      </p:cBhvr>
                                      <p:to>
                                        <p:strVal val="visible"/>
                                      </p:to>
                                    </p:set>
                                    <p:animEffect transition="in" filter="fade">
                                      <p:cBhvr>
                                        <p:cTn id="7" dur="1000"/>
                                        <p:tgtEl>
                                          <p:spTgt spid="62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33"/>
                                        </p:tgtEl>
                                        <p:attrNameLst>
                                          <p:attrName>style.visibility</p:attrName>
                                        </p:attrNameLst>
                                      </p:cBhvr>
                                      <p:to>
                                        <p:strVal val="visible"/>
                                      </p:to>
                                    </p:set>
                                    <p:animEffect transition="in" filter="fade">
                                      <p:cBhvr>
                                        <p:cTn id="12" dur="1000"/>
                                        <p:tgtEl>
                                          <p:spTgt spid="633"/>
                                        </p:tgtEl>
                                      </p:cBhvr>
                                    </p:animEffect>
                                  </p:childTnLst>
                                </p:cTn>
                              </p:par>
                              <p:par>
                                <p:cTn id="13" presetID="10" presetClass="exit" presetSubtype="0" fill="hold" nodeType="withEffect">
                                  <p:stCondLst>
                                    <p:cond delay="0"/>
                                  </p:stCondLst>
                                  <p:childTnLst>
                                    <p:animEffect transition="out" filter="fade">
                                      <p:cBhvr>
                                        <p:cTn id="14" dur="1000"/>
                                        <p:tgtEl>
                                          <p:spTgt spid="625"/>
                                        </p:tgtEl>
                                      </p:cBhvr>
                                    </p:animEffect>
                                    <p:set>
                                      <p:cBhvr>
                                        <p:cTn id="15" dur="1" fill="hold">
                                          <p:stCondLst>
                                            <p:cond delay="1000"/>
                                          </p:stCondLst>
                                        </p:cTn>
                                        <p:tgtEl>
                                          <p:spTgt spid="625"/>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28"/>
                                        </p:tgtEl>
                                        <p:attrNameLst>
                                          <p:attrName>style.visibility</p:attrName>
                                        </p:attrNameLst>
                                      </p:cBhvr>
                                      <p:to>
                                        <p:strVal val="visible"/>
                                      </p:to>
                                    </p:set>
                                    <p:animEffect transition="in" filter="fade">
                                      <p:cBhvr>
                                        <p:cTn id="20" dur="1000"/>
                                        <p:tgtEl>
                                          <p:spTgt spid="628"/>
                                        </p:tgtEl>
                                      </p:cBhvr>
                                    </p:animEffect>
                                  </p:childTnLst>
                                </p:cTn>
                              </p:par>
                              <p:par>
                                <p:cTn id="21" presetID="10" presetClass="exit" presetSubtype="0" fill="hold" nodeType="withEffect">
                                  <p:stCondLst>
                                    <p:cond delay="0"/>
                                  </p:stCondLst>
                                  <p:childTnLst>
                                    <p:animEffect transition="out" filter="fade">
                                      <p:cBhvr>
                                        <p:cTn id="22" dur="1000"/>
                                        <p:tgtEl>
                                          <p:spTgt spid="633"/>
                                        </p:tgtEl>
                                      </p:cBhvr>
                                    </p:animEffect>
                                    <p:set>
                                      <p:cBhvr>
                                        <p:cTn id="23" dur="1" fill="hold">
                                          <p:stCondLst>
                                            <p:cond delay="1000"/>
                                          </p:stCondLst>
                                        </p:cTn>
                                        <p:tgtEl>
                                          <p:spTgt spid="633"/>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632"/>
                                        </p:tgtEl>
                                        <p:attrNameLst>
                                          <p:attrName>style.visibility</p:attrName>
                                        </p:attrNameLst>
                                      </p:cBhvr>
                                      <p:to>
                                        <p:strVal val="visible"/>
                                      </p:to>
                                    </p:set>
                                    <p:animEffect transition="in" filter="fade">
                                      <p:cBhvr>
                                        <p:cTn id="28" dur="1000"/>
                                        <p:tgtEl>
                                          <p:spTgt spid="632"/>
                                        </p:tgtEl>
                                      </p:cBhvr>
                                    </p:animEffect>
                                  </p:childTnLst>
                                </p:cTn>
                              </p:par>
                              <p:par>
                                <p:cTn id="29" presetID="10" presetClass="exit" presetSubtype="0" fill="hold" nodeType="withEffect">
                                  <p:stCondLst>
                                    <p:cond delay="0"/>
                                  </p:stCondLst>
                                  <p:childTnLst>
                                    <p:animEffect transition="out" filter="fade">
                                      <p:cBhvr>
                                        <p:cTn id="30" dur="1000"/>
                                        <p:tgtEl>
                                          <p:spTgt spid="628"/>
                                        </p:tgtEl>
                                      </p:cBhvr>
                                    </p:animEffect>
                                    <p:set>
                                      <p:cBhvr>
                                        <p:cTn id="31" dur="1" fill="hold">
                                          <p:stCondLst>
                                            <p:cond delay="1000"/>
                                          </p:stCondLst>
                                        </p:cTn>
                                        <p:tgtEl>
                                          <p:spTgt spid="62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642"/>
        <p:cNvGrpSpPr/>
        <p:nvPr/>
      </p:nvGrpSpPr>
      <p:grpSpPr>
        <a:xfrm>
          <a:off x="0" y="0"/>
          <a:ext cx="0" cy="0"/>
          <a:chOff x="0" y="0"/>
          <a:chExt cx="0" cy="0"/>
        </a:xfrm>
      </p:grpSpPr>
      <p:sp>
        <p:nvSpPr>
          <p:cNvPr id="643" name="Shape 643"/>
          <p:cNvSpPr/>
          <p:nvPr/>
        </p:nvSpPr>
        <p:spPr>
          <a:xfrm>
            <a:off x="3738325" y="994225"/>
            <a:ext cx="5063999" cy="366000"/>
          </a:xfrm>
          <a:prstGeom prst="rect">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644" name="Shape 644"/>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000"/>
              <a:t>Try-catch blocks</a:t>
            </a:r>
          </a:p>
        </p:txBody>
      </p:sp>
      <p:sp>
        <p:nvSpPr>
          <p:cNvPr id="645" name="Shape 645"/>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Exceptions</a:t>
            </a:r>
          </a:p>
        </p:txBody>
      </p:sp>
      <p:sp>
        <p:nvSpPr>
          <p:cNvPr id="646" name="Shape 646"/>
          <p:cNvSpPr txBox="1"/>
          <p:nvPr/>
        </p:nvSpPr>
        <p:spPr>
          <a:xfrm>
            <a:off x="4328550" y="351450"/>
            <a:ext cx="4891799" cy="4440600"/>
          </a:xfrm>
          <a:prstGeom prst="rect">
            <a:avLst/>
          </a:prstGeom>
          <a:noFill/>
          <a:ln>
            <a:noFill/>
          </a:ln>
        </p:spPr>
        <p:txBody>
          <a:bodyPr lIns="91425" tIns="91425" rIns="91425" bIns="91425" anchor="t" anchorCtr="0">
            <a:noAutofit/>
          </a:bodyPr>
          <a:lstStyle/>
          <a:p>
            <a:pPr lvl="0" rtl="0">
              <a:spcBef>
                <a:spcPts val="0"/>
              </a:spcBef>
              <a:buNone/>
            </a:pPr>
            <a:r>
              <a:rPr lang="en" sz="1600" b="1">
                <a:solidFill>
                  <a:srgbClr val="1155CC"/>
                </a:solidFill>
                <a:latin typeface="Courier New"/>
                <a:ea typeface="Courier New"/>
                <a:cs typeface="Courier New"/>
                <a:sym typeface="Courier New"/>
              </a:rPr>
              <a:t>class Ex {</a:t>
            </a:r>
          </a:p>
          <a:p>
            <a:pPr lvl="0" rtl="0">
              <a:spcBef>
                <a:spcPts val="0"/>
              </a:spcBef>
              <a:buNone/>
            </a:pPr>
            <a:r>
              <a:rPr lang="en" sz="1600" b="1">
                <a:solidFill>
                  <a:srgbClr val="1155CC"/>
                </a:solidFill>
                <a:latin typeface="Courier New"/>
                <a:ea typeface="Courier New"/>
                <a:cs typeface="Courier New"/>
                <a:sym typeface="Courier New"/>
              </a:rPr>
              <a:t>    void first() {</a:t>
            </a:r>
          </a:p>
          <a:p>
            <a:pPr lvl="0" rtl="0">
              <a:spcBef>
                <a:spcPts val="0"/>
              </a:spcBef>
              <a:buNone/>
            </a:pPr>
            <a:r>
              <a:rPr lang="en" sz="1600" b="1">
                <a:solidFill>
                  <a:srgbClr val="1155CC"/>
                </a:solidFill>
                <a:latin typeface="Courier New"/>
                <a:ea typeface="Courier New"/>
                <a:cs typeface="Courier New"/>
                <a:sym typeface="Courier New"/>
              </a:rPr>
              <a:t>		second();</a:t>
            </a:r>
          </a:p>
          <a:p>
            <a:pPr lvl="0" rtl="0">
              <a:spcBef>
                <a:spcPts val="0"/>
              </a:spcBef>
              <a:buNone/>
            </a:pPr>
            <a:r>
              <a:rPr lang="en" sz="1600" b="1">
                <a:solidFill>
                  <a:srgbClr val="1155CC"/>
                </a:solidFill>
                <a:latin typeface="Courier New"/>
                <a:ea typeface="Courier New"/>
                <a:cs typeface="Courier New"/>
                <a:sym typeface="Courier New"/>
              </a:rPr>
              <a:t>	}</a:t>
            </a:r>
          </a:p>
          <a:p>
            <a:pPr rtl="0">
              <a:spcBef>
                <a:spcPts val="0"/>
              </a:spcBef>
              <a:buNone/>
            </a:pPr>
            <a:r>
              <a:rPr lang="en" sz="1600" b="1">
                <a:solidFill>
                  <a:srgbClr val="1155CC"/>
                </a:solidFill>
                <a:latin typeface="Courier New"/>
                <a:ea typeface="Courier New"/>
                <a:cs typeface="Courier New"/>
                <a:sym typeface="Courier New"/>
              </a:rPr>
              <a:t>	void second() {</a:t>
            </a:r>
          </a:p>
          <a:p>
            <a:pPr rtl="0">
              <a:spcBef>
                <a:spcPts val="0"/>
              </a:spcBef>
              <a:buNone/>
            </a:pPr>
            <a:r>
              <a:rPr lang="en" sz="1600" b="1">
                <a:solidFill>
                  <a:srgbClr val="38761D"/>
                </a:solidFill>
                <a:latin typeface="Courier New"/>
                <a:ea typeface="Courier New"/>
                <a:cs typeface="Courier New"/>
                <a:sym typeface="Courier New"/>
              </a:rPr>
              <a:t>		try {</a:t>
            </a:r>
          </a:p>
          <a:p>
            <a:pPr lvl="0" rtl="0">
              <a:spcBef>
                <a:spcPts val="0"/>
              </a:spcBef>
              <a:buNone/>
            </a:pPr>
            <a:r>
              <a:rPr lang="en" sz="1600" b="1">
                <a:solidFill>
                  <a:srgbClr val="38761D"/>
                </a:solidFill>
                <a:latin typeface="Courier New"/>
                <a:ea typeface="Courier New"/>
                <a:cs typeface="Courier New"/>
                <a:sym typeface="Courier New"/>
              </a:rPr>
              <a:t>			</a:t>
            </a:r>
            <a:r>
              <a:rPr lang="en" sz="1600" b="1">
                <a:solidFill>
                  <a:srgbClr val="1155CC"/>
                </a:solidFill>
                <a:latin typeface="Courier New"/>
                <a:ea typeface="Courier New"/>
                <a:cs typeface="Courier New"/>
                <a:sym typeface="Courier New"/>
              </a:rPr>
              <a:t>System.out.println(“in”);</a:t>
            </a:r>
          </a:p>
          <a:p>
            <a:pPr rtl="0">
              <a:spcBef>
                <a:spcPts val="0"/>
              </a:spcBef>
              <a:buNone/>
            </a:pPr>
            <a:r>
              <a:rPr lang="en" sz="1600" b="1">
                <a:solidFill>
                  <a:srgbClr val="1155CC"/>
                </a:solidFill>
                <a:latin typeface="Courier New"/>
                <a:ea typeface="Courier New"/>
                <a:cs typeface="Courier New"/>
                <a:sym typeface="Courier New"/>
              </a:rPr>
              <a:t>	    	third();</a:t>
            </a:r>
          </a:p>
          <a:p>
            <a:pPr rtl="0">
              <a:spcBef>
                <a:spcPts val="0"/>
              </a:spcBef>
              <a:buNone/>
            </a:pPr>
            <a:r>
              <a:rPr lang="en" sz="1600" b="1">
                <a:solidFill>
                  <a:srgbClr val="1155CC"/>
                </a:solidFill>
                <a:latin typeface="Courier New"/>
                <a:ea typeface="Courier New"/>
                <a:cs typeface="Courier New"/>
                <a:sym typeface="Courier New"/>
              </a:rPr>
              <a:t>			System.out.println(“out”);</a:t>
            </a:r>
          </a:p>
          <a:p>
            <a:pPr rtl="0">
              <a:spcBef>
                <a:spcPts val="0"/>
              </a:spcBef>
              <a:buNone/>
            </a:pPr>
            <a:r>
              <a:rPr lang="en" sz="1600" b="1">
                <a:solidFill>
                  <a:srgbClr val="38761D"/>
                </a:solidFill>
                <a:latin typeface="Courier New"/>
                <a:ea typeface="Courier New"/>
                <a:cs typeface="Courier New"/>
                <a:sym typeface="Courier New"/>
              </a:rPr>
              <a:t>		} catch (Exception e){</a:t>
            </a:r>
          </a:p>
          <a:p>
            <a:pPr rtl="0">
              <a:spcBef>
                <a:spcPts val="0"/>
              </a:spcBef>
              <a:buNone/>
            </a:pPr>
            <a:r>
              <a:rPr lang="en" sz="1600" b="1">
                <a:solidFill>
                  <a:srgbClr val="1155CC"/>
                </a:solidFill>
                <a:latin typeface="Courier New"/>
                <a:ea typeface="Courier New"/>
                <a:cs typeface="Courier New"/>
                <a:sym typeface="Courier New"/>
              </a:rPr>
              <a:t>			System.out.print(“error”);</a:t>
            </a:r>
          </a:p>
          <a:p>
            <a:pPr lvl="0" rtl="0">
              <a:spcBef>
                <a:spcPts val="0"/>
              </a:spcBef>
              <a:buNone/>
            </a:pPr>
            <a:r>
              <a:rPr lang="en" sz="1600" b="1">
                <a:solidFill>
                  <a:srgbClr val="38761D"/>
                </a:solidFill>
                <a:latin typeface="Courier New"/>
                <a:ea typeface="Courier New"/>
                <a:cs typeface="Courier New"/>
                <a:sym typeface="Courier New"/>
              </a:rPr>
              <a:t>		}</a:t>
            </a:r>
          </a:p>
          <a:p>
            <a:pPr marL="457200" lvl="0" indent="0" rtl="0">
              <a:spcBef>
                <a:spcPts val="0"/>
              </a:spcBef>
              <a:buNone/>
            </a:pPr>
            <a:r>
              <a:rPr lang="en" sz="1600" b="1">
                <a:solidFill>
                  <a:srgbClr val="1155CC"/>
                </a:solidFill>
                <a:latin typeface="Courier New"/>
                <a:ea typeface="Courier New"/>
                <a:cs typeface="Courier New"/>
                <a:sym typeface="Courier New"/>
              </a:rPr>
              <a:t>}</a:t>
            </a:r>
          </a:p>
          <a:p>
            <a:pPr marL="457200" lvl="0" indent="0" rtl="0">
              <a:spcBef>
                <a:spcPts val="0"/>
              </a:spcBef>
              <a:buNone/>
            </a:pPr>
            <a:endParaRPr sz="1600" b="1">
              <a:solidFill>
                <a:srgbClr val="1155CC"/>
              </a:solidFill>
              <a:latin typeface="Courier New"/>
              <a:ea typeface="Courier New"/>
              <a:cs typeface="Courier New"/>
              <a:sym typeface="Courier New"/>
            </a:endParaRPr>
          </a:p>
          <a:p>
            <a:pPr marL="457200" lvl="0" indent="0" rtl="0">
              <a:spcBef>
                <a:spcPts val="0"/>
              </a:spcBef>
              <a:buNone/>
            </a:pPr>
            <a:r>
              <a:rPr lang="en" sz="1600" b="1">
                <a:solidFill>
                  <a:srgbClr val="1155CC"/>
                </a:solidFill>
                <a:latin typeface="Courier New"/>
                <a:ea typeface="Courier New"/>
                <a:cs typeface="Courier New"/>
                <a:sym typeface="Courier New"/>
              </a:rPr>
              <a:t>void third() {</a:t>
            </a:r>
          </a:p>
          <a:p>
            <a:pPr marL="0" lvl="0" indent="0" rtl="0">
              <a:spcBef>
                <a:spcPts val="0"/>
              </a:spcBef>
              <a:buNone/>
            </a:pPr>
            <a:r>
              <a:rPr lang="en" sz="1600" b="1">
                <a:solidFill>
                  <a:srgbClr val="1155CC"/>
                </a:solidFill>
                <a:latin typeface="Courier New"/>
                <a:ea typeface="Courier New"/>
                <a:cs typeface="Courier New"/>
                <a:sym typeface="Courier New"/>
              </a:rPr>
              <a:t>	    int c = 5/0;</a:t>
            </a:r>
          </a:p>
          <a:p>
            <a:pPr marL="0" lvl="0" indent="0" rtl="0">
              <a:spcBef>
                <a:spcPts val="0"/>
              </a:spcBef>
              <a:buNone/>
            </a:pPr>
            <a:r>
              <a:rPr lang="en" sz="1600" b="1">
                <a:solidFill>
                  <a:srgbClr val="1155CC"/>
                </a:solidFill>
                <a:latin typeface="Courier New"/>
                <a:ea typeface="Courier New"/>
                <a:cs typeface="Courier New"/>
                <a:sym typeface="Courier New"/>
              </a:rPr>
              <a:t>    }</a:t>
            </a:r>
          </a:p>
          <a:p>
            <a:pPr lvl="0" rtl="0">
              <a:spcBef>
                <a:spcPts val="0"/>
              </a:spcBef>
              <a:buNone/>
            </a:pPr>
            <a:r>
              <a:rPr lang="en" sz="1600" b="1">
                <a:solidFill>
                  <a:srgbClr val="1155CC"/>
                </a:solidFill>
                <a:latin typeface="Courier New"/>
                <a:ea typeface="Courier New"/>
                <a:cs typeface="Courier New"/>
                <a:sym typeface="Courier New"/>
              </a:rPr>
              <a:t>}</a:t>
            </a:r>
          </a:p>
        </p:txBody>
      </p:sp>
      <p:sp>
        <p:nvSpPr>
          <p:cNvPr id="647" name="Shape 647"/>
          <p:cNvSpPr txBox="1"/>
          <p:nvPr/>
        </p:nvSpPr>
        <p:spPr>
          <a:xfrm>
            <a:off x="238625" y="1285775"/>
            <a:ext cx="3870900" cy="1483199"/>
          </a:xfrm>
          <a:prstGeom prst="rect">
            <a:avLst/>
          </a:prstGeom>
          <a:noFill/>
          <a:ln>
            <a:noFill/>
          </a:ln>
        </p:spPr>
        <p:txBody>
          <a:bodyPr lIns="91425" tIns="91425" rIns="91425" bIns="91425" anchor="t" anchorCtr="0">
            <a:noAutofit/>
          </a:bodyPr>
          <a:lstStyle/>
          <a:p>
            <a:pPr rtl="0">
              <a:spcBef>
                <a:spcPts val="0"/>
              </a:spcBef>
              <a:buNone/>
            </a:pPr>
            <a:r>
              <a:rPr lang="en" sz="1800"/>
              <a:t>An exception will bubble up the call stack and crash the methods that called it</a:t>
            </a:r>
          </a:p>
          <a:p>
            <a:pPr rtl="0">
              <a:spcBef>
                <a:spcPts val="0"/>
              </a:spcBef>
              <a:buNone/>
            </a:pPr>
            <a:r>
              <a:rPr lang="en" sz="1800" b="1">
                <a:solidFill>
                  <a:srgbClr val="38761D"/>
                </a:solidFill>
              </a:rPr>
              <a:t>… unless it is caught.</a:t>
            </a:r>
          </a:p>
          <a:p>
            <a:pPr rtl="0">
              <a:spcBef>
                <a:spcPts val="0"/>
              </a:spcBef>
              <a:buNone/>
            </a:pPr>
            <a:endParaRPr sz="1800" b="1">
              <a:solidFill>
                <a:srgbClr val="38761D"/>
              </a:solidFill>
            </a:endParaRPr>
          </a:p>
          <a:p>
            <a:pPr rtl="0">
              <a:spcBef>
                <a:spcPts val="0"/>
              </a:spcBef>
              <a:buNone/>
            </a:pPr>
            <a:r>
              <a:rPr lang="en" sz="1800" b="1">
                <a:solidFill>
                  <a:srgbClr val="1155CC"/>
                </a:solidFill>
                <a:latin typeface="Courier New"/>
                <a:ea typeface="Courier New"/>
                <a:cs typeface="Courier New"/>
                <a:sym typeface="Courier New"/>
              </a:rPr>
              <a:t>catch</a:t>
            </a:r>
            <a:r>
              <a:rPr lang="en" sz="1800">
                <a:solidFill>
                  <a:srgbClr val="38761D"/>
                </a:solidFill>
              </a:rPr>
              <a:t> will handle any exceptions  of type </a:t>
            </a:r>
            <a:r>
              <a:rPr lang="en" sz="1800" i="1">
                <a:solidFill>
                  <a:srgbClr val="38761D"/>
                </a:solidFill>
              </a:rPr>
              <a:t>Exception </a:t>
            </a:r>
            <a:r>
              <a:rPr lang="en" sz="1800">
                <a:solidFill>
                  <a:srgbClr val="38761D"/>
                </a:solidFill>
              </a:rPr>
              <a:t>(and its subclasses) that happened in the </a:t>
            </a:r>
            <a:r>
              <a:rPr lang="en" sz="1800" b="1">
                <a:solidFill>
                  <a:srgbClr val="1155CC"/>
                </a:solidFill>
                <a:latin typeface="Courier New"/>
                <a:ea typeface="Courier New"/>
                <a:cs typeface="Courier New"/>
                <a:sym typeface="Courier New"/>
              </a:rPr>
              <a:t>try</a:t>
            </a:r>
            <a:r>
              <a:rPr lang="en" sz="1800">
                <a:solidFill>
                  <a:srgbClr val="38761D"/>
                </a:solidFill>
              </a:rPr>
              <a:t> block</a:t>
            </a:r>
          </a:p>
          <a:p>
            <a:pPr lvl="0" rtl="0">
              <a:spcBef>
                <a:spcPts val="0"/>
              </a:spcBef>
              <a:buNone/>
            </a:pPr>
            <a:endParaRPr sz="1800"/>
          </a:p>
        </p:txBody>
      </p:sp>
      <p:sp>
        <p:nvSpPr>
          <p:cNvPr id="648" name="Shape 648"/>
          <p:cNvSpPr txBox="1"/>
          <p:nvPr/>
        </p:nvSpPr>
        <p:spPr>
          <a:xfrm>
            <a:off x="3891225" y="351450"/>
            <a:ext cx="556799" cy="4440600"/>
          </a:xfrm>
          <a:prstGeom prst="rect">
            <a:avLst/>
          </a:prstGeom>
          <a:noFill/>
          <a:ln>
            <a:noFill/>
          </a:ln>
        </p:spPr>
        <p:txBody>
          <a:bodyPr lIns="91425" tIns="91425" rIns="91425" bIns="91425" anchor="t" anchorCtr="0">
            <a:noAutofit/>
          </a:bodyPr>
          <a:lstStyle/>
          <a:p>
            <a:pPr lvl="0" rtl="0">
              <a:spcBef>
                <a:spcPts val="0"/>
              </a:spcBef>
              <a:buNone/>
            </a:pPr>
            <a:r>
              <a:rPr lang="en" sz="1600" b="1">
                <a:solidFill>
                  <a:srgbClr val="666666"/>
                </a:solidFill>
                <a:latin typeface="Courier New"/>
                <a:ea typeface="Courier New"/>
                <a:cs typeface="Courier New"/>
                <a:sym typeface="Courier New"/>
              </a:rPr>
              <a:t>1</a:t>
            </a:r>
          </a:p>
          <a:p>
            <a:pPr lvl="0" rtl="0">
              <a:spcBef>
                <a:spcPts val="0"/>
              </a:spcBef>
              <a:buNone/>
            </a:pPr>
            <a:r>
              <a:rPr lang="en" sz="1600" b="1">
                <a:solidFill>
                  <a:srgbClr val="666666"/>
                </a:solidFill>
                <a:latin typeface="Courier New"/>
                <a:ea typeface="Courier New"/>
                <a:cs typeface="Courier New"/>
                <a:sym typeface="Courier New"/>
              </a:rPr>
              <a:t>2</a:t>
            </a:r>
          </a:p>
          <a:p>
            <a:pPr lvl="0" rtl="0">
              <a:spcBef>
                <a:spcPts val="0"/>
              </a:spcBef>
              <a:buNone/>
            </a:pPr>
            <a:r>
              <a:rPr lang="en" sz="1600" b="1">
                <a:solidFill>
                  <a:srgbClr val="666666"/>
                </a:solidFill>
                <a:latin typeface="Courier New"/>
                <a:ea typeface="Courier New"/>
                <a:cs typeface="Courier New"/>
                <a:sym typeface="Courier New"/>
              </a:rPr>
              <a:t>3</a:t>
            </a:r>
          </a:p>
          <a:p>
            <a:pPr lvl="0" rtl="0">
              <a:spcBef>
                <a:spcPts val="0"/>
              </a:spcBef>
              <a:buNone/>
            </a:pPr>
            <a:r>
              <a:rPr lang="en" sz="1600" b="1">
                <a:solidFill>
                  <a:srgbClr val="666666"/>
                </a:solidFill>
                <a:latin typeface="Courier New"/>
                <a:ea typeface="Courier New"/>
                <a:cs typeface="Courier New"/>
                <a:sym typeface="Courier New"/>
              </a:rPr>
              <a:t>4</a:t>
            </a:r>
          </a:p>
          <a:p>
            <a:pPr lvl="0" rtl="0">
              <a:spcBef>
                <a:spcPts val="0"/>
              </a:spcBef>
              <a:buNone/>
            </a:pPr>
            <a:r>
              <a:rPr lang="en" sz="1600" b="1">
                <a:solidFill>
                  <a:srgbClr val="666666"/>
                </a:solidFill>
                <a:latin typeface="Courier New"/>
                <a:ea typeface="Courier New"/>
                <a:cs typeface="Courier New"/>
                <a:sym typeface="Courier New"/>
              </a:rPr>
              <a:t>5</a:t>
            </a:r>
          </a:p>
          <a:p>
            <a:pPr lvl="0" rtl="0">
              <a:spcBef>
                <a:spcPts val="0"/>
              </a:spcBef>
              <a:buNone/>
            </a:pPr>
            <a:r>
              <a:rPr lang="en" sz="1600" b="1">
                <a:solidFill>
                  <a:srgbClr val="666666"/>
                </a:solidFill>
                <a:latin typeface="Courier New"/>
                <a:ea typeface="Courier New"/>
                <a:cs typeface="Courier New"/>
                <a:sym typeface="Courier New"/>
              </a:rPr>
              <a:t>6</a:t>
            </a:r>
          </a:p>
          <a:p>
            <a:pPr lvl="0" rtl="0">
              <a:spcBef>
                <a:spcPts val="0"/>
              </a:spcBef>
              <a:buNone/>
            </a:pPr>
            <a:r>
              <a:rPr lang="en" sz="1600" b="1">
                <a:solidFill>
                  <a:srgbClr val="666666"/>
                </a:solidFill>
                <a:latin typeface="Courier New"/>
                <a:ea typeface="Courier New"/>
                <a:cs typeface="Courier New"/>
                <a:sym typeface="Courier New"/>
              </a:rPr>
              <a:t>7</a:t>
            </a:r>
          </a:p>
          <a:p>
            <a:pPr lvl="0" rtl="0">
              <a:spcBef>
                <a:spcPts val="0"/>
              </a:spcBef>
              <a:buNone/>
            </a:pPr>
            <a:r>
              <a:rPr lang="en" sz="1600" b="1">
                <a:solidFill>
                  <a:srgbClr val="666666"/>
                </a:solidFill>
                <a:latin typeface="Courier New"/>
                <a:ea typeface="Courier New"/>
                <a:cs typeface="Courier New"/>
                <a:sym typeface="Courier New"/>
              </a:rPr>
              <a:t>8</a:t>
            </a:r>
          </a:p>
          <a:p>
            <a:pPr lvl="0" rtl="0">
              <a:spcBef>
                <a:spcPts val="0"/>
              </a:spcBef>
              <a:buNone/>
            </a:pPr>
            <a:r>
              <a:rPr lang="en" sz="1600" b="1">
                <a:solidFill>
                  <a:srgbClr val="666666"/>
                </a:solidFill>
                <a:latin typeface="Courier New"/>
                <a:ea typeface="Courier New"/>
                <a:cs typeface="Courier New"/>
                <a:sym typeface="Courier New"/>
              </a:rPr>
              <a:t>9</a:t>
            </a:r>
          </a:p>
          <a:p>
            <a:pPr lvl="0" rtl="0">
              <a:spcBef>
                <a:spcPts val="0"/>
              </a:spcBef>
              <a:buNone/>
            </a:pPr>
            <a:r>
              <a:rPr lang="en" sz="1600" b="1">
                <a:solidFill>
                  <a:srgbClr val="666666"/>
                </a:solidFill>
                <a:latin typeface="Courier New"/>
                <a:ea typeface="Courier New"/>
                <a:cs typeface="Courier New"/>
                <a:sym typeface="Courier New"/>
              </a:rPr>
              <a:t>10</a:t>
            </a:r>
          </a:p>
          <a:p>
            <a:pPr lvl="0" rtl="0">
              <a:spcBef>
                <a:spcPts val="0"/>
              </a:spcBef>
              <a:buNone/>
            </a:pPr>
            <a:r>
              <a:rPr lang="en" sz="1600" b="1">
                <a:solidFill>
                  <a:srgbClr val="666666"/>
                </a:solidFill>
                <a:latin typeface="Courier New"/>
                <a:ea typeface="Courier New"/>
                <a:cs typeface="Courier New"/>
                <a:sym typeface="Courier New"/>
              </a:rPr>
              <a:t>11</a:t>
            </a:r>
          </a:p>
          <a:p>
            <a:pPr lvl="0" rtl="0">
              <a:spcBef>
                <a:spcPts val="0"/>
              </a:spcBef>
              <a:buNone/>
            </a:pPr>
            <a:r>
              <a:rPr lang="en" sz="1600" b="1">
                <a:solidFill>
                  <a:srgbClr val="666666"/>
                </a:solidFill>
                <a:latin typeface="Courier New"/>
                <a:ea typeface="Courier New"/>
                <a:cs typeface="Courier New"/>
                <a:sym typeface="Courier New"/>
              </a:rPr>
              <a:t>12</a:t>
            </a:r>
          </a:p>
          <a:p>
            <a:pPr rtl="0">
              <a:spcBef>
                <a:spcPts val="0"/>
              </a:spcBef>
              <a:buNone/>
            </a:pPr>
            <a:r>
              <a:rPr lang="en" sz="1600" b="1">
                <a:solidFill>
                  <a:srgbClr val="666666"/>
                </a:solidFill>
                <a:latin typeface="Courier New"/>
                <a:ea typeface="Courier New"/>
                <a:cs typeface="Courier New"/>
                <a:sym typeface="Courier New"/>
              </a:rPr>
              <a:t>13</a:t>
            </a:r>
          </a:p>
          <a:p>
            <a:pPr rtl="0">
              <a:spcBef>
                <a:spcPts val="0"/>
              </a:spcBef>
              <a:buNone/>
            </a:pPr>
            <a:r>
              <a:rPr lang="en" sz="1600" b="1">
                <a:solidFill>
                  <a:srgbClr val="666666"/>
                </a:solidFill>
                <a:latin typeface="Courier New"/>
                <a:ea typeface="Courier New"/>
                <a:cs typeface="Courier New"/>
                <a:sym typeface="Courier New"/>
              </a:rPr>
              <a:t>14</a:t>
            </a:r>
          </a:p>
          <a:p>
            <a:pPr rtl="0">
              <a:spcBef>
                <a:spcPts val="0"/>
              </a:spcBef>
              <a:buNone/>
            </a:pPr>
            <a:r>
              <a:rPr lang="en" sz="1600" b="1">
                <a:solidFill>
                  <a:srgbClr val="666666"/>
                </a:solidFill>
                <a:latin typeface="Courier New"/>
                <a:ea typeface="Courier New"/>
                <a:cs typeface="Courier New"/>
                <a:sym typeface="Courier New"/>
              </a:rPr>
              <a:t>15</a:t>
            </a:r>
          </a:p>
          <a:p>
            <a:pPr rtl="0">
              <a:spcBef>
                <a:spcPts val="0"/>
              </a:spcBef>
              <a:buNone/>
            </a:pPr>
            <a:r>
              <a:rPr lang="en" sz="1600" b="1">
                <a:solidFill>
                  <a:srgbClr val="666666"/>
                </a:solidFill>
                <a:latin typeface="Courier New"/>
                <a:ea typeface="Courier New"/>
                <a:cs typeface="Courier New"/>
                <a:sym typeface="Courier New"/>
              </a:rPr>
              <a:t>16</a:t>
            </a:r>
          </a:p>
          <a:p>
            <a:pPr rtl="0">
              <a:spcBef>
                <a:spcPts val="0"/>
              </a:spcBef>
              <a:buNone/>
            </a:pPr>
            <a:r>
              <a:rPr lang="en" sz="1600" b="1">
                <a:solidFill>
                  <a:srgbClr val="666666"/>
                </a:solidFill>
                <a:latin typeface="Courier New"/>
                <a:ea typeface="Courier New"/>
                <a:cs typeface="Courier New"/>
                <a:sym typeface="Courier New"/>
              </a:rPr>
              <a:t>17</a:t>
            </a:r>
          </a:p>
          <a:p>
            <a:pPr lvl="0" rtl="0">
              <a:spcBef>
                <a:spcPts val="0"/>
              </a:spcBef>
              <a:buNone/>
            </a:pPr>
            <a:r>
              <a:rPr lang="en" sz="1600" b="1">
                <a:solidFill>
                  <a:srgbClr val="666666"/>
                </a:solidFill>
                <a:latin typeface="Courier New"/>
                <a:ea typeface="Courier New"/>
                <a:cs typeface="Courier New"/>
                <a:sym typeface="Courier New"/>
              </a:rPr>
              <a:t>18</a:t>
            </a:r>
          </a:p>
        </p:txBody>
      </p:sp>
      <p:sp>
        <p:nvSpPr>
          <p:cNvPr id="649" name="Shape 649"/>
          <p:cNvSpPr txBox="1"/>
          <p:nvPr/>
        </p:nvSpPr>
        <p:spPr>
          <a:xfrm>
            <a:off x="238625" y="3954175"/>
            <a:ext cx="3575700" cy="944999"/>
          </a:xfrm>
          <a:prstGeom prst="rect">
            <a:avLst/>
          </a:prstGeom>
          <a:noFill/>
          <a:ln w="19050" cap="flat">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r>
              <a:rPr lang="en" sz="2000" b="1">
                <a:solidFill>
                  <a:srgbClr val="1155CC"/>
                </a:solidFill>
                <a:latin typeface="Courier New"/>
                <a:ea typeface="Courier New"/>
                <a:cs typeface="Courier New"/>
                <a:sym typeface="Courier New"/>
              </a:rPr>
              <a:t>Console:</a:t>
            </a:r>
          </a:p>
          <a:p>
            <a:pPr lvl="0" rtl="0">
              <a:spcBef>
                <a:spcPts val="0"/>
              </a:spcBef>
              <a:buNone/>
            </a:pPr>
            <a:endParaRPr sz="1600" b="1">
              <a:solidFill>
                <a:schemeClr val="dk1"/>
              </a:solidFill>
              <a:latin typeface="Courier New"/>
              <a:ea typeface="Courier New"/>
              <a:cs typeface="Courier New"/>
              <a:sym typeface="Courier New"/>
            </a:endParaRPr>
          </a:p>
        </p:txBody>
      </p:sp>
      <p:sp>
        <p:nvSpPr>
          <p:cNvPr id="650" name="Shape 650"/>
          <p:cNvSpPr/>
          <p:nvPr/>
        </p:nvSpPr>
        <p:spPr>
          <a:xfrm>
            <a:off x="4328550" y="893337"/>
            <a:ext cx="556799" cy="366000"/>
          </a:xfrm>
          <a:prstGeom prst="rightArrow">
            <a:avLst>
              <a:gd name="adj1" fmla="val 27554"/>
              <a:gd name="adj2" fmla="val 57957"/>
            </a:avLst>
          </a:prstGeom>
          <a:solidFill>
            <a:srgbClr val="6D9EEB"/>
          </a:solidFill>
          <a:ln w="19050" cap="flat">
            <a:solidFill>
              <a:srgbClr val="1C4587"/>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51" name="Shape 651"/>
          <p:cNvSpPr txBox="1"/>
          <p:nvPr/>
        </p:nvSpPr>
        <p:spPr>
          <a:xfrm>
            <a:off x="6740300" y="3588175"/>
            <a:ext cx="1935600" cy="366000"/>
          </a:xfrm>
          <a:prstGeom prst="rect">
            <a:avLst/>
          </a:prstGeom>
          <a:noFill/>
          <a:ln>
            <a:noFill/>
          </a:ln>
        </p:spPr>
        <p:txBody>
          <a:bodyPr lIns="91425" tIns="91425" rIns="91425" bIns="91425" anchor="t" anchorCtr="0">
            <a:noAutofit/>
          </a:bodyPr>
          <a:lstStyle/>
          <a:p>
            <a:pPr>
              <a:spcBef>
                <a:spcPts val="0"/>
              </a:spcBef>
              <a:buNone/>
            </a:pPr>
            <a:r>
              <a:rPr lang="en" sz="1800" i="1"/>
              <a:t>Exception Type</a:t>
            </a:r>
          </a:p>
        </p:txBody>
      </p:sp>
      <p:sp>
        <p:nvSpPr>
          <p:cNvPr id="652" name="Shape 652"/>
          <p:cNvSpPr/>
          <p:nvPr/>
        </p:nvSpPr>
        <p:spPr>
          <a:xfrm>
            <a:off x="4328550" y="1887025"/>
            <a:ext cx="556799" cy="366000"/>
          </a:xfrm>
          <a:prstGeom prst="rightArrow">
            <a:avLst>
              <a:gd name="adj1" fmla="val 27554"/>
              <a:gd name="adj2" fmla="val 57957"/>
            </a:avLst>
          </a:prstGeom>
          <a:solidFill>
            <a:srgbClr val="6D9EEB"/>
          </a:solidFill>
          <a:ln w="19050" cap="flat">
            <a:solidFill>
              <a:srgbClr val="1C4587"/>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653" name="Shape 653"/>
          <p:cNvSpPr/>
          <p:nvPr/>
        </p:nvSpPr>
        <p:spPr>
          <a:xfrm>
            <a:off x="4328550" y="4102762"/>
            <a:ext cx="556799" cy="366000"/>
          </a:xfrm>
          <a:prstGeom prst="rightArrow">
            <a:avLst>
              <a:gd name="adj1" fmla="val 27554"/>
              <a:gd name="adj2" fmla="val 57957"/>
            </a:avLst>
          </a:prstGeom>
          <a:solidFill>
            <a:srgbClr val="6D9EEB"/>
          </a:solidFill>
          <a:ln w="19050" cap="flat">
            <a:solidFill>
              <a:srgbClr val="1C4587"/>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654" name="Shape 654"/>
          <p:cNvSpPr/>
          <p:nvPr/>
        </p:nvSpPr>
        <p:spPr>
          <a:xfrm>
            <a:off x="4328550" y="2880725"/>
            <a:ext cx="556799" cy="366000"/>
          </a:xfrm>
          <a:prstGeom prst="rightArrow">
            <a:avLst>
              <a:gd name="adj1" fmla="val 27554"/>
              <a:gd name="adj2" fmla="val 57957"/>
            </a:avLst>
          </a:prstGeom>
          <a:solidFill>
            <a:srgbClr val="6D9EEB"/>
          </a:solidFill>
          <a:ln w="19050" cap="flat">
            <a:solidFill>
              <a:srgbClr val="1C4587"/>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655" name="Shape 655"/>
          <p:cNvSpPr txBox="1"/>
          <p:nvPr/>
        </p:nvSpPr>
        <p:spPr>
          <a:xfrm>
            <a:off x="6490550" y="4287300"/>
            <a:ext cx="2435099" cy="352800"/>
          </a:xfrm>
          <a:prstGeom prst="rect">
            <a:avLst/>
          </a:prstGeom>
          <a:noFill/>
          <a:ln>
            <a:noFill/>
          </a:ln>
        </p:spPr>
        <p:txBody>
          <a:bodyPr lIns="91425" tIns="91425" rIns="91425" bIns="91425" anchor="t" anchorCtr="0">
            <a:noAutofit/>
          </a:bodyPr>
          <a:lstStyle/>
          <a:p>
            <a:pPr lvl="0" rtl="0">
              <a:spcBef>
                <a:spcPts val="0"/>
              </a:spcBef>
              <a:buNone/>
            </a:pPr>
            <a:r>
              <a:rPr lang="en" b="1">
                <a:solidFill>
                  <a:srgbClr val="CC0000"/>
                </a:solidFill>
                <a:latin typeface="Courier New"/>
                <a:ea typeface="Courier New"/>
                <a:cs typeface="Courier New"/>
                <a:sym typeface="Courier New"/>
              </a:rPr>
              <a:t>ArithmeticException!</a:t>
            </a:r>
          </a:p>
        </p:txBody>
      </p:sp>
      <p:cxnSp>
        <p:nvCxnSpPr>
          <p:cNvPr id="656" name="Shape 656"/>
          <p:cNvCxnSpPr/>
          <p:nvPr/>
        </p:nvCxnSpPr>
        <p:spPr>
          <a:xfrm rot="10800000">
            <a:off x="6985250" y="2960575"/>
            <a:ext cx="477599" cy="627599"/>
          </a:xfrm>
          <a:prstGeom prst="straightConnector1">
            <a:avLst/>
          </a:prstGeom>
          <a:noFill/>
          <a:ln w="19050" cap="flat">
            <a:solidFill>
              <a:schemeClr val="dk2"/>
            </a:solidFill>
            <a:prstDash val="solid"/>
            <a:round/>
            <a:headEnd type="none" w="lg" len="lg"/>
            <a:tailEnd type="triangle" w="lg" len="lg"/>
          </a:ln>
        </p:spPr>
      </p:cxnSp>
      <p:sp>
        <p:nvSpPr>
          <p:cNvPr id="657" name="Shape 657"/>
          <p:cNvSpPr/>
          <p:nvPr/>
        </p:nvSpPr>
        <p:spPr>
          <a:xfrm>
            <a:off x="4328550" y="2148575"/>
            <a:ext cx="556799" cy="366000"/>
          </a:xfrm>
          <a:prstGeom prst="rightArrow">
            <a:avLst>
              <a:gd name="adj1" fmla="val 27554"/>
              <a:gd name="adj2" fmla="val 57957"/>
            </a:avLst>
          </a:prstGeom>
          <a:solidFill>
            <a:srgbClr val="6D9EEB"/>
          </a:solidFill>
          <a:ln w="19050" cap="flat">
            <a:solidFill>
              <a:srgbClr val="1C4587"/>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658" name="Shape 658"/>
          <p:cNvSpPr txBox="1"/>
          <p:nvPr/>
        </p:nvSpPr>
        <p:spPr>
          <a:xfrm>
            <a:off x="343125" y="4470325"/>
            <a:ext cx="1268699" cy="352800"/>
          </a:xfrm>
          <a:prstGeom prst="rect">
            <a:avLst/>
          </a:prstGeom>
          <a:noFill/>
          <a:ln>
            <a:noFill/>
          </a:ln>
        </p:spPr>
        <p:txBody>
          <a:bodyPr lIns="91425" tIns="91425" rIns="91425" bIns="91425" anchor="t" anchorCtr="0">
            <a:noAutofit/>
          </a:bodyPr>
          <a:lstStyle/>
          <a:p>
            <a:pPr lvl="0" rtl="0">
              <a:spcBef>
                <a:spcPts val="0"/>
              </a:spcBef>
              <a:buClr>
                <a:schemeClr val="dk1"/>
              </a:buClr>
              <a:buSzPct val="68750"/>
              <a:buFont typeface="Arial"/>
              <a:buNone/>
            </a:pPr>
            <a:r>
              <a:rPr lang="en" sz="1600" b="1">
                <a:solidFill>
                  <a:schemeClr val="dk1"/>
                </a:solidFill>
                <a:latin typeface="Courier New"/>
                <a:ea typeface="Courier New"/>
                <a:cs typeface="Courier New"/>
                <a:sym typeface="Courier New"/>
              </a:rPr>
              <a:t>error</a:t>
            </a:r>
          </a:p>
          <a:p>
            <a:pPr>
              <a:spcBef>
                <a:spcPts val="0"/>
              </a:spcBef>
              <a:buNone/>
            </a:pPr>
            <a:endParaRPr/>
          </a:p>
        </p:txBody>
      </p:sp>
      <p:sp>
        <p:nvSpPr>
          <p:cNvPr id="659" name="Shape 659"/>
          <p:cNvSpPr txBox="1"/>
          <p:nvPr/>
        </p:nvSpPr>
        <p:spPr>
          <a:xfrm>
            <a:off x="343125" y="4250275"/>
            <a:ext cx="791399" cy="352800"/>
          </a:xfrm>
          <a:prstGeom prst="rect">
            <a:avLst/>
          </a:prstGeom>
          <a:noFill/>
          <a:ln>
            <a:noFill/>
          </a:ln>
        </p:spPr>
        <p:txBody>
          <a:bodyPr lIns="91425" tIns="91425" rIns="91425" bIns="91425" anchor="t" anchorCtr="0">
            <a:noAutofit/>
          </a:bodyPr>
          <a:lstStyle/>
          <a:p>
            <a:pPr lvl="0">
              <a:spcBef>
                <a:spcPts val="0"/>
              </a:spcBef>
              <a:buNone/>
            </a:pPr>
            <a:r>
              <a:rPr lang="en" sz="1600" b="1">
                <a:solidFill>
                  <a:schemeClr val="dk1"/>
                </a:solidFill>
                <a:latin typeface="Courier New"/>
                <a:ea typeface="Courier New"/>
                <a:cs typeface="Courier New"/>
                <a:sym typeface="Courier New"/>
              </a:rPr>
              <a:t>in</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50"/>
                                        </p:tgtEl>
                                        <p:attrNameLst>
                                          <p:attrName>style.visibility</p:attrName>
                                        </p:attrNameLst>
                                      </p:cBhvr>
                                      <p:to>
                                        <p:strVal val="visible"/>
                                      </p:to>
                                    </p:set>
                                    <p:animEffect transition="in" filter="fade">
                                      <p:cBhvr>
                                        <p:cTn id="7" dur="300"/>
                                        <p:tgtEl>
                                          <p:spTgt spid="65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400"/>
                                        <p:tgtEl>
                                          <p:spTgt spid="650"/>
                                        </p:tgtEl>
                                      </p:cBhvr>
                                    </p:animEffect>
                                    <p:set>
                                      <p:cBhvr>
                                        <p:cTn id="12" dur="1" fill="hold">
                                          <p:stCondLst>
                                            <p:cond delay="400"/>
                                          </p:stCondLst>
                                        </p:cTn>
                                        <p:tgtEl>
                                          <p:spTgt spid="650"/>
                                        </p:tgtEl>
                                        <p:attrNameLst>
                                          <p:attrName>style.visibility</p:attrName>
                                        </p:attrNameLst>
                                      </p:cBhvr>
                                      <p:to>
                                        <p:strVal val="hidden"/>
                                      </p:to>
                                    </p:set>
                                  </p:childTnLst>
                                </p:cTn>
                              </p:par>
                              <p:par>
                                <p:cTn id="13" presetID="10" presetClass="entr" presetSubtype="0" fill="hold" nodeType="withEffect">
                                  <p:stCondLst>
                                    <p:cond delay="0"/>
                                  </p:stCondLst>
                                  <p:childTnLst>
                                    <p:set>
                                      <p:cBhvr>
                                        <p:cTn id="14" dur="1" fill="hold">
                                          <p:stCondLst>
                                            <p:cond delay="0"/>
                                          </p:stCondLst>
                                        </p:cTn>
                                        <p:tgtEl>
                                          <p:spTgt spid="652"/>
                                        </p:tgtEl>
                                        <p:attrNameLst>
                                          <p:attrName>style.visibility</p:attrName>
                                        </p:attrNameLst>
                                      </p:cBhvr>
                                      <p:to>
                                        <p:strVal val="visible"/>
                                      </p:to>
                                    </p:set>
                                    <p:animEffect transition="in" filter="fade">
                                      <p:cBhvr>
                                        <p:cTn id="15" dur="300"/>
                                        <p:tgtEl>
                                          <p:spTgt spid="65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nodeType="clickEffect">
                                  <p:stCondLst>
                                    <p:cond delay="0"/>
                                  </p:stCondLst>
                                  <p:childTnLst>
                                    <p:animEffect transition="out" filter="fade">
                                      <p:cBhvr>
                                        <p:cTn id="19" dur="400"/>
                                        <p:tgtEl>
                                          <p:spTgt spid="652"/>
                                        </p:tgtEl>
                                      </p:cBhvr>
                                    </p:animEffect>
                                    <p:set>
                                      <p:cBhvr>
                                        <p:cTn id="20" dur="1" fill="hold">
                                          <p:stCondLst>
                                            <p:cond delay="400"/>
                                          </p:stCondLst>
                                        </p:cTn>
                                        <p:tgtEl>
                                          <p:spTgt spid="652"/>
                                        </p:tgtEl>
                                        <p:attrNameLst>
                                          <p:attrName>style.visibility</p:attrName>
                                        </p:attrNameLst>
                                      </p:cBhvr>
                                      <p:to>
                                        <p:strVal val="hidden"/>
                                      </p:to>
                                    </p:set>
                                  </p:childTnLst>
                                </p:cTn>
                              </p:par>
                              <p:par>
                                <p:cTn id="21" presetID="10" presetClass="entr" presetSubtype="0" fill="hold" nodeType="withEffect">
                                  <p:stCondLst>
                                    <p:cond delay="0"/>
                                  </p:stCondLst>
                                  <p:childTnLst>
                                    <p:set>
                                      <p:cBhvr>
                                        <p:cTn id="22" dur="1" fill="hold">
                                          <p:stCondLst>
                                            <p:cond delay="0"/>
                                          </p:stCondLst>
                                        </p:cTn>
                                        <p:tgtEl>
                                          <p:spTgt spid="659"/>
                                        </p:tgtEl>
                                        <p:attrNameLst>
                                          <p:attrName>style.visibility</p:attrName>
                                        </p:attrNameLst>
                                      </p:cBhvr>
                                      <p:to>
                                        <p:strVal val="visible"/>
                                      </p:to>
                                    </p:set>
                                    <p:animEffect transition="in" filter="fade">
                                      <p:cBhvr>
                                        <p:cTn id="23" dur="400"/>
                                        <p:tgtEl>
                                          <p:spTgt spid="659"/>
                                        </p:tgtEl>
                                      </p:cBhvr>
                                    </p:animEffect>
                                  </p:childTnLst>
                                </p:cTn>
                              </p:par>
                              <p:par>
                                <p:cTn id="24" presetID="10" presetClass="entr" presetSubtype="0" fill="hold" nodeType="withEffect">
                                  <p:stCondLst>
                                    <p:cond delay="0"/>
                                  </p:stCondLst>
                                  <p:childTnLst>
                                    <p:set>
                                      <p:cBhvr>
                                        <p:cTn id="25" dur="1" fill="hold">
                                          <p:stCondLst>
                                            <p:cond delay="0"/>
                                          </p:stCondLst>
                                        </p:cTn>
                                        <p:tgtEl>
                                          <p:spTgt spid="657"/>
                                        </p:tgtEl>
                                        <p:attrNameLst>
                                          <p:attrName>style.visibility</p:attrName>
                                        </p:attrNameLst>
                                      </p:cBhvr>
                                      <p:to>
                                        <p:strVal val="visible"/>
                                      </p:to>
                                    </p:set>
                                    <p:animEffect transition="in" filter="fade">
                                      <p:cBhvr>
                                        <p:cTn id="26" dur="400"/>
                                        <p:tgtEl>
                                          <p:spTgt spid="657"/>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xit" presetSubtype="0" fill="hold" nodeType="clickEffect">
                                  <p:stCondLst>
                                    <p:cond delay="0"/>
                                  </p:stCondLst>
                                  <p:childTnLst>
                                    <p:animEffect transition="out" filter="fade">
                                      <p:cBhvr>
                                        <p:cTn id="30" dur="1000"/>
                                        <p:tgtEl>
                                          <p:spTgt spid="657"/>
                                        </p:tgtEl>
                                      </p:cBhvr>
                                    </p:animEffect>
                                    <p:set>
                                      <p:cBhvr>
                                        <p:cTn id="31" dur="1" fill="hold">
                                          <p:stCondLst>
                                            <p:cond delay="1000"/>
                                          </p:stCondLst>
                                        </p:cTn>
                                        <p:tgtEl>
                                          <p:spTgt spid="657"/>
                                        </p:tgtEl>
                                        <p:attrNameLst>
                                          <p:attrName>style.visibility</p:attrName>
                                        </p:attrNameLst>
                                      </p:cBhvr>
                                      <p:to>
                                        <p:strVal val="hidden"/>
                                      </p:to>
                                    </p:set>
                                  </p:childTnLst>
                                </p:cTn>
                              </p:par>
                              <p:par>
                                <p:cTn id="32" presetID="10" presetClass="entr" presetSubtype="0" fill="hold" nodeType="withEffect">
                                  <p:stCondLst>
                                    <p:cond delay="0"/>
                                  </p:stCondLst>
                                  <p:childTnLst>
                                    <p:set>
                                      <p:cBhvr>
                                        <p:cTn id="33" dur="1" fill="hold">
                                          <p:stCondLst>
                                            <p:cond delay="0"/>
                                          </p:stCondLst>
                                        </p:cTn>
                                        <p:tgtEl>
                                          <p:spTgt spid="653"/>
                                        </p:tgtEl>
                                        <p:attrNameLst>
                                          <p:attrName>style.visibility</p:attrName>
                                        </p:attrNameLst>
                                      </p:cBhvr>
                                      <p:to>
                                        <p:strVal val="visible"/>
                                      </p:to>
                                    </p:set>
                                    <p:animEffect transition="in" filter="fade">
                                      <p:cBhvr>
                                        <p:cTn id="34" dur="300"/>
                                        <p:tgtEl>
                                          <p:spTgt spid="653"/>
                                        </p:tgtEl>
                                      </p:cBhvr>
                                    </p:animEffect>
                                  </p:childTnLst>
                                </p:cTn>
                              </p:par>
                              <p:par>
                                <p:cTn id="35" presetID="10" presetClass="entr" presetSubtype="0" fill="hold" nodeType="withEffect">
                                  <p:stCondLst>
                                    <p:cond delay="0"/>
                                  </p:stCondLst>
                                  <p:childTnLst>
                                    <p:set>
                                      <p:cBhvr>
                                        <p:cTn id="36" dur="1" fill="hold">
                                          <p:stCondLst>
                                            <p:cond delay="0"/>
                                          </p:stCondLst>
                                        </p:cTn>
                                        <p:tgtEl>
                                          <p:spTgt spid="655"/>
                                        </p:tgtEl>
                                        <p:attrNameLst>
                                          <p:attrName>style.visibility</p:attrName>
                                        </p:attrNameLst>
                                      </p:cBhvr>
                                      <p:to>
                                        <p:strVal val="visible"/>
                                      </p:to>
                                    </p:set>
                                    <p:animEffect transition="in" filter="fade">
                                      <p:cBhvr>
                                        <p:cTn id="37" dur="500"/>
                                        <p:tgtEl>
                                          <p:spTgt spid="65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400"/>
                                        <p:tgtEl>
                                          <p:spTgt spid="653"/>
                                        </p:tgtEl>
                                      </p:cBhvr>
                                    </p:animEffect>
                                    <p:set>
                                      <p:cBhvr>
                                        <p:cTn id="42" dur="1" fill="hold">
                                          <p:stCondLst>
                                            <p:cond delay="400"/>
                                          </p:stCondLst>
                                        </p:cTn>
                                        <p:tgtEl>
                                          <p:spTgt spid="653"/>
                                        </p:tgtEl>
                                        <p:attrNameLst>
                                          <p:attrName>style.visibility</p:attrName>
                                        </p:attrNameLst>
                                      </p:cBhvr>
                                      <p:to>
                                        <p:strVal val="hidden"/>
                                      </p:to>
                                    </p:set>
                                  </p:childTnLst>
                                </p:cTn>
                              </p:par>
                              <p:par>
                                <p:cTn id="43" presetID="10" presetClass="entr" presetSubtype="0" fill="hold" nodeType="withEffect">
                                  <p:stCondLst>
                                    <p:cond delay="0"/>
                                  </p:stCondLst>
                                  <p:childTnLst>
                                    <p:set>
                                      <p:cBhvr>
                                        <p:cTn id="44" dur="1" fill="hold">
                                          <p:stCondLst>
                                            <p:cond delay="0"/>
                                          </p:stCondLst>
                                        </p:cTn>
                                        <p:tgtEl>
                                          <p:spTgt spid="657"/>
                                        </p:tgtEl>
                                        <p:attrNameLst>
                                          <p:attrName>style.visibility</p:attrName>
                                        </p:attrNameLst>
                                      </p:cBhvr>
                                      <p:to>
                                        <p:strVal val="visible"/>
                                      </p:to>
                                    </p:set>
                                    <p:animEffect transition="in" filter="fade">
                                      <p:cBhvr>
                                        <p:cTn id="45" dur="1000"/>
                                        <p:tgtEl>
                                          <p:spTgt spid="657"/>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xit" presetSubtype="0" fill="hold" nodeType="clickEffect">
                                  <p:stCondLst>
                                    <p:cond delay="0"/>
                                  </p:stCondLst>
                                  <p:childTnLst>
                                    <p:animEffect transition="out" filter="fade">
                                      <p:cBhvr>
                                        <p:cTn id="49" dur="1000"/>
                                        <p:tgtEl>
                                          <p:spTgt spid="657"/>
                                        </p:tgtEl>
                                      </p:cBhvr>
                                    </p:animEffect>
                                    <p:set>
                                      <p:cBhvr>
                                        <p:cTn id="50" dur="1" fill="hold">
                                          <p:stCondLst>
                                            <p:cond delay="1000"/>
                                          </p:stCondLst>
                                        </p:cTn>
                                        <p:tgtEl>
                                          <p:spTgt spid="657"/>
                                        </p:tgtEl>
                                        <p:attrNameLst>
                                          <p:attrName>style.visibility</p:attrName>
                                        </p:attrNameLst>
                                      </p:cBhvr>
                                      <p:to>
                                        <p:strVal val="hidden"/>
                                      </p:to>
                                    </p:set>
                                  </p:childTnLst>
                                </p:cTn>
                              </p:par>
                              <p:par>
                                <p:cTn id="51" presetID="10" presetClass="entr" presetSubtype="0" fill="hold" nodeType="withEffect">
                                  <p:stCondLst>
                                    <p:cond delay="0"/>
                                  </p:stCondLst>
                                  <p:childTnLst>
                                    <p:set>
                                      <p:cBhvr>
                                        <p:cTn id="52" dur="1" fill="hold">
                                          <p:stCondLst>
                                            <p:cond delay="0"/>
                                          </p:stCondLst>
                                        </p:cTn>
                                        <p:tgtEl>
                                          <p:spTgt spid="654"/>
                                        </p:tgtEl>
                                        <p:attrNameLst>
                                          <p:attrName>style.visibility</p:attrName>
                                        </p:attrNameLst>
                                      </p:cBhvr>
                                      <p:to>
                                        <p:strVal val="visible"/>
                                      </p:to>
                                    </p:set>
                                    <p:animEffect transition="in" filter="fade">
                                      <p:cBhvr>
                                        <p:cTn id="53" dur="400"/>
                                        <p:tgtEl>
                                          <p:spTgt spid="654"/>
                                        </p:tgtEl>
                                      </p:cBhvr>
                                    </p:animEffect>
                                  </p:childTnLst>
                                </p:cTn>
                              </p:par>
                            </p:childTnLst>
                          </p:cTn>
                        </p:par>
                        <p:par>
                          <p:cTn id="54" fill="hold">
                            <p:stCondLst>
                              <p:cond delay="1000"/>
                            </p:stCondLst>
                            <p:childTnLst>
                              <p:par>
                                <p:cTn id="55" presetID="10" presetClass="entr" presetSubtype="0" fill="hold" nodeType="afterEffect">
                                  <p:stCondLst>
                                    <p:cond delay="0"/>
                                  </p:stCondLst>
                                  <p:childTnLst>
                                    <p:set>
                                      <p:cBhvr>
                                        <p:cTn id="56" dur="1" fill="hold">
                                          <p:stCondLst>
                                            <p:cond delay="0"/>
                                          </p:stCondLst>
                                        </p:cTn>
                                        <p:tgtEl>
                                          <p:spTgt spid="658"/>
                                        </p:tgtEl>
                                        <p:attrNameLst>
                                          <p:attrName>style.visibility</p:attrName>
                                        </p:attrNameLst>
                                      </p:cBhvr>
                                      <p:to>
                                        <p:strVal val="visible"/>
                                      </p:to>
                                    </p:set>
                                    <p:animEffect transition="in" filter="fade">
                                      <p:cBhvr>
                                        <p:cTn id="57" dur="500"/>
                                        <p:tgtEl>
                                          <p:spTgt spid="658"/>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nodeType="clickEffect">
                                  <p:stCondLst>
                                    <p:cond delay="0"/>
                                  </p:stCondLst>
                                  <p:childTnLst>
                                    <p:animEffect transition="out" filter="fade">
                                      <p:cBhvr>
                                        <p:cTn id="61" dur="600"/>
                                        <p:tgtEl>
                                          <p:spTgt spid="654"/>
                                        </p:tgtEl>
                                      </p:cBhvr>
                                    </p:animEffect>
                                    <p:set>
                                      <p:cBhvr>
                                        <p:cTn id="62" dur="1" fill="hold">
                                          <p:stCondLst>
                                            <p:cond delay="600"/>
                                          </p:stCondLst>
                                        </p:cTn>
                                        <p:tgtEl>
                                          <p:spTgt spid="654"/>
                                        </p:tgtEl>
                                        <p:attrNameLst>
                                          <p:attrName>style.visibility</p:attrName>
                                        </p:attrNameLst>
                                      </p:cBhvr>
                                      <p:to>
                                        <p:strVal val="hidden"/>
                                      </p:to>
                                    </p:set>
                                  </p:childTnLst>
                                </p:cTn>
                              </p:par>
                              <p:par>
                                <p:cTn id="63" presetID="10" presetClass="entr" presetSubtype="0" fill="hold" nodeType="withEffect">
                                  <p:stCondLst>
                                    <p:cond delay="0"/>
                                  </p:stCondLst>
                                  <p:childTnLst>
                                    <p:set>
                                      <p:cBhvr>
                                        <p:cTn id="64" dur="1" fill="hold">
                                          <p:stCondLst>
                                            <p:cond delay="0"/>
                                          </p:stCondLst>
                                        </p:cTn>
                                        <p:tgtEl>
                                          <p:spTgt spid="650"/>
                                        </p:tgtEl>
                                        <p:attrNameLst>
                                          <p:attrName>style.visibility</p:attrName>
                                        </p:attrNameLst>
                                      </p:cBhvr>
                                      <p:to>
                                        <p:strVal val="visible"/>
                                      </p:to>
                                    </p:set>
                                    <p:animEffect transition="in" filter="fade">
                                      <p:cBhvr>
                                        <p:cTn id="65" dur="600"/>
                                        <p:tgtEl>
                                          <p:spTgt spid="650"/>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xit" presetSubtype="0" fill="hold" nodeType="clickEffect">
                                  <p:stCondLst>
                                    <p:cond delay="0"/>
                                  </p:stCondLst>
                                  <p:childTnLst>
                                    <p:animEffect transition="out" filter="fade">
                                      <p:cBhvr>
                                        <p:cTn id="69" dur="1000"/>
                                        <p:tgtEl>
                                          <p:spTgt spid="650"/>
                                        </p:tgtEl>
                                      </p:cBhvr>
                                    </p:animEffect>
                                    <p:set>
                                      <p:cBhvr>
                                        <p:cTn id="70" dur="1" fill="hold">
                                          <p:stCondLst>
                                            <p:cond delay="1000"/>
                                          </p:stCondLst>
                                        </p:cTn>
                                        <p:tgtEl>
                                          <p:spTgt spid="65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663"/>
        <p:cNvGrpSpPr/>
        <p:nvPr/>
      </p:nvGrpSpPr>
      <p:grpSpPr>
        <a:xfrm>
          <a:off x="0" y="0"/>
          <a:ext cx="0" cy="0"/>
          <a:chOff x="0" y="0"/>
          <a:chExt cx="0" cy="0"/>
        </a:xfrm>
      </p:grpSpPr>
      <p:sp>
        <p:nvSpPr>
          <p:cNvPr id="664" name="Shape 664"/>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a:t>How to write an exception class</a:t>
            </a:r>
          </a:p>
        </p:txBody>
      </p:sp>
      <p:sp>
        <p:nvSpPr>
          <p:cNvPr id="665" name="Shape 665"/>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lnSpc>
                <a:spcPct val="115000"/>
              </a:lnSpc>
              <a:spcBef>
                <a:spcPts val="0"/>
              </a:spcBef>
              <a:buNone/>
            </a:pPr>
            <a:r>
              <a:rPr lang="en" sz="1600">
                <a:solidFill>
                  <a:srgbClr val="1155CC"/>
                </a:solidFill>
                <a:latin typeface="Courier New"/>
                <a:ea typeface="Courier New"/>
                <a:cs typeface="Courier New"/>
                <a:sym typeface="Courier New"/>
              </a:rPr>
              <a:t>/** An instance is an exception */</a:t>
            </a:r>
          </a:p>
          <a:p>
            <a:pPr lvl="0" rtl="0">
              <a:lnSpc>
                <a:spcPct val="115000"/>
              </a:lnSpc>
              <a:spcBef>
                <a:spcPts val="0"/>
              </a:spcBef>
              <a:buNone/>
            </a:pPr>
            <a:r>
              <a:rPr lang="en" sz="1600">
                <a:solidFill>
                  <a:srgbClr val="1155CC"/>
                </a:solidFill>
                <a:latin typeface="Courier New"/>
                <a:ea typeface="Courier New"/>
                <a:cs typeface="Courier New"/>
                <a:sym typeface="Courier New"/>
              </a:rPr>
              <a:t>public class OurException </a:t>
            </a:r>
            <a:r>
              <a:rPr lang="en" sz="1600" b="1">
                <a:solidFill>
                  <a:srgbClr val="1155CC"/>
                </a:solidFill>
                <a:latin typeface="Courier New"/>
                <a:ea typeface="Courier New"/>
                <a:cs typeface="Courier New"/>
                <a:sym typeface="Courier New"/>
              </a:rPr>
              <a:t>extends</a:t>
            </a:r>
            <a:r>
              <a:rPr lang="en" sz="1600">
                <a:solidFill>
                  <a:srgbClr val="1155CC"/>
                </a:solidFill>
                <a:latin typeface="Courier New"/>
                <a:ea typeface="Courier New"/>
                <a:cs typeface="Courier New"/>
                <a:sym typeface="Courier New"/>
              </a:rPr>
              <a:t> Exception {</a:t>
            </a:r>
          </a:p>
          <a:p>
            <a:pPr lvl="0" rtl="0">
              <a:lnSpc>
                <a:spcPct val="115000"/>
              </a:lnSpc>
              <a:spcBef>
                <a:spcPts val="0"/>
              </a:spcBef>
              <a:buNone/>
            </a:pPr>
            <a:r>
              <a:rPr lang="en" sz="1600">
                <a:solidFill>
                  <a:srgbClr val="1155CC"/>
                </a:solidFill>
                <a:latin typeface="Courier New"/>
                <a:ea typeface="Courier New"/>
                <a:cs typeface="Courier New"/>
                <a:sym typeface="Courier New"/>
              </a:rPr>
              <a:t>	</a:t>
            </a:r>
          </a:p>
          <a:p>
            <a:pPr lvl="0" rtl="0">
              <a:lnSpc>
                <a:spcPct val="115000"/>
              </a:lnSpc>
              <a:spcBef>
                <a:spcPts val="0"/>
              </a:spcBef>
              <a:buNone/>
            </a:pPr>
            <a:r>
              <a:rPr lang="en" sz="1600">
                <a:solidFill>
                  <a:srgbClr val="1155CC"/>
                </a:solidFill>
                <a:latin typeface="Courier New"/>
                <a:ea typeface="Courier New"/>
                <a:cs typeface="Courier New"/>
                <a:sym typeface="Courier New"/>
              </a:rPr>
              <a:t>	/** Constructor: an instance with message m*/</a:t>
            </a:r>
          </a:p>
          <a:p>
            <a:pPr lvl="0" rtl="0">
              <a:lnSpc>
                <a:spcPct val="115000"/>
              </a:lnSpc>
              <a:spcBef>
                <a:spcPts val="0"/>
              </a:spcBef>
              <a:buNone/>
            </a:pPr>
            <a:r>
              <a:rPr lang="en" sz="1600" b="1">
                <a:solidFill>
                  <a:srgbClr val="1155CC"/>
                </a:solidFill>
                <a:latin typeface="Courier New"/>
                <a:ea typeface="Courier New"/>
                <a:cs typeface="Courier New"/>
                <a:sym typeface="Courier New"/>
              </a:rPr>
              <a:t>	public </a:t>
            </a:r>
            <a:r>
              <a:rPr lang="en" sz="1600">
                <a:solidFill>
                  <a:srgbClr val="1155CC"/>
                </a:solidFill>
                <a:latin typeface="Courier New"/>
                <a:ea typeface="Courier New"/>
                <a:cs typeface="Courier New"/>
                <a:sym typeface="Courier New"/>
              </a:rPr>
              <a:t>OurException(String m) {</a:t>
            </a:r>
          </a:p>
          <a:p>
            <a:pPr lvl="0" rtl="0">
              <a:lnSpc>
                <a:spcPct val="115000"/>
              </a:lnSpc>
              <a:spcBef>
                <a:spcPts val="0"/>
              </a:spcBef>
              <a:buNone/>
            </a:pPr>
            <a:r>
              <a:rPr lang="en" sz="1600" b="1">
                <a:solidFill>
                  <a:srgbClr val="1155CC"/>
                </a:solidFill>
                <a:latin typeface="Courier New"/>
                <a:ea typeface="Courier New"/>
                <a:cs typeface="Courier New"/>
                <a:sym typeface="Courier New"/>
              </a:rPr>
              <a:t>    	super</a:t>
            </a:r>
            <a:r>
              <a:rPr lang="en" sz="1600">
                <a:solidFill>
                  <a:srgbClr val="1155CC"/>
                </a:solidFill>
                <a:latin typeface="Courier New"/>
                <a:ea typeface="Courier New"/>
                <a:cs typeface="Courier New"/>
                <a:sym typeface="Courier New"/>
              </a:rPr>
              <a:t>(m);</a:t>
            </a:r>
          </a:p>
          <a:p>
            <a:pPr lvl="0" rtl="0">
              <a:lnSpc>
                <a:spcPct val="115000"/>
              </a:lnSpc>
              <a:spcBef>
                <a:spcPts val="0"/>
              </a:spcBef>
              <a:buNone/>
            </a:pPr>
            <a:r>
              <a:rPr lang="en" sz="1600" b="1">
                <a:solidFill>
                  <a:srgbClr val="1155CC"/>
                </a:solidFill>
                <a:latin typeface="Courier New"/>
                <a:ea typeface="Courier New"/>
                <a:cs typeface="Courier New"/>
                <a:sym typeface="Courier New"/>
              </a:rPr>
              <a:t>	</a:t>
            </a:r>
            <a:r>
              <a:rPr lang="en" sz="1600">
                <a:solidFill>
                  <a:srgbClr val="1155CC"/>
                </a:solidFill>
                <a:latin typeface="Courier New"/>
                <a:ea typeface="Courier New"/>
                <a:cs typeface="Courier New"/>
                <a:sym typeface="Courier New"/>
              </a:rPr>
              <a:t>}</a:t>
            </a:r>
          </a:p>
          <a:p>
            <a:pPr lvl="0" rtl="0">
              <a:lnSpc>
                <a:spcPct val="115000"/>
              </a:lnSpc>
              <a:spcBef>
                <a:spcPts val="0"/>
              </a:spcBef>
              <a:buNone/>
            </a:pPr>
            <a:r>
              <a:rPr lang="en" sz="1600">
                <a:solidFill>
                  <a:srgbClr val="1155CC"/>
                </a:solidFill>
                <a:latin typeface="Courier New"/>
                <a:ea typeface="Courier New"/>
                <a:cs typeface="Courier New"/>
                <a:sym typeface="Courier New"/>
              </a:rPr>
              <a:t>	</a:t>
            </a:r>
          </a:p>
          <a:p>
            <a:pPr lvl="0" rtl="0">
              <a:lnSpc>
                <a:spcPct val="115000"/>
              </a:lnSpc>
              <a:spcBef>
                <a:spcPts val="0"/>
              </a:spcBef>
              <a:buNone/>
            </a:pPr>
            <a:r>
              <a:rPr lang="en" sz="1600">
                <a:solidFill>
                  <a:srgbClr val="1155CC"/>
                </a:solidFill>
                <a:latin typeface="Courier New"/>
                <a:ea typeface="Courier New"/>
                <a:cs typeface="Courier New"/>
                <a:sym typeface="Courier New"/>
              </a:rPr>
              <a:t>	/** Constructor: an instance with default message */</a:t>
            </a:r>
          </a:p>
          <a:p>
            <a:pPr lvl="0" rtl="0">
              <a:lnSpc>
                <a:spcPct val="115000"/>
              </a:lnSpc>
              <a:spcBef>
                <a:spcPts val="0"/>
              </a:spcBef>
              <a:buNone/>
            </a:pPr>
            <a:r>
              <a:rPr lang="en" sz="1600" b="1">
                <a:solidFill>
                  <a:srgbClr val="1155CC"/>
                </a:solidFill>
                <a:latin typeface="Courier New"/>
                <a:ea typeface="Courier New"/>
                <a:cs typeface="Courier New"/>
                <a:sym typeface="Courier New"/>
              </a:rPr>
              <a:t>	public </a:t>
            </a:r>
            <a:r>
              <a:rPr lang="en" sz="1600">
                <a:solidFill>
                  <a:srgbClr val="1155CC"/>
                </a:solidFill>
                <a:latin typeface="Courier New"/>
                <a:ea typeface="Courier New"/>
                <a:cs typeface="Courier New"/>
                <a:sym typeface="Courier New"/>
              </a:rPr>
              <a:t>OurException() {</a:t>
            </a:r>
          </a:p>
          <a:p>
            <a:pPr lvl="0" rtl="0">
              <a:lnSpc>
                <a:spcPct val="115000"/>
              </a:lnSpc>
              <a:spcBef>
                <a:spcPts val="0"/>
              </a:spcBef>
              <a:buNone/>
            </a:pPr>
            <a:r>
              <a:rPr lang="en" sz="1600" b="1">
                <a:solidFill>
                  <a:srgbClr val="1155CC"/>
                </a:solidFill>
                <a:latin typeface="Courier New"/>
                <a:ea typeface="Courier New"/>
                <a:cs typeface="Courier New"/>
                <a:sym typeface="Courier New"/>
              </a:rPr>
              <a:t>    	this</a:t>
            </a:r>
            <a:r>
              <a:rPr lang="en" sz="1600">
                <a:solidFill>
                  <a:srgbClr val="1155CC"/>
                </a:solidFill>
                <a:latin typeface="Courier New"/>
                <a:ea typeface="Courier New"/>
                <a:cs typeface="Courier New"/>
                <a:sym typeface="Courier New"/>
              </a:rPr>
              <a:t>(“Default message!”)</a:t>
            </a:r>
            <a:r>
              <a:rPr lang="en" sz="1600" b="1">
                <a:solidFill>
                  <a:srgbClr val="1155CC"/>
                </a:solidFill>
                <a:latin typeface="Courier New"/>
                <a:ea typeface="Courier New"/>
                <a:cs typeface="Courier New"/>
                <a:sym typeface="Courier New"/>
              </a:rPr>
              <a:t>;</a:t>
            </a:r>
          </a:p>
          <a:p>
            <a:pPr lvl="0" rtl="0">
              <a:lnSpc>
                <a:spcPct val="115000"/>
              </a:lnSpc>
              <a:spcBef>
                <a:spcPts val="0"/>
              </a:spcBef>
              <a:buNone/>
            </a:pPr>
            <a:r>
              <a:rPr lang="en" sz="1600">
                <a:solidFill>
                  <a:srgbClr val="1155CC"/>
                </a:solidFill>
                <a:latin typeface="Courier New"/>
                <a:ea typeface="Courier New"/>
                <a:cs typeface="Courier New"/>
                <a:sym typeface="Courier New"/>
              </a:rPr>
              <a:t>	}</a:t>
            </a:r>
          </a:p>
          <a:p>
            <a:pPr lvl="0" rtl="0">
              <a:lnSpc>
                <a:spcPct val="115000"/>
              </a:lnSpc>
              <a:spcBef>
                <a:spcPts val="0"/>
              </a:spcBef>
              <a:buNone/>
            </a:pPr>
            <a:r>
              <a:rPr lang="en" sz="1600">
                <a:solidFill>
                  <a:srgbClr val="1155CC"/>
                </a:solidFill>
                <a:latin typeface="Courier New"/>
                <a:ea typeface="Courier New"/>
                <a:cs typeface="Courier New"/>
                <a:sym typeface="Courier New"/>
              </a:rPr>
              <a:t>}</a:t>
            </a:r>
          </a:p>
          <a:p>
            <a:pPr lvl="0" rtl="0">
              <a:spcBef>
                <a:spcPts val="0"/>
              </a:spcBef>
              <a:buNone/>
            </a:pPr>
            <a:endParaRPr sz="1600">
              <a:latin typeface="Courier New"/>
              <a:ea typeface="Courier New"/>
              <a:cs typeface="Courier New"/>
              <a:sym typeface="Courier New"/>
            </a:endParaRPr>
          </a:p>
        </p:txBody>
      </p:sp>
      <p:sp>
        <p:nvSpPr>
          <p:cNvPr id="666" name="Shape 666"/>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Exceptions</a:t>
            </a:r>
          </a:p>
        </p:txBody>
      </p:sp>
    </p:spTree>
  </p:cSld>
  <p:clrMapOvr>
    <a:masterClrMapping/>
  </p:clrMapOvr>
  <p:transition xmlns:p14="http://schemas.microsoft.com/office/powerpoint/2010/mai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6" name="Shape 306"/>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dirty="0"/>
              <a:t>Primitive types vs classes</a:t>
            </a:r>
          </a:p>
        </p:txBody>
      </p:sp>
      <p:sp>
        <p:nvSpPr>
          <p:cNvPr id="307" name="Shape 307"/>
          <p:cNvSpPr txBox="1">
            <a:spLocks noGrp="1"/>
          </p:cNvSpPr>
          <p:nvPr>
            <p:ph type="body" idx="1"/>
          </p:nvPr>
        </p:nvSpPr>
        <p:spPr>
          <a:xfrm>
            <a:off x="457200" y="1063375"/>
            <a:ext cx="8229600" cy="3725699"/>
          </a:xfrm>
          <a:prstGeom prst="rect">
            <a:avLst/>
          </a:prstGeom>
        </p:spPr>
        <p:txBody>
          <a:bodyPr lIns="91425" tIns="91425" rIns="91425" bIns="91425" anchor="t" anchorCtr="0">
            <a:noAutofit/>
          </a:bodyPr>
          <a:lstStyle/>
          <a:p>
            <a:pPr marL="457200" lvl="0" indent="-368300" rtl="0">
              <a:spcBef>
                <a:spcPts val="0"/>
              </a:spcBef>
              <a:buClr>
                <a:schemeClr val="dk1"/>
              </a:buClr>
              <a:buSzPct val="100000"/>
              <a:buFont typeface="Arial"/>
              <a:buChar char="●"/>
            </a:pPr>
            <a:r>
              <a:rPr lang="en" sz="2200" dirty="0" smtClean="0"/>
              <a:t>Variable</a:t>
            </a:r>
            <a:r>
              <a:rPr lang="en-US" sz="2200" dirty="0" smtClean="0"/>
              <a:t> </a:t>
            </a:r>
            <a:r>
              <a:rPr lang="en" sz="2200" dirty="0" smtClean="0"/>
              <a:t>declarations</a:t>
            </a:r>
            <a:r>
              <a:rPr lang="en" sz="2200" dirty="0"/>
              <a:t>:</a:t>
            </a:r>
          </a:p>
          <a:p>
            <a:pPr marL="914400" lvl="1" indent="-368300" rtl="0">
              <a:spcBef>
                <a:spcPts val="0"/>
              </a:spcBef>
              <a:buClr>
                <a:srgbClr val="000000"/>
              </a:buClr>
              <a:buSzPct val="100000"/>
              <a:buFont typeface="Courier New"/>
              <a:buChar char="o"/>
            </a:pPr>
            <a:r>
              <a:rPr lang="en" sz="2200" b="1" dirty="0">
                <a:solidFill>
                  <a:srgbClr val="1155CC"/>
                </a:solidFill>
                <a:latin typeface="Courier New"/>
                <a:ea typeface="Courier New"/>
                <a:cs typeface="Courier New"/>
                <a:sym typeface="Courier New"/>
              </a:rPr>
              <a:t>int i = 5;</a:t>
            </a:r>
          </a:p>
          <a:p>
            <a:pPr marL="914400" lvl="1" indent="-368300" rtl="0">
              <a:spcBef>
                <a:spcPts val="0"/>
              </a:spcBef>
              <a:buClr>
                <a:srgbClr val="000000"/>
              </a:buClr>
              <a:buSzPct val="100000"/>
              <a:buFont typeface="Courier New"/>
              <a:buChar char="o"/>
            </a:pPr>
            <a:r>
              <a:rPr lang="en" sz="2200" b="1" dirty="0">
                <a:solidFill>
                  <a:srgbClr val="1155CC"/>
                </a:solidFill>
                <a:latin typeface="Courier New"/>
                <a:ea typeface="Courier New"/>
                <a:cs typeface="Courier New"/>
                <a:sym typeface="Courier New"/>
              </a:rPr>
              <a:t>Animal a = new Animal(“Bob”);</a:t>
            </a:r>
          </a:p>
          <a:p>
            <a:pPr marL="457200" lvl="0" indent="-368300" rtl="0">
              <a:spcBef>
                <a:spcPts val="0"/>
              </a:spcBef>
              <a:buClr>
                <a:schemeClr val="dk1"/>
              </a:buClr>
              <a:buSzPct val="100000"/>
              <a:buFont typeface="Arial"/>
              <a:buChar char="●"/>
            </a:pPr>
            <a:r>
              <a:rPr lang="en" sz="2200" dirty="0"/>
              <a:t>How does “==” behave?</a:t>
            </a:r>
          </a:p>
          <a:p>
            <a:pPr lvl="0">
              <a:spcBef>
                <a:spcPts val="0"/>
              </a:spcBef>
              <a:buNone/>
            </a:pPr>
            <a:endParaRPr sz="2200" dirty="0"/>
          </a:p>
        </p:txBody>
      </p:sp>
      <p:sp>
        <p:nvSpPr>
          <p:cNvPr id="308" name="Shape 308"/>
          <p:cNvSpPr txBox="1"/>
          <p:nvPr/>
        </p:nvSpPr>
        <p:spPr>
          <a:xfrm>
            <a:off x="1332650" y="3106975"/>
            <a:ext cx="339299" cy="453299"/>
          </a:xfrm>
          <a:prstGeom prst="rect">
            <a:avLst/>
          </a:prstGeom>
          <a:noFill/>
          <a:ln>
            <a:noFill/>
          </a:ln>
        </p:spPr>
        <p:txBody>
          <a:bodyPr lIns="91425" tIns="91425" rIns="91425" bIns="91425" anchor="t" anchorCtr="0">
            <a:noAutofit/>
          </a:bodyPr>
          <a:lstStyle/>
          <a:p>
            <a:pPr>
              <a:spcBef>
                <a:spcPts val="0"/>
              </a:spcBef>
              <a:buNone/>
            </a:pPr>
            <a:r>
              <a:rPr lang="en" sz="2200" b="1">
                <a:solidFill>
                  <a:srgbClr val="1155CC"/>
                </a:solidFill>
                <a:latin typeface="Courier New"/>
                <a:ea typeface="Courier New"/>
                <a:cs typeface="Courier New"/>
                <a:sym typeface="Courier New"/>
              </a:rPr>
              <a:t>a</a:t>
            </a:r>
          </a:p>
        </p:txBody>
      </p:sp>
      <p:cxnSp>
        <p:nvCxnSpPr>
          <p:cNvPr id="309" name="Shape 309"/>
          <p:cNvCxnSpPr>
            <a:stCxn id="310" idx="3"/>
            <a:endCxn id="311" idx="1"/>
          </p:cNvCxnSpPr>
          <p:nvPr/>
        </p:nvCxnSpPr>
        <p:spPr>
          <a:xfrm>
            <a:off x="3475875" y="3363774"/>
            <a:ext cx="1745700" cy="0"/>
          </a:xfrm>
          <a:prstGeom prst="straightConnector1">
            <a:avLst/>
          </a:prstGeom>
          <a:noFill/>
          <a:ln w="38100" cap="flat">
            <a:solidFill>
              <a:schemeClr val="dk2"/>
            </a:solidFill>
            <a:prstDash val="solid"/>
            <a:round/>
            <a:headEnd type="none" w="lg" len="lg"/>
            <a:tailEnd type="triangle" w="lg" len="lg"/>
          </a:ln>
        </p:spPr>
      </p:cxnSp>
      <p:sp>
        <p:nvSpPr>
          <p:cNvPr id="312" name="Shape 312"/>
          <p:cNvSpPr txBox="1"/>
          <p:nvPr/>
        </p:nvSpPr>
        <p:spPr>
          <a:xfrm>
            <a:off x="1290050" y="3708450"/>
            <a:ext cx="424499" cy="453299"/>
          </a:xfrm>
          <a:prstGeom prst="rect">
            <a:avLst/>
          </a:prstGeom>
          <a:noFill/>
          <a:ln>
            <a:noFill/>
          </a:ln>
        </p:spPr>
        <p:txBody>
          <a:bodyPr lIns="91425" tIns="91425" rIns="91425" bIns="91425" anchor="t" anchorCtr="0">
            <a:noAutofit/>
          </a:bodyPr>
          <a:lstStyle/>
          <a:p>
            <a:pPr lvl="0" rtl="0">
              <a:spcBef>
                <a:spcPts val="0"/>
              </a:spcBef>
              <a:buNone/>
            </a:pPr>
            <a:r>
              <a:rPr lang="en"/>
              <a:t> </a:t>
            </a:r>
            <a:r>
              <a:rPr lang="en" sz="2200" b="1">
                <a:solidFill>
                  <a:srgbClr val="1155CC"/>
                </a:solidFill>
                <a:latin typeface="Courier New"/>
                <a:ea typeface="Courier New"/>
                <a:cs typeface="Courier New"/>
                <a:sym typeface="Courier New"/>
              </a:rPr>
              <a:t>i</a:t>
            </a:r>
          </a:p>
        </p:txBody>
      </p:sp>
      <p:sp>
        <p:nvSpPr>
          <p:cNvPr id="313" name="Shape 313"/>
          <p:cNvSpPr txBox="1"/>
          <p:nvPr/>
        </p:nvSpPr>
        <p:spPr>
          <a:xfrm>
            <a:off x="6471300" y="0"/>
            <a:ext cx="2672700"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Java Basics</a:t>
            </a:r>
          </a:p>
        </p:txBody>
      </p:sp>
      <p:sp>
        <p:nvSpPr>
          <p:cNvPr id="310" name="Shape 310"/>
          <p:cNvSpPr/>
          <p:nvPr/>
        </p:nvSpPr>
        <p:spPr>
          <a:xfrm>
            <a:off x="1754775" y="3137125"/>
            <a:ext cx="1721100" cy="453299"/>
          </a:xfrm>
          <a:prstGeom prst="rect">
            <a:avLst/>
          </a:prstGeom>
          <a:no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sz="1600"/>
              <a:t>Animal@0x36</a:t>
            </a:r>
          </a:p>
        </p:txBody>
      </p:sp>
      <p:sp>
        <p:nvSpPr>
          <p:cNvPr id="314" name="Shape 314"/>
          <p:cNvSpPr txBox="1"/>
          <p:nvPr/>
        </p:nvSpPr>
        <p:spPr>
          <a:xfrm>
            <a:off x="1774500" y="3767625"/>
            <a:ext cx="424499" cy="453299"/>
          </a:xfrm>
          <a:prstGeom prst="rect">
            <a:avLst/>
          </a:prstGeom>
          <a:noFill/>
          <a:ln w="19050" cap="flat">
            <a:solidFill>
              <a:schemeClr val="dk2"/>
            </a:solidFill>
            <a:prstDash val="solid"/>
            <a:round/>
            <a:headEnd type="none" w="med" len="med"/>
            <a:tailEnd type="none" w="med" len="med"/>
          </a:ln>
        </p:spPr>
        <p:txBody>
          <a:bodyPr lIns="91425" tIns="91425" rIns="91425" bIns="91425" anchor="t" anchorCtr="0">
            <a:noAutofit/>
          </a:bodyPr>
          <a:lstStyle/>
          <a:p>
            <a:pPr>
              <a:spcBef>
                <a:spcPts val="0"/>
              </a:spcBef>
              <a:buNone/>
            </a:pPr>
            <a:r>
              <a:rPr lang="en" sz="1600"/>
              <a:t>5</a:t>
            </a:r>
          </a:p>
        </p:txBody>
      </p:sp>
      <p:grpSp>
        <p:nvGrpSpPr>
          <p:cNvPr id="315" name="Shape 315"/>
          <p:cNvGrpSpPr/>
          <p:nvPr/>
        </p:nvGrpSpPr>
        <p:grpSpPr>
          <a:xfrm>
            <a:off x="5221725" y="3137125"/>
            <a:ext cx="2186099" cy="1310700"/>
            <a:chOff x="3665800" y="3767625"/>
            <a:chExt cx="2186099" cy="1310700"/>
          </a:xfrm>
        </p:grpSpPr>
        <p:sp>
          <p:nvSpPr>
            <p:cNvPr id="316" name="Shape 316"/>
            <p:cNvSpPr txBox="1"/>
            <p:nvPr/>
          </p:nvSpPr>
          <p:spPr>
            <a:xfrm>
              <a:off x="3919825" y="4466624"/>
              <a:ext cx="759599" cy="366000"/>
            </a:xfrm>
            <a:prstGeom prst="rect">
              <a:avLst/>
            </a:prstGeom>
            <a:noFill/>
            <a:ln>
              <a:noFill/>
            </a:ln>
          </p:spPr>
          <p:txBody>
            <a:bodyPr lIns="91425" tIns="91425" rIns="91425" bIns="91425" anchor="t" anchorCtr="0">
              <a:noAutofit/>
            </a:bodyPr>
            <a:lstStyle/>
            <a:p>
              <a:pPr lvl="0" rtl="0">
                <a:spcBef>
                  <a:spcPts val="0"/>
                </a:spcBef>
                <a:buNone/>
              </a:pPr>
              <a:r>
                <a:rPr lang="en" sz="1600"/>
                <a:t>name</a:t>
              </a:r>
            </a:p>
          </p:txBody>
        </p:sp>
        <p:sp>
          <p:nvSpPr>
            <p:cNvPr id="311" name="Shape 311"/>
            <p:cNvSpPr/>
            <p:nvPr/>
          </p:nvSpPr>
          <p:spPr>
            <a:xfrm>
              <a:off x="3665800" y="3767625"/>
              <a:ext cx="1452600" cy="453299"/>
            </a:xfrm>
            <a:prstGeom prst="rect">
              <a:avLst/>
            </a:prstGeom>
            <a:no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r>
                <a:rPr lang="en" sz="1600">
                  <a:solidFill>
                    <a:schemeClr val="dk1"/>
                  </a:solidFill>
                </a:rPr>
                <a:t>Animal@0x36</a:t>
              </a:r>
            </a:p>
          </p:txBody>
        </p:sp>
        <p:sp>
          <p:nvSpPr>
            <p:cNvPr id="317" name="Shape 317"/>
            <p:cNvSpPr txBox="1"/>
            <p:nvPr/>
          </p:nvSpPr>
          <p:spPr>
            <a:xfrm>
              <a:off x="3665800" y="4220925"/>
              <a:ext cx="2186099" cy="857400"/>
            </a:xfrm>
            <a:prstGeom prst="rect">
              <a:avLst/>
            </a:prstGeom>
            <a:noFill/>
            <a:ln w="19050" cap="flat">
              <a:solidFill>
                <a:schemeClr val="dk2"/>
              </a:solidFill>
              <a:prstDash val="solid"/>
              <a:round/>
              <a:headEnd type="none" w="med" len="med"/>
              <a:tailEnd type="none" w="med" len="med"/>
            </a:ln>
          </p:spPr>
          <p:txBody>
            <a:bodyPr lIns="91425" tIns="91425" rIns="91425" bIns="91425" anchor="t" anchorCtr="0">
              <a:noAutofit/>
            </a:bodyPr>
            <a:lstStyle/>
            <a:p>
              <a:pPr>
                <a:spcBef>
                  <a:spcPts val="0"/>
                </a:spcBef>
                <a:buNone/>
              </a:pPr>
              <a:endParaRPr/>
            </a:p>
          </p:txBody>
        </p:sp>
        <p:sp>
          <p:nvSpPr>
            <p:cNvPr id="318" name="Shape 318"/>
            <p:cNvSpPr/>
            <p:nvPr/>
          </p:nvSpPr>
          <p:spPr>
            <a:xfrm>
              <a:off x="4679425" y="4422975"/>
              <a:ext cx="870300" cy="453299"/>
            </a:xfrm>
            <a:prstGeom prst="rect">
              <a:avLst/>
            </a:prstGeom>
            <a:no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sz="1600"/>
                <a:t>“Bob”</a:t>
              </a:r>
            </a:p>
          </p:txBody>
        </p:sp>
      </p:grpSp>
    </p:spTree>
  </p:cSld>
  <p:clrMapOvr>
    <a:masterClrMapping/>
  </p:clrMapOvr>
  <p:transition xmlns:p14="http://schemas.microsoft.com/office/powerpoint/2010/mai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670"/>
        <p:cNvGrpSpPr/>
        <p:nvPr/>
      </p:nvGrpSpPr>
      <p:grpSpPr>
        <a:xfrm>
          <a:off x="0" y="0"/>
          <a:ext cx="0" cy="0"/>
          <a:chOff x="0" y="0"/>
          <a:chExt cx="0" cy="0"/>
        </a:xfrm>
      </p:grpSpPr>
      <p:sp>
        <p:nvSpPr>
          <p:cNvPr id="671" name="Shape 671"/>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200"/>
              <a:t>A Little More Geometry!</a:t>
            </a:r>
          </a:p>
        </p:txBody>
      </p:sp>
      <p:sp>
        <p:nvSpPr>
          <p:cNvPr id="672" name="Shape 672"/>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Abstract Classes</a:t>
            </a:r>
          </a:p>
        </p:txBody>
      </p:sp>
      <p:sp>
        <p:nvSpPr>
          <p:cNvPr id="673" name="Shape 673"/>
          <p:cNvSpPr/>
          <p:nvPr/>
        </p:nvSpPr>
        <p:spPr>
          <a:xfrm>
            <a:off x="3502200" y="1458925"/>
            <a:ext cx="2139599" cy="1035299"/>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algn="ctr" rtl="0">
              <a:spcBef>
                <a:spcPts val="0"/>
              </a:spcBef>
              <a:buNone/>
            </a:pPr>
            <a:r>
              <a:rPr lang="en" sz="2000" b="1">
                <a:solidFill>
                  <a:srgbClr val="1155CC"/>
                </a:solidFill>
                <a:latin typeface="Courier New"/>
                <a:ea typeface="Courier New"/>
                <a:cs typeface="Courier New"/>
                <a:sym typeface="Courier New"/>
              </a:rPr>
              <a:t>Shape</a:t>
            </a:r>
          </a:p>
          <a:p>
            <a:pPr algn="l" rtl="0">
              <a:spcBef>
                <a:spcPts val="0"/>
              </a:spcBef>
              <a:buNone/>
            </a:pPr>
            <a:r>
              <a:rPr lang="en" sz="2000"/>
              <a:t>    x </a:t>
            </a:r>
            <a:r>
              <a:rPr lang="en" sz="2000">
                <a:solidFill>
                  <a:schemeClr val="dk1"/>
                </a:solidFill>
              </a:rPr>
              <a:t>____</a:t>
            </a:r>
          </a:p>
          <a:p>
            <a:pPr algn="l">
              <a:spcBef>
                <a:spcPts val="0"/>
              </a:spcBef>
              <a:buNone/>
            </a:pPr>
            <a:r>
              <a:rPr lang="en" sz="2000"/>
              <a:t>    y </a:t>
            </a:r>
            <a:r>
              <a:rPr lang="en" sz="2000">
                <a:solidFill>
                  <a:schemeClr val="dk1"/>
                </a:solidFill>
              </a:rPr>
              <a:t>____</a:t>
            </a:r>
          </a:p>
        </p:txBody>
      </p:sp>
      <p:sp>
        <p:nvSpPr>
          <p:cNvPr id="674" name="Shape 674"/>
          <p:cNvSpPr/>
          <p:nvPr/>
        </p:nvSpPr>
        <p:spPr>
          <a:xfrm>
            <a:off x="3258900" y="3353425"/>
            <a:ext cx="2626200" cy="1356599"/>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algn="ctr" rtl="0">
              <a:spcBef>
                <a:spcPts val="0"/>
              </a:spcBef>
              <a:buNone/>
            </a:pPr>
            <a:r>
              <a:rPr lang="en" sz="2000" b="1">
                <a:solidFill>
                  <a:srgbClr val="1155CC"/>
                </a:solidFill>
                <a:latin typeface="Courier New"/>
                <a:ea typeface="Courier New"/>
                <a:cs typeface="Courier New"/>
                <a:sym typeface="Courier New"/>
              </a:rPr>
              <a:t>Triangle</a:t>
            </a:r>
          </a:p>
          <a:p>
            <a:pPr algn="l" rtl="0">
              <a:spcBef>
                <a:spcPts val="0"/>
              </a:spcBef>
              <a:buNone/>
            </a:pPr>
            <a:r>
              <a:rPr lang="en" sz="2000"/>
              <a:t>   area()     </a:t>
            </a:r>
          </a:p>
          <a:p>
            <a:pPr algn="l" rtl="0">
              <a:spcBef>
                <a:spcPts val="0"/>
              </a:spcBef>
              <a:buNone/>
            </a:pPr>
            <a:r>
              <a:rPr lang="en" sz="2000"/>
              <a:t>   base</a:t>
            </a:r>
            <a:r>
              <a:rPr lang="en" sz="2000">
                <a:solidFill>
                  <a:schemeClr val="dk1"/>
                </a:solidFill>
              </a:rPr>
              <a:t>____</a:t>
            </a:r>
          </a:p>
          <a:p>
            <a:pPr lvl="0" algn="l" rtl="0">
              <a:spcBef>
                <a:spcPts val="0"/>
              </a:spcBef>
              <a:buNone/>
            </a:pPr>
            <a:r>
              <a:rPr lang="en" sz="2000"/>
              <a:t>   height </a:t>
            </a:r>
            <a:r>
              <a:rPr lang="en" sz="2000">
                <a:solidFill>
                  <a:schemeClr val="dk1"/>
                </a:solidFill>
              </a:rPr>
              <a:t>____</a:t>
            </a:r>
          </a:p>
        </p:txBody>
      </p:sp>
      <p:sp>
        <p:nvSpPr>
          <p:cNvPr id="675" name="Shape 675"/>
          <p:cNvSpPr/>
          <p:nvPr/>
        </p:nvSpPr>
        <p:spPr>
          <a:xfrm>
            <a:off x="6338125" y="3373375"/>
            <a:ext cx="2139599" cy="995400"/>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algn="ctr" rtl="0">
              <a:spcBef>
                <a:spcPts val="0"/>
              </a:spcBef>
              <a:buNone/>
            </a:pPr>
            <a:r>
              <a:rPr lang="en" sz="2000" b="1">
                <a:solidFill>
                  <a:srgbClr val="1155CC"/>
                </a:solidFill>
                <a:latin typeface="Courier New"/>
                <a:ea typeface="Courier New"/>
                <a:cs typeface="Courier New"/>
                <a:sym typeface="Courier New"/>
              </a:rPr>
              <a:t>Circle</a:t>
            </a:r>
          </a:p>
          <a:p>
            <a:pPr algn="l" rtl="0">
              <a:spcBef>
                <a:spcPts val="0"/>
              </a:spcBef>
              <a:buNone/>
            </a:pPr>
            <a:r>
              <a:rPr lang="en" sz="2000"/>
              <a:t>   area()</a:t>
            </a:r>
          </a:p>
          <a:p>
            <a:pPr lvl="0" algn="l" rtl="0">
              <a:spcBef>
                <a:spcPts val="0"/>
              </a:spcBef>
              <a:buNone/>
            </a:pPr>
            <a:r>
              <a:rPr lang="en" sz="2000"/>
              <a:t>   radius </a:t>
            </a:r>
            <a:r>
              <a:rPr lang="en" sz="2000">
                <a:solidFill>
                  <a:schemeClr val="dk1"/>
                </a:solidFill>
              </a:rPr>
              <a:t>____</a:t>
            </a:r>
          </a:p>
        </p:txBody>
      </p:sp>
      <p:sp>
        <p:nvSpPr>
          <p:cNvPr id="676" name="Shape 676"/>
          <p:cNvSpPr/>
          <p:nvPr/>
        </p:nvSpPr>
        <p:spPr>
          <a:xfrm>
            <a:off x="666275" y="3353425"/>
            <a:ext cx="2139599" cy="1035299"/>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algn="ctr" rtl="0">
              <a:spcBef>
                <a:spcPts val="0"/>
              </a:spcBef>
              <a:buNone/>
            </a:pPr>
            <a:r>
              <a:rPr lang="en" sz="2000" b="1">
                <a:solidFill>
                  <a:srgbClr val="1155CC"/>
                </a:solidFill>
                <a:latin typeface="Courier New"/>
                <a:ea typeface="Courier New"/>
                <a:cs typeface="Courier New"/>
                <a:sym typeface="Courier New"/>
              </a:rPr>
              <a:t>Square</a:t>
            </a:r>
          </a:p>
          <a:p>
            <a:pPr algn="l" rtl="0">
              <a:spcBef>
                <a:spcPts val="0"/>
              </a:spcBef>
              <a:buNone/>
            </a:pPr>
            <a:r>
              <a:rPr lang="en" sz="2000"/>
              <a:t>   area()</a:t>
            </a:r>
          </a:p>
          <a:p>
            <a:pPr lvl="0" algn="l" rtl="0">
              <a:spcBef>
                <a:spcPts val="0"/>
              </a:spcBef>
              <a:buNone/>
            </a:pPr>
            <a:r>
              <a:rPr lang="en" sz="2000"/>
              <a:t>   size ____</a:t>
            </a:r>
          </a:p>
        </p:txBody>
      </p:sp>
      <p:cxnSp>
        <p:nvCxnSpPr>
          <p:cNvPr id="677" name="Shape 677"/>
          <p:cNvCxnSpPr>
            <a:stCxn id="673" idx="2"/>
            <a:endCxn id="676" idx="0"/>
          </p:cNvCxnSpPr>
          <p:nvPr/>
        </p:nvCxnSpPr>
        <p:spPr>
          <a:xfrm flipH="1">
            <a:off x="1736099" y="2494224"/>
            <a:ext cx="2835900" cy="859200"/>
          </a:xfrm>
          <a:prstGeom prst="straightConnector1">
            <a:avLst/>
          </a:prstGeom>
          <a:noFill/>
          <a:ln w="19050" cap="flat">
            <a:solidFill>
              <a:schemeClr val="dk2"/>
            </a:solidFill>
            <a:prstDash val="solid"/>
            <a:round/>
            <a:headEnd type="none" w="lg" len="lg"/>
            <a:tailEnd type="triangle" w="lg" len="lg"/>
          </a:ln>
        </p:spPr>
      </p:cxnSp>
      <p:cxnSp>
        <p:nvCxnSpPr>
          <p:cNvPr id="678" name="Shape 678"/>
          <p:cNvCxnSpPr>
            <a:stCxn id="673" idx="2"/>
            <a:endCxn id="674" idx="0"/>
          </p:cNvCxnSpPr>
          <p:nvPr/>
        </p:nvCxnSpPr>
        <p:spPr>
          <a:xfrm>
            <a:off x="4571999" y="2494224"/>
            <a:ext cx="0" cy="859200"/>
          </a:xfrm>
          <a:prstGeom prst="straightConnector1">
            <a:avLst/>
          </a:prstGeom>
          <a:noFill/>
          <a:ln w="19050" cap="flat">
            <a:solidFill>
              <a:schemeClr val="dk2"/>
            </a:solidFill>
            <a:prstDash val="solid"/>
            <a:round/>
            <a:headEnd type="none" w="lg" len="lg"/>
            <a:tailEnd type="triangle" w="lg" len="lg"/>
          </a:ln>
        </p:spPr>
      </p:cxnSp>
      <p:cxnSp>
        <p:nvCxnSpPr>
          <p:cNvPr id="679" name="Shape 679"/>
          <p:cNvCxnSpPr>
            <a:stCxn id="673" idx="2"/>
            <a:endCxn id="675" idx="0"/>
          </p:cNvCxnSpPr>
          <p:nvPr/>
        </p:nvCxnSpPr>
        <p:spPr>
          <a:xfrm>
            <a:off x="4571999" y="2494224"/>
            <a:ext cx="2835900" cy="879300"/>
          </a:xfrm>
          <a:prstGeom prst="straightConnector1">
            <a:avLst/>
          </a:prstGeom>
          <a:noFill/>
          <a:ln w="19050" cap="flat">
            <a:solidFill>
              <a:schemeClr val="dk2"/>
            </a:solidFill>
            <a:prstDash val="solid"/>
            <a:round/>
            <a:headEnd type="none" w="lg" len="lg"/>
            <a:tailEnd type="triangle" w="lg" len="lg"/>
          </a:ln>
        </p:spPr>
      </p:cxnSp>
    </p:spTree>
  </p:cSld>
  <p:clrMapOvr>
    <a:masterClrMapping/>
  </p:clrMapOvr>
  <p:transition xmlns:p14="http://schemas.microsoft.com/office/powerpoint/2010/mai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683"/>
        <p:cNvGrpSpPr/>
        <p:nvPr/>
      </p:nvGrpSpPr>
      <p:grpSpPr>
        <a:xfrm>
          <a:off x="0" y="0"/>
          <a:ext cx="0" cy="0"/>
          <a:chOff x="0" y="0"/>
          <a:chExt cx="0" cy="0"/>
        </a:xfrm>
      </p:grpSpPr>
      <p:sp>
        <p:nvSpPr>
          <p:cNvPr id="684" name="Shape 684"/>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200">
                <a:solidFill>
                  <a:srgbClr val="CC0202"/>
                </a:solidFill>
              </a:rPr>
              <a:t>A Partial Solution:</a:t>
            </a:r>
          </a:p>
        </p:txBody>
      </p:sp>
      <p:sp>
        <p:nvSpPr>
          <p:cNvPr id="685" name="Shape 685"/>
          <p:cNvSpPr txBox="1">
            <a:spLocks noGrp="1"/>
          </p:cNvSpPr>
          <p:nvPr>
            <p:ph type="body" idx="1"/>
          </p:nvPr>
        </p:nvSpPr>
        <p:spPr>
          <a:xfrm>
            <a:off x="457200" y="1200150"/>
            <a:ext cx="8229600" cy="738000"/>
          </a:xfrm>
          <a:prstGeom prst="rect">
            <a:avLst/>
          </a:prstGeom>
        </p:spPr>
        <p:txBody>
          <a:bodyPr lIns="91425" tIns="91425" rIns="91425" bIns="91425" anchor="t" anchorCtr="0">
            <a:noAutofit/>
          </a:bodyPr>
          <a:lstStyle/>
          <a:p>
            <a:pPr lvl="0" rtl="0">
              <a:spcBef>
                <a:spcPts val="0"/>
              </a:spcBef>
              <a:buNone/>
            </a:pPr>
            <a:r>
              <a:rPr lang="en" sz="2200"/>
              <a:t>Add method area to class Shape:</a:t>
            </a:r>
          </a:p>
        </p:txBody>
      </p:sp>
      <p:sp>
        <p:nvSpPr>
          <p:cNvPr id="686" name="Shape 686"/>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Abstract Classes</a:t>
            </a:r>
          </a:p>
        </p:txBody>
      </p:sp>
      <p:sp>
        <p:nvSpPr>
          <p:cNvPr id="687" name="Shape 687"/>
          <p:cNvSpPr txBox="1"/>
          <p:nvPr/>
        </p:nvSpPr>
        <p:spPr>
          <a:xfrm>
            <a:off x="811950" y="2074925"/>
            <a:ext cx="3443099" cy="992700"/>
          </a:xfrm>
          <a:prstGeom prst="rect">
            <a:avLst/>
          </a:prstGeom>
          <a:noFill/>
          <a:ln>
            <a:noFill/>
          </a:ln>
        </p:spPr>
        <p:txBody>
          <a:bodyPr lIns="91425" tIns="91425" rIns="91425" bIns="91425" anchor="t" anchorCtr="0">
            <a:noAutofit/>
          </a:bodyPr>
          <a:lstStyle/>
          <a:p>
            <a:pPr rtl="0">
              <a:spcBef>
                <a:spcPts val="0"/>
              </a:spcBef>
              <a:buNone/>
            </a:pPr>
            <a:r>
              <a:rPr lang="en" sz="1800" b="1">
                <a:solidFill>
                  <a:srgbClr val="1155CC"/>
                </a:solidFill>
                <a:latin typeface="Courier New"/>
                <a:ea typeface="Courier New"/>
                <a:cs typeface="Courier New"/>
                <a:sym typeface="Courier New"/>
              </a:rPr>
              <a:t>public double </a:t>
            </a:r>
            <a:r>
              <a:rPr lang="en" sz="1800">
                <a:solidFill>
                  <a:srgbClr val="1155CC"/>
                </a:solidFill>
                <a:latin typeface="Courier New"/>
                <a:ea typeface="Courier New"/>
                <a:cs typeface="Courier New"/>
                <a:sym typeface="Courier New"/>
              </a:rPr>
              <a:t>area() {</a:t>
            </a:r>
          </a:p>
          <a:p>
            <a:pPr rtl="0">
              <a:spcBef>
                <a:spcPts val="0"/>
              </a:spcBef>
              <a:buNone/>
            </a:pPr>
            <a:r>
              <a:rPr lang="en" sz="1800">
                <a:solidFill>
                  <a:srgbClr val="1155CC"/>
                </a:solidFill>
                <a:latin typeface="Courier New"/>
                <a:ea typeface="Courier New"/>
                <a:cs typeface="Courier New"/>
                <a:sym typeface="Courier New"/>
              </a:rPr>
              <a:t>	return 0;</a:t>
            </a:r>
          </a:p>
          <a:p>
            <a:pPr>
              <a:spcBef>
                <a:spcPts val="0"/>
              </a:spcBef>
              <a:buNone/>
            </a:pPr>
            <a:r>
              <a:rPr lang="en" sz="1800">
                <a:solidFill>
                  <a:srgbClr val="1155CC"/>
                </a:solidFill>
                <a:latin typeface="Courier New"/>
                <a:ea typeface="Courier New"/>
                <a:cs typeface="Courier New"/>
                <a:sym typeface="Courier New"/>
              </a:rPr>
              <a:t>}</a:t>
            </a:r>
          </a:p>
        </p:txBody>
      </p:sp>
      <p:sp>
        <p:nvSpPr>
          <p:cNvPr id="688" name="Shape 688"/>
          <p:cNvSpPr txBox="1"/>
          <p:nvPr/>
        </p:nvSpPr>
        <p:spPr>
          <a:xfrm>
            <a:off x="811950" y="3398200"/>
            <a:ext cx="7520100" cy="992700"/>
          </a:xfrm>
          <a:prstGeom prst="rect">
            <a:avLst/>
          </a:prstGeom>
          <a:noFill/>
          <a:ln>
            <a:noFill/>
          </a:ln>
        </p:spPr>
        <p:txBody>
          <a:bodyPr lIns="91425" tIns="91425" rIns="91425" bIns="91425" anchor="t" anchorCtr="0">
            <a:noAutofit/>
          </a:bodyPr>
          <a:lstStyle/>
          <a:p>
            <a:pPr lvl="0" rtl="0">
              <a:spcBef>
                <a:spcPts val="0"/>
              </a:spcBef>
              <a:buNone/>
            </a:pPr>
            <a:r>
              <a:rPr lang="en" sz="1800" b="1">
                <a:solidFill>
                  <a:srgbClr val="1155CC"/>
                </a:solidFill>
                <a:latin typeface="Courier New"/>
                <a:ea typeface="Courier New"/>
                <a:cs typeface="Courier New"/>
                <a:sym typeface="Courier New"/>
              </a:rPr>
              <a:t>public double </a:t>
            </a:r>
            <a:r>
              <a:rPr lang="en" sz="1800">
                <a:solidFill>
                  <a:srgbClr val="1155CC"/>
                </a:solidFill>
                <a:latin typeface="Courier New"/>
                <a:ea typeface="Courier New"/>
                <a:cs typeface="Courier New"/>
                <a:sym typeface="Courier New"/>
              </a:rPr>
              <a:t>area() {</a:t>
            </a:r>
          </a:p>
          <a:p>
            <a:pPr lvl="0" rtl="0">
              <a:spcBef>
                <a:spcPts val="0"/>
              </a:spcBef>
              <a:buNone/>
            </a:pPr>
            <a:r>
              <a:rPr lang="en" sz="1800" b="1">
                <a:solidFill>
                  <a:srgbClr val="1155CC"/>
                </a:solidFill>
                <a:latin typeface="Courier New"/>
                <a:ea typeface="Courier New"/>
                <a:cs typeface="Courier New"/>
                <a:sym typeface="Courier New"/>
              </a:rPr>
              <a:t>	throw new </a:t>
            </a:r>
            <a:r>
              <a:rPr lang="en" sz="1800">
                <a:solidFill>
                  <a:srgbClr val="1155CC"/>
                </a:solidFill>
                <a:latin typeface="Courier New"/>
                <a:ea typeface="Courier New"/>
                <a:cs typeface="Courier New"/>
                <a:sym typeface="Courier New"/>
              </a:rPr>
              <a:t>RuntimeException(“area not overridden”);</a:t>
            </a:r>
          </a:p>
          <a:p>
            <a:pPr lvl="0" rtl="0">
              <a:spcBef>
                <a:spcPts val="0"/>
              </a:spcBef>
              <a:buNone/>
            </a:pPr>
            <a:r>
              <a:rPr lang="en" sz="1800">
                <a:solidFill>
                  <a:srgbClr val="1155CC"/>
                </a:solidFill>
                <a:latin typeface="Courier New"/>
                <a:ea typeface="Courier New"/>
                <a:cs typeface="Courier New"/>
                <a:sym typeface="Courier New"/>
              </a:rPr>
              <a:t>}</a:t>
            </a:r>
          </a:p>
          <a:p>
            <a:pPr lvl="0" rtl="0">
              <a:spcBef>
                <a:spcPts val="0"/>
              </a:spcBef>
              <a:buNone/>
            </a:pPr>
            <a:endParaRPr sz="1800">
              <a:latin typeface="Courier New"/>
              <a:ea typeface="Courier New"/>
              <a:cs typeface="Courier New"/>
              <a:sym typeface="Courier New"/>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87"/>
                                        </p:tgtEl>
                                        <p:attrNameLst>
                                          <p:attrName>style.visibility</p:attrName>
                                        </p:attrNameLst>
                                      </p:cBhvr>
                                      <p:to>
                                        <p:strVal val="visible"/>
                                      </p:to>
                                    </p:set>
                                    <p:animEffect transition="in" filter="fade">
                                      <p:cBhvr>
                                        <p:cTn id="7" dur="1000"/>
                                        <p:tgtEl>
                                          <p:spTgt spid="68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88"/>
                                        </p:tgtEl>
                                        <p:attrNameLst>
                                          <p:attrName>style.visibility</p:attrName>
                                        </p:attrNameLst>
                                      </p:cBhvr>
                                      <p:to>
                                        <p:strVal val="visible"/>
                                      </p:to>
                                    </p:set>
                                    <p:animEffect transition="in" filter="fade">
                                      <p:cBhvr>
                                        <p:cTn id="12" dur="1000"/>
                                        <p:tgtEl>
                                          <p:spTgt spid="6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692"/>
        <p:cNvGrpSpPr/>
        <p:nvPr/>
      </p:nvGrpSpPr>
      <p:grpSpPr>
        <a:xfrm>
          <a:off x="0" y="0"/>
          <a:ext cx="0" cy="0"/>
          <a:chOff x="0" y="0"/>
          <a:chExt cx="0" cy="0"/>
        </a:xfrm>
      </p:grpSpPr>
      <p:sp>
        <p:nvSpPr>
          <p:cNvPr id="693" name="Shape 693"/>
          <p:cNvSpPr txBox="1">
            <a:spLocks noGrp="1"/>
          </p:cNvSpPr>
          <p:nvPr>
            <p:ph type="title"/>
          </p:nvPr>
        </p:nvSpPr>
        <p:spPr>
          <a:xfrm>
            <a:off x="450200" y="225678"/>
            <a:ext cx="8229600" cy="857400"/>
          </a:xfrm>
          <a:prstGeom prst="rect">
            <a:avLst/>
          </a:prstGeom>
        </p:spPr>
        <p:txBody>
          <a:bodyPr lIns="91425" tIns="91425" rIns="91425" bIns="91425" anchor="b" anchorCtr="0">
            <a:noAutofit/>
          </a:bodyPr>
          <a:lstStyle/>
          <a:p>
            <a:pPr lvl="0" rtl="0">
              <a:spcBef>
                <a:spcPts val="0"/>
              </a:spcBef>
              <a:buNone/>
            </a:pPr>
            <a:r>
              <a:rPr lang="en" sz="3200"/>
              <a:t>Problems not solved</a:t>
            </a:r>
          </a:p>
        </p:txBody>
      </p:sp>
      <p:sp>
        <p:nvSpPr>
          <p:cNvPr id="694" name="Shape 694"/>
          <p:cNvSpPr txBox="1"/>
          <p:nvPr/>
        </p:nvSpPr>
        <p:spPr>
          <a:xfrm>
            <a:off x="915350" y="1439175"/>
            <a:ext cx="7527899" cy="1626300"/>
          </a:xfrm>
          <a:prstGeom prst="rect">
            <a:avLst/>
          </a:prstGeom>
          <a:noFill/>
          <a:ln>
            <a:noFill/>
          </a:ln>
        </p:spPr>
        <p:txBody>
          <a:bodyPr lIns="91425" tIns="91425" rIns="91425" bIns="91425" anchor="t" anchorCtr="0">
            <a:noAutofit/>
          </a:bodyPr>
          <a:lstStyle/>
          <a:p>
            <a:pPr marL="457200" lvl="0" indent="-368300" rtl="0">
              <a:spcBef>
                <a:spcPts val="0"/>
              </a:spcBef>
              <a:buClr>
                <a:srgbClr val="000000"/>
              </a:buClr>
              <a:buSzPct val="100000"/>
              <a:buFont typeface="Arial"/>
              <a:buAutoNum type="arabicPeriod"/>
            </a:pPr>
            <a:r>
              <a:rPr lang="en" sz="2200">
                <a:solidFill>
                  <a:schemeClr val="dk1"/>
                </a:solidFill>
              </a:rPr>
              <a:t>What is a Shape that isn’t a Circle, Square, Triangle, etc?  What is </a:t>
            </a:r>
            <a:r>
              <a:rPr lang="en" sz="2200" i="1">
                <a:solidFill>
                  <a:schemeClr val="dk1"/>
                </a:solidFill>
              </a:rPr>
              <a:t>only</a:t>
            </a:r>
            <a:r>
              <a:rPr lang="en" sz="2200">
                <a:solidFill>
                  <a:schemeClr val="dk1"/>
                </a:solidFill>
              </a:rPr>
              <a:t> a shape, nothing more specific?</a:t>
            </a:r>
          </a:p>
          <a:p>
            <a:pPr marL="914400" lvl="1" indent="-368300" rtl="0">
              <a:spcBef>
                <a:spcPts val="0"/>
              </a:spcBef>
              <a:buClr>
                <a:srgbClr val="000000"/>
              </a:buClr>
              <a:buSzPct val="95652"/>
              <a:buFont typeface="Arial"/>
              <a:buAutoNum type="alphaLcPeriod"/>
            </a:pPr>
            <a:r>
              <a:rPr lang="en" sz="2300">
                <a:solidFill>
                  <a:srgbClr val="1155CC"/>
                </a:solidFill>
                <a:latin typeface="Courier New"/>
                <a:ea typeface="Courier New"/>
                <a:cs typeface="Courier New"/>
                <a:sym typeface="Courier New"/>
              </a:rPr>
              <a:t>Shape</a:t>
            </a:r>
            <a:r>
              <a:rPr lang="en" sz="2300" b="1">
                <a:solidFill>
                  <a:srgbClr val="1155CC"/>
                </a:solidFill>
                <a:latin typeface="Courier New"/>
                <a:ea typeface="Courier New"/>
                <a:cs typeface="Courier New"/>
                <a:sym typeface="Courier New"/>
              </a:rPr>
              <a:t> </a:t>
            </a:r>
            <a:r>
              <a:rPr lang="en" sz="2300">
                <a:solidFill>
                  <a:srgbClr val="1155CC"/>
                </a:solidFill>
                <a:latin typeface="Courier New"/>
                <a:ea typeface="Courier New"/>
                <a:cs typeface="Courier New"/>
                <a:sym typeface="Courier New"/>
              </a:rPr>
              <a:t>s =</a:t>
            </a:r>
            <a:r>
              <a:rPr lang="en" sz="2300" b="1">
                <a:solidFill>
                  <a:srgbClr val="1155CC"/>
                </a:solidFill>
                <a:latin typeface="Courier New"/>
                <a:ea typeface="Courier New"/>
                <a:cs typeface="Courier New"/>
                <a:sym typeface="Courier New"/>
              </a:rPr>
              <a:t> new </a:t>
            </a:r>
            <a:r>
              <a:rPr lang="en" sz="2300">
                <a:solidFill>
                  <a:srgbClr val="1155CC"/>
                </a:solidFill>
                <a:latin typeface="Courier New"/>
                <a:ea typeface="Courier New"/>
                <a:cs typeface="Courier New"/>
                <a:sym typeface="Courier New"/>
              </a:rPr>
              <a:t>Shape(...);</a:t>
            </a:r>
            <a:r>
              <a:rPr lang="en" sz="2200">
                <a:solidFill>
                  <a:schemeClr val="dk1"/>
                </a:solidFill>
              </a:rPr>
              <a:t> Should be disallowed</a:t>
            </a:r>
          </a:p>
          <a:p>
            <a:pPr marR="0" lvl="0" algn="l" rtl="0">
              <a:lnSpc>
                <a:spcPct val="100000"/>
              </a:lnSpc>
              <a:spcBef>
                <a:spcPts val="0"/>
              </a:spcBef>
              <a:spcAft>
                <a:spcPts val="0"/>
              </a:spcAft>
              <a:buNone/>
            </a:pPr>
            <a:endParaRPr sz="2200">
              <a:solidFill>
                <a:schemeClr val="dk1"/>
              </a:solidFill>
            </a:endParaRPr>
          </a:p>
        </p:txBody>
      </p:sp>
      <p:sp>
        <p:nvSpPr>
          <p:cNvPr id="695" name="Shape 695"/>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Abstract Classes</a:t>
            </a:r>
          </a:p>
        </p:txBody>
      </p:sp>
      <p:sp>
        <p:nvSpPr>
          <p:cNvPr id="696" name="Shape 696"/>
          <p:cNvSpPr txBox="1"/>
          <p:nvPr/>
        </p:nvSpPr>
        <p:spPr>
          <a:xfrm>
            <a:off x="888275" y="3239600"/>
            <a:ext cx="7576500" cy="1445700"/>
          </a:xfrm>
          <a:prstGeom prst="rect">
            <a:avLst/>
          </a:prstGeom>
          <a:noFill/>
          <a:ln>
            <a:noFill/>
          </a:ln>
        </p:spPr>
        <p:txBody>
          <a:bodyPr lIns="91425" tIns="91425" rIns="91425" bIns="91425" anchor="t" anchorCtr="0">
            <a:noAutofit/>
          </a:bodyPr>
          <a:lstStyle/>
          <a:p>
            <a:pPr lvl="0" rtl="0">
              <a:spcBef>
                <a:spcPts val="0"/>
              </a:spcBef>
              <a:buNone/>
            </a:pPr>
            <a:r>
              <a:rPr lang="en" sz="2200">
                <a:solidFill>
                  <a:schemeClr val="dk1"/>
                </a:solidFill>
              </a:rPr>
              <a:t>2.  What if a subclass doesn’t override area()?</a:t>
            </a:r>
          </a:p>
          <a:p>
            <a:pPr marL="914400" lvl="1" indent="-368300" rtl="0">
              <a:spcBef>
                <a:spcPts val="0"/>
              </a:spcBef>
              <a:buClr>
                <a:schemeClr val="dk1"/>
              </a:buClr>
              <a:buSzPct val="100000"/>
              <a:buFont typeface="Arial"/>
              <a:buAutoNum type="alphaLcPeriod"/>
            </a:pPr>
            <a:r>
              <a:rPr lang="en" sz="2200">
                <a:solidFill>
                  <a:schemeClr val="dk1"/>
                </a:solidFill>
              </a:rPr>
              <a:t>Can’t force the subclass to override it!</a:t>
            </a:r>
          </a:p>
          <a:p>
            <a:pPr marL="914400" lvl="1" indent="-368300" rtl="0">
              <a:spcBef>
                <a:spcPts val="0"/>
              </a:spcBef>
              <a:buClr>
                <a:schemeClr val="dk1"/>
              </a:buClr>
              <a:buSzPct val="100000"/>
              <a:buFont typeface="Arial"/>
              <a:buAutoNum type="alphaLcPeriod"/>
            </a:pPr>
            <a:r>
              <a:rPr lang="en" sz="2200">
                <a:solidFill>
                  <a:schemeClr val="dk1"/>
                </a:solidFill>
              </a:rPr>
              <a:t>Incorrect value returned or exception thrown. </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96"/>
                                        </p:tgtEl>
                                        <p:attrNameLst>
                                          <p:attrName>style.visibility</p:attrName>
                                        </p:attrNameLst>
                                      </p:cBhvr>
                                      <p:to>
                                        <p:strVal val="visible"/>
                                      </p:to>
                                    </p:set>
                                    <p:animEffect transition="in" filter="fade">
                                      <p:cBhvr>
                                        <p:cTn id="7" dur="1000"/>
                                        <p:tgtEl>
                                          <p:spTgt spid="6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700"/>
        <p:cNvGrpSpPr/>
        <p:nvPr/>
      </p:nvGrpSpPr>
      <p:grpSpPr>
        <a:xfrm>
          <a:off x="0" y="0"/>
          <a:ext cx="0" cy="0"/>
          <a:chOff x="0" y="0"/>
          <a:chExt cx="0" cy="0"/>
        </a:xfrm>
      </p:grpSpPr>
      <p:sp>
        <p:nvSpPr>
          <p:cNvPr id="701" name="Shape 701"/>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a:t>Solution: Abstract classes</a:t>
            </a:r>
          </a:p>
        </p:txBody>
      </p:sp>
      <p:sp>
        <p:nvSpPr>
          <p:cNvPr id="702" name="Shape 702"/>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spcBef>
                <a:spcPts val="0"/>
              </a:spcBef>
              <a:buNone/>
            </a:pPr>
            <a:endParaRPr sz="2200"/>
          </a:p>
          <a:p>
            <a:pPr rtl="0">
              <a:spcBef>
                <a:spcPts val="0"/>
              </a:spcBef>
              <a:buNone/>
            </a:pPr>
            <a:endParaRPr sz="2200"/>
          </a:p>
          <a:p>
            <a:pPr rtl="0">
              <a:spcBef>
                <a:spcPts val="0"/>
              </a:spcBef>
              <a:buNone/>
            </a:pPr>
            <a:r>
              <a:rPr lang="en" sz="2200" b="1">
                <a:solidFill>
                  <a:srgbClr val="1155CC"/>
                </a:solidFill>
                <a:latin typeface="Courier New"/>
                <a:ea typeface="Courier New"/>
                <a:cs typeface="Courier New"/>
                <a:sym typeface="Courier New"/>
              </a:rPr>
              <a:t>public </a:t>
            </a:r>
            <a:r>
              <a:rPr lang="en" sz="2200" b="1">
                <a:solidFill>
                  <a:schemeClr val="accent1"/>
                </a:solidFill>
                <a:latin typeface="Courier New"/>
                <a:ea typeface="Courier New"/>
                <a:cs typeface="Courier New"/>
                <a:sym typeface="Courier New"/>
              </a:rPr>
              <a:t>abstract</a:t>
            </a:r>
            <a:r>
              <a:rPr lang="en" sz="2200" b="1">
                <a:solidFill>
                  <a:srgbClr val="1155CC"/>
                </a:solidFill>
                <a:latin typeface="Courier New"/>
                <a:ea typeface="Courier New"/>
                <a:cs typeface="Courier New"/>
                <a:sym typeface="Courier New"/>
              </a:rPr>
              <a:t> class </a:t>
            </a:r>
            <a:r>
              <a:rPr lang="en" sz="2200">
                <a:solidFill>
                  <a:srgbClr val="1155CC"/>
                </a:solidFill>
                <a:latin typeface="Courier New"/>
                <a:ea typeface="Courier New"/>
                <a:cs typeface="Courier New"/>
                <a:sym typeface="Courier New"/>
              </a:rPr>
              <a:t>Shape {</a:t>
            </a:r>
          </a:p>
          <a:p>
            <a:pPr rtl="0">
              <a:spcBef>
                <a:spcPts val="0"/>
              </a:spcBef>
              <a:buNone/>
            </a:pPr>
            <a:endParaRPr sz="2200" b="1">
              <a:solidFill>
                <a:srgbClr val="1155CC"/>
              </a:solidFill>
              <a:latin typeface="Courier New"/>
              <a:ea typeface="Courier New"/>
              <a:cs typeface="Courier New"/>
              <a:sym typeface="Courier New"/>
            </a:endParaRPr>
          </a:p>
          <a:p>
            <a:pPr rtl="0">
              <a:spcBef>
                <a:spcPts val="0"/>
              </a:spcBef>
              <a:buNone/>
            </a:pPr>
            <a:r>
              <a:rPr lang="en" sz="2200" b="1">
                <a:solidFill>
                  <a:srgbClr val="1155CC"/>
                </a:solidFill>
                <a:latin typeface="Courier New"/>
                <a:ea typeface="Courier New"/>
                <a:cs typeface="Courier New"/>
                <a:sym typeface="Courier New"/>
              </a:rPr>
              <a:t>	public double </a:t>
            </a:r>
            <a:r>
              <a:rPr lang="en" sz="2200">
                <a:solidFill>
                  <a:srgbClr val="1155CC"/>
                </a:solidFill>
                <a:latin typeface="Courier New"/>
                <a:ea typeface="Courier New"/>
                <a:cs typeface="Courier New"/>
                <a:sym typeface="Courier New"/>
              </a:rPr>
              <a:t>area() {</a:t>
            </a:r>
          </a:p>
          <a:p>
            <a:pPr marL="457200" indent="457200" rtl="0">
              <a:spcBef>
                <a:spcPts val="0"/>
              </a:spcBef>
              <a:buNone/>
            </a:pPr>
            <a:r>
              <a:rPr lang="en" sz="2200">
                <a:solidFill>
                  <a:srgbClr val="1155CC"/>
                </a:solidFill>
                <a:latin typeface="Courier New"/>
                <a:ea typeface="Courier New"/>
                <a:cs typeface="Courier New"/>
                <a:sym typeface="Courier New"/>
              </a:rPr>
              <a:t>return 0;</a:t>
            </a:r>
          </a:p>
          <a:p>
            <a:pPr marL="457200" indent="0" rtl="0">
              <a:spcBef>
                <a:spcPts val="0"/>
              </a:spcBef>
              <a:buNone/>
            </a:pPr>
            <a:r>
              <a:rPr lang="en" sz="2200">
                <a:solidFill>
                  <a:srgbClr val="1155CC"/>
                </a:solidFill>
                <a:latin typeface="Courier New"/>
                <a:ea typeface="Courier New"/>
                <a:cs typeface="Courier New"/>
                <a:sym typeface="Courier New"/>
              </a:rPr>
              <a:t>}</a:t>
            </a:r>
          </a:p>
          <a:p>
            <a:pPr rtl="0">
              <a:spcBef>
                <a:spcPts val="0"/>
              </a:spcBef>
              <a:buNone/>
            </a:pPr>
            <a:r>
              <a:rPr lang="en" sz="2200">
                <a:solidFill>
                  <a:srgbClr val="1155CC"/>
                </a:solidFill>
                <a:latin typeface="Courier New"/>
                <a:ea typeface="Courier New"/>
                <a:cs typeface="Courier New"/>
                <a:sym typeface="Courier New"/>
              </a:rPr>
              <a:t>}</a:t>
            </a:r>
          </a:p>
          <a:p>
            <a:pPr rtl="0">
              <a:spcBef>
                <a:spcPts val="0"/>
              </a:spcBef>
              <a:buNone/>
            </a:pPr>
            <a:endParaRPr sz="2400"/>
          </a:p>
          <a:p>
            <a:pPr rtl="0">
              <a:spcBef>
                <a:spcPts val="0"/>
              </a:spcBef>
              <a:buNone/>
            </a:pPr>
            <a:endParaRPr sz="2200"/>
          </a:p>
          <a:p>
            <a:pPr rtl="0">
              <a:spcBef>
                <a:spcPts val="0"/>
              </a:spcBef>
              <a:buNone/>
            </a:pPr>
            <a:endParaRPr sz="2200"/>
          </a:p>
          <a:p>
            <a:pPr rtl="0">
              <a:spcBef>
                <a:spcPts val="0"/>
              </a:spcBef>
              <a:buNone/>
            </a:pPr>
            <a:endParaRPr sz="2200"/>
          </a:p>
          <a:p>
            <a:pPr lvl="0" rtl="0">
              <a:spcBef>
                <a:spcPts val="0"/>
              </a:spcBef>
              <a:buNone/>
            </a:pPr>
            <a:endParaRPr sz="2200"/>
          </a:p>
          <a:p>
            <a:pPr lvl="0">
              <a:spcBef>
                <a:spcPts val="0"/>
              </a:spcBef>
              <a:buNone/>
            </a:pPr>
            <a:endParaRPr sz="2200"/>
          </a:p>
        </p:txBody>
      </p:sp>
      <p:sp>
        <p:nvSpPr>
          <p:cNvPr id="703" name="Shape 703"/>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Abstract Classes</a:t>
            </a:r>
          </a:p>
        </p:txBody>
      </p:sp>
      <p:cxnSp>
        <p:nvCxnSpPr>
          <p:cNvPr id="704" name="Shape 704"/>
          <p:cNvCxnSpPr/>
          <p:nvPr/>
        </p:nvCxnSpPr>
        <p:spPr>
          <a:xfrm flipH="1">
            <a:off x="2736774" y="1574314"/>
            <a:ext cx="1646700" cy="619799"/>
          </a:xfrm>
          <a:prstGeom prst="straightConnector1">
            <a:avLst/>
          </a:prstGeom>
          <a:noFill/>
          <a:ln w="19050" cap="flat">
            <a:solidFill>
              <a:schemeClr val="dk2"/>
            </a:solidFill>
            <a:prstDash val="solid"/>
            <a:round/>
            <a:headEnd type="none" w="lg" len="lg"/>
            <a:tailEnd type="triangle" w="lg" len="lg"/>
          </a:ln>
        </p:spPr>
      </p:cxnSp>
      <p:sp>
        <p:nvSpPr>
          <p:cNvPr id="705" name="Shape 705"/>
          <p:cNvSpPr txBox="1"/>
          <p:nvPr/>
        </p:nvSpPr>
        <p:spPr>
          <a:xfrm>
            <a:off x="4383475" y="1200150"/>
            <a:ext cx="2620800" cy="981300"/>
          </a:xfrm>
          <a:prstGeom prst="rect">
            <a:avLst/>
          </a:prstGeom>
          <a:noFill/>
          <a:ln>
            <a:noFill/>
          </a:ln>
        </p:spPr>
        <p:txBody>
          <a:bodyPr lIns="91425" tIns="91425" rIns="91425" bIns="91425" anchor="t" anchorCtr="0">
            <a:noAutofit/>
          </a:bodyPr>
          <a:lstStyle/>
          <a:p>
            <a:pPr lvl="0" rtl="0">
              <a:spcBef>
                <a:spcPts val="0"/>
              </a:spcBef>
              <a:buNone/>
            </a:pPr>
            <a:r>
              <a:rPr lang="en" sz="1800" b="1" i="1"/>
              <a:t>Abstract class</a:t>
            </a:r>
          </a:p>
          <a:p>
            <a:pPr rtl="0">
              <a:spcBef>
                <a:spcPts val="0"/>
              </a:spcBef>
              <a:buNone/>
            </a:pPr>
            <a:r>
              <a:rPr lang="en" sz="1800"/>
              <a:t>Can’t be instantiated. </a:t>
            </a:r>
          </a:p>
          <a:p>
            <a:pPr lvl="0" rtl="0">
              <a:spcBef>
                <a:spcPts val="0"/>
              </a:spcBef>
              <a:buNone/>
            </a:pPr>
            <a:r>
              <a:rPr lang="en" sz="1800"/>
              <a:t>(</a:t>
            </a:r>
            <a:r>
              <a:rPr lang="en" sz="1800" b="1">
                <a:solidFill>
                  <a:srgbClr val="DA0002"/>
                </a:solidFill>
                <a:latin typeface="Courier New"/>
                <a:ea typeface="Courier New"/>
                <a:cs typeface="Courier New"/>
                <a:sym typeface="Courier New"/>
              </a:rPr>
              <a:t>new</a:t>
            </a:r>
            <a:r>
              <a:rPr lang="en" sz="1800">
                <a:solidFill>
                  <a:srgbClr val="DA0002"/>
                </a:solidFill>
                <a:latin typeface="Courier New"/>
                <a:ea typeface="Courier New"/>
                <a:cs typeface="Courier New"/>
                <a:sym typeface="Courier New"/>
              </a:rPr>
              <a:t> Shape()</a:t>
            </a:r>
            <a:r>
              <a:rPr lang="en" sz="1800"/>
              <a:t> illegal)</a:t>
            </a:r>
          </a:p>
        </p:txBody>
      </p:sp>
    </p:spTree>
  </p:cSld>
  <p:clrMapOvr>
    <a:masterClrMapping/>
  </p:clrMapOvr>
  <p:transition xmlns:p14="http://schemas.microsoft.com/office/powerpoint/2010/main" spd="slow">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709"/>
        <p:cNvGrpSpPr/>
        <p:nvPr/>
      </p:nvGrpSpPr>
      <p:grpSpPr>
        <a:xfrm>
          <a:off x="0" y="0"/>
          <a:ext cx="0" cy="0"/>
          <a:chOff x="0" y="0"/>
          <a:chExt cx="0" cy="0"/>
        </a:xfrm>
      </p:grpSpPr>
      <p:sp>
        <p:nvSpPr>
          <p:cNvPr id="710" name="Shape 710"/>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a:t>Solution: Abstract methods</a:t>
            </a:r>
          </a:p>
        </p:txBody>
      </p:sp>
      <p:sp>
        <p:nvSpPr>
          <p:cNvPr id="711" name="Shape 711"/>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spcBef>
                <a:spcPts val="0"/>
              </a:spcBef>
              <a:buNone/>
            </a:pPr>
            <a:endParaRPr sz="2200"/>
          </a:p>
          <a:p>
            <a:pPr lvl="0" rtl="0">
              <a:spcBef>
                <a:spcPts val="0"/>
              </a:spcBef>
              <a:buNone/>
            </a:pPr>
            <a:endParaRPr sz="2200"/>
          </a:p>
          <a:p>
            <a:pPr lvl="0" rtl="0">
              <a:spcBef>
                <a:spcPts val="0"/>
              </a:spcBef>
              <a:buNone/>
            </a:pPr>
            <a:r>
              <a:rPr lang="en" sz="2200" b="1">
                <a:solidFill>
                  <a:srgbClr val="1155CC"/>
                </a:solidFill>
                <a:latin typeface="Courier New"/>
                <a:ea typeface="Courier New"/>
                <a:cs typeface="Courier New"/>
                <a:sym typeface="Courier New"/>
              </a:rPr>
              <a:t>public </a:t>
            </a:r>
            <a:r>
              <a:rPr lang="en" sz="2200" b="1">
                <a:solidFill>
                  <a:schemeClr val="accent1"/>
                </a:solidFill>
                <a:latin typeface="Courier New"/>
                <a:ea typeface="Courier New"/>
                <a:cs typeface="Courier New"/>
                <a:sym typeface="Courier New"/>
              </a:rPr>
              <a:t>abstract</a:t>
            </a:r>
            <a:r>
              <a:rPr lang="en" sz="2200" b="1">
                <a:solidFill>
                  <a:srgbClr val="1155CC"/>
                </a:solidFill>
                <a:latin typeface="Courier New"/>
                <a:ea typeface="Courier New"/>
                <a:cs typeface="Courier New"/>
                <a:sym typeface="Courier New"/>
              </a:rPr>
              <a:t> class </a:t>
            </a:r>
            <a:r>
              <a:rPr lang="en" sz="2200">
                <a:solidFill>
                  <a:srgbClr val="1155CC"/>
                </a:solidFill>
                <a:latin typeface="Courier New"/>
                <a:ea typeface="Courier New"/>
                <a:cs typeface="Courier New"/>
                <a:sym typeface="Courier New"/>
              </a:rPr>
              <a:t>Shape {</a:t>
            </a:r>
          </a:p>
          <a:p>
            <a:pPr lvl="0" rtl="0">
              <a:spcBef>
                <a:spcPts val="0"/>
              </a:spcBef>
              <a:buNone/>
            </a:pPr>
            <a:endParaRPr sz="2200" b="1">
              <a:solidFill>
                <a:srgbClr val="1155CC"/>
              </a:solidFill>
              <a:latin typeface="Courier New"/>
              <a:ea typeface="Courier New"/>
              <a:cs typeface="Courier New"/>
              <a:sym typeface="Courier New"/>
            </a:endParaRPr>
          </a:p>
          <a:p>
            <a:pPr lvl="0" rtl="0">
              <a:spcBef>
                <a:spcPts val="0"/>
              </a:spcBef>
              <a:buNone/>
            </a:pPr>
            <a:r>
              <a:rPr lang="en" sz="2200" b="1">
                <a:solidFill>
                  <a:srgbClr val="1155CC"/>
                </a:solidFill>
                <a:latin typeface="Courier New"/>
                <a:ea typeface="Courier New"/>
                <a:cs typeface="Courier New"/>
                <a:sym typeface="Courier New"/>
              </a:rPr>
              <a:t>	public </a:t>
            </a:r>
            <a:r>
              <a:rPr lang="en" sz="2200" b="1">
                <a:solidFill>
                  <a:srgbClr val="DA0002"/>
                </a:solidFill>
                <a:latin typeface="Courier New"/>
                <a:ea typeface="Courier New"/>
                <a:cs typeface="Courier New"/>
                <a:sym typeface="Courier New"/>
              </a:rPr>
              <a:t>abstract</a:t>
            </a:r>
            <a:r>
              <a:rPr lang="en" sz="2200" b="1">
                <a:solidFill>
                  <a:srgbClr val="1155CC"/>
                </a:solidFill>
                <a:latin typeface="Courier New"/>
                <a:ea typeface="Courier New"/>
                <a:cs typeface="Courier New"/>
                <a:sym typeface="Courier New"/>
              </a:rPr>
              <a:t> double </a:t>
            </a:r>
            <a:r>
              <a:rPr lang="en" sz="2200">
                <a:solidFill>
                  <a:srgbClr val="1155CC"/>
                </a:solidFill>
                <a:latin typeface="Courier New"/>
                <a:ea typeface="Courier New"/>
                <a:cs typeface="Courier New"/>
                <a:sym typeface="Courier New"/>
              </a:rPr>
              <a:t>area();</a:t>
            </a:r>
          </a:p>
          <a:p>
            <a:pPr lvl="0" rtl="0">
              <a:spcBef>
                <a:spcPts val="0"/>
              </a:spcBef>
              <a:buNone/>
            </a:pPr>
            <a:endParaRPr sz="2200" b="1">
              <a:solidFill>
                <a:srgbClr val="1155CC"/>
              </a:solidFill>
              <a:latin typeface="Courier New"/>
              <a:ea typeface="Courier New"/>
              <a:cs typeface="Courier New"/>
              <a:sym typeface="Courier New"/>
            </a:endParaRPr>
          </a:p>
          <a:p>
            <a:pPr lvl="0" rtl="0">
              <a:spcBef>
                <a:spcPts val="0"/>
              </a:spcBef>
              <a:buNone/>
            </a:pPr>
            <a:r>
              <a:rPr lang="en" sz="2200">
                <a:solidFill>
                  <a:srgbClr val="1155CC"/>
                </a:solidFill>
                <a:latin typeface="Courier New"/>
                <a:ea typeface="Courier New"/>
                <a:cs typeface="Courier New"/>
                <a:sym typeface="Courier New"/>
              </a:rPr>
              <a:t>}</a:t>
            </a:r>
          </a:p>
          <a:p>
            <a:pPr lvl="0" rtl="0">
              <a:spcBef>
                <a:spcPts val="0"/>
              </a:spcBef>
              <a:buNone/>
            </a:pPr>
            <a:endParaRPr sz="2400"/>
          </a:p>
          <a:p>
            <a:pPr lvl="0" rtl="0">
              <a:spcBef>
                <a:spcPts val="0"/>
              </a:spcBef>
              <a:buNone/>
            </a:pPr>
            <a:endParaRPr sz="2200"/>
          </a:p>
          <a:p>
            <a:pPr lvl="0" rtl="0">
              <a:spcBef>
                <a:spcPts val="0"/>
              </a:spcBef>
              <a:buNone/>
            </a:pPr>
            <a:endParaRPr sz="2200"/>
          </a:p>
          <a:p>
            <a:pPr lvl="0" rtl="0">
              <a:spcBef>
                <a:spcPts val="0"/>
              </a:spcBef>
              <a:buNone/>
            </a:pPr>
            <a:endParaRPr sz="2200"/>
          </a:p>
          <a:p>
            <a:pPr lvl="0" rtl="0">
              <a:spcBef>
                <a:spcPts val="0"/>
              </a:spcBef>
              <a:buNone/>
            </a:pPr>
            <a:endParaRPr sz="2200"/>
          </a:p>
          <a:p>
            <a:pPr lvl="0" rtl="0">
              <a:spcBef>
                <a:spcPts val="0"/>
              </a:spcBef>
              <a:buNone/>
            </a:pPr>
            <a:endParaRPr sz="2200"/>
          </a:p>
        </p:txBody>
      </p:sp>
      <p:sp>
        <p:nvSpPr>
          <p:cNvPr id="712" name="Shape 712"/>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Abstract Classes</a:t>
            </a:r>
          </a:p>
        </p:txBody>
      </p:sp>
      <p:cxnSp>
        <p:nvCxnSpPr>
          <p:cNvPr id="713" name="Shape 713"/>
          <p:cNvCxnSpPr>
            <a:stCxn id="714" idx="1"/>
          </p:cNvCxnSpPr>
          <p:nvPr/>
        </p:nvCxnSpPr>
        <p:spPr>
          <a:xfrm rot="10800000">
            <a:off x="2816275" y="3417299"/>
            <a:ext cx="1567200" cy="642900"/>
          </a:xfrm>
          <a:prstGeom prst="straightConnector1">
            <a:avLst/>
          </a:prstGeom>
          <a:noFill/>
          <a:ln w="19050" cap="flat">
            <a:solidFill>
              <a:schemeClr val="dk2"/>
            </a:solidFill>
            <a:prstDash val="solid"/>
            <a:round/>
            <a:headEnd type="none" w="lg" len="lg"/>
            <a:tailEnd type="triangle" w="lg" len="lg"/>
          </a:ln>
        </p:spPr>
      </p:cxnSp>
      <p:sp>
        <p:nvSpPr>
          <p:cNvPr id="714" name="Shape 714"/>
          <p:cNvSpPr txBox="1"/>
          <p:nvPr/>
        </p:nvSpPr>
        <p:spPr>
          <a:xfrm>
            <a:off x="4383475" y="3818700"/>
            <a:ext cx="2286000" cy="482999"/>
          </a:xfrm>
          <a:prstGeom prst="rect">
            <a:avLst/>
          </a:prstGeom>
          <a:noFill/>
          <a:ln>
            <a:noFill/>
          </a:ln>
        </p:spPr>
        <p:txBody>
          <a:bodyPr lIns="91425" tIns="91425" rIns="91425" bIns="91425" anchor="t" anchorCtr="0">
            <a:noAutofit/>
          </a:bodyPr>
          <a:lstStyle/>
          <a:p>
            <a:pPr lvl="0" rtl="0">
              <a:spcBef>
                <a:spcPts val="0"/>
              </a:spcBef>
              <a:buNone/>
            </a:pPr>
            <a:r>
              <a:rPr lang="en" sz="1800" b="1" i="1"/>
              <a:t>Abstract method</a:t>
            </a:r>
          </a:p>
          <a:p>
            <a:pPr lvl="0" rtl="0">
              <a:spcBef>
                <a:spcPts val="0"/>
              </a:spcBef>
              <a:buNone/>
            </a:pPr>
            <a:r>
              <a:rPr lang="en" sz="1800"/>
              <a:t>Subclass must override.</a:t>
            </a:r>
          </a:p>
        </p:txBody>
      </p:sp>
      <p:sp>
        <p:nvSpPr>
          <p:cNvPr id="715" name="Shape 715"/>
          <p:cNvSpPr txBox="1"/>
          <p:nvPr/>
        </p:nvSpPr>
        <p:spPr>
          <a:xfrm>
            <a:off x="6506250" y="1324550"/>
            <a:ext cx="2286000" cy="3349800"/>
          </a:xfrm>
          <a:prstGeom prst="rect">
            <a:avLst/>
          </a:prstGeom>
          <a:noFill/>
          <a:ln>
            <a:noFill/>
          </a:ln>
        </p:spPr>
        <p:txBody>
          <a:bodyPr lIns="91425" tIns="91425" rIns="91425" bIns="91425" anchor="t" anchorCtr="0">
            <a:noAutofit/>
          </a:bodyPr>
          <a:lstStyle/>
          <a:p>
            <a:pPr marL="457200" lvl="0" indent="-342900" rtl="0">
              <a:lnSpc>
                <a:spcPct val="115000"/>
              </a:lnSpc>
              <a:spcBef>
                <a:spcPts val="0"/>
              </a:spcBef>
              <a:buClr>
                <a:schemeClr val="dk1"/>
              </a:buClr>
              <a:buSzPct val="100000"/>
              <a:buFont typeface="Arial"/>
              <a:buChar char="●"/>
            </a:pPr>
            <a:r>
              <a:rPr lang="en" sz="1800">
                <a:solidFill>
                  <a:schemeClr val="dk1"/>
                </a:solidFill>
              </a:rPr>
              <a:t>Can have implemented methods, too</a:t>
            </a:r>
          </a:p>
          <a:p>
            <a:pPr lvl="0" rtl="0">
              <a:lnSpc>
                <a:spcPct val="115000"/>
              </a:lnSpc>
              <a:spcBef>
                <a:spcPts val="0"/>
              </a:spcBef>
              <a:buNone/>
            </a:pPr>
            <a:endParaRPr sz="1800">
              <a:solidFill>
                <a:schemeClr val="dk1"/>
              </a:solidFill>
            </a:endParaRPr>
          </a:p>
          <a:p>
            <a:pPr marL="457200" lvl="0" indent="-342900" rtl="0">
              <a:lnSpc>
                <a:spcPct val="115000"/>
              </a:lnSpc>
              <a:spcBef>
                <a:spcPts val="0"/>
              </a:spcBef>
              <a:buClr>
                <a:schemeClr val="dk1"/>
              </a:buClr>
              <a:buSzPct val="100000"/>
              <a:buFont typeface="Arial"/>
              <a:buChar char="●"/>
            </a:pPr>
            <a:r>
              <a:rPr lang="en" sz="1800">
                <a:solidFill>
                  <a:schemeClr val="dk1"/>
                </a:solidFill>
              </a:rPr>
              <a:t>Place abstract method only in abstract class.</a:t>
            </a:r>
          </a:p>
          <a:p>
            <a:pPr lvl="0" rtl="0">
              <a:lnSpc>
                <a:spcPct val="115000"/>
              </a:lnSpc>
              <a:spcBef>
                <a:spcPts val="0"/>
              </a:spcBef>
              <a:buNone/>
            </a:pPr>
            <a:endParaRPr sz="1800">
              <a:solidFill>
                <a:schemeClr val="dk1"/>
              </a:solidFill>
            </a:endParaRPr>
          </a:p>
          <a:p>
            <a:pPr marL="457200" lvl="0" indent="-342900" rtl="0">
              <a:lnSpc>
                <a:spcPct val="115000"/>
              </a:lnSpc>
              <a:spcBef>
                <a:spcPts val="0"/>
              </a:spcBef>
              <a:buClr>
                <a:schemeClr val="dk1"/>
              </a:buClr>
              <a:buSzPct val="100000"/>
              <a:buFont typeface="Arial"/>
              <a:buChar char="●"/>
            </a:pPr>
            <a:r>
              <a:rPr lang="en" sz="1800">
                <a:solidFill>
                  <a:schemeClr val="dk1"/>
                </a:solidFill>
              </a:rPr>
              <a:t>Semicolon instead of body.</a:t>
            </a:r>
          </a:p>
          <a:p>
            <a:pPr lvl="0" rtl="0">
              <a:lnSpc>
                <a:spcPct val="115000"/>
              </a:lnSpc>
              <a:spcBef>
                <a:spcPts val="0"/>
              </a:spcBef>
              <a:buNone/>
            </a:pPr>
            <a:endParaRPr sz="1800">
              <a:solidFill>
                <a:schemeClr val="dk1"/>
              </a:solidFill>
            </a:endParaRPr>
          </a:p>
          <a:p>
            <a:pPr lvl="0" rtl="0">
              <a:spcBef>
                <a:spcPts val="0"/>
              </a:spcBef>
              <a:buNone/>
            </a:pPr>
            <a:endParaRPr/>
          </a:p>
        </p:txBody>
      </p:sp>
    </p:spTree>
  </p:cSld>
  <p:clrMapOvr>
    <a:masterClrMapping/>
  </p:clrMapOvr>
  <p:transition xmlns:p14="http://schemas.microsoft.com/office/powerpoint/2010/main" spd="slow">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719"/>
        <p:cNvGrpSpPr/>
        <p:nvPr/>
      </p:nvGrpSpPr>
      <p:grpSpPr>
        <a:xfrm>
          <a:off x="0" y="0"/>
          <a:ext cx="0" cy="0"/>
          <a:chOff x="0" y="0"/>
          <a:chExt cx="0" cy="0"/>
        </a:xfrm>
      </p:grpSpPr>
      <p:sp>
        <p:nvSpPr>
          <p:cNvPr id="720" name="Shape 720"/>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200"/>
              <a:t>Abstract Classes, Abstract Methods</a:t>
            </a:r>
          </a:p>
        </p:txBody>
      </p:sp>
      <p:sp>
        <p:nvSpPr>
          <p:cNvPr id="721" name="Shape 721"/>
          <p:cNvSpPr txBox="1">
            <a:spLocks noGrp="1"/>
          </p:cNvSpPr>
          <p:nvPr>
            <p:ph type="body" idx="1"/>
          </p:nvPr>
        </p:nvSpPr>
        <p:spPr>
          <a:xfrm>
            <a:off x="457200" y="1200150"/>
            <a:ext cx="8553299" cy="3725699"/>
          </a:xfrm>
          <a:prstGeom prst="rect">
            <a:avLst/>
          </a:prstGeom>
        </p:spPr>
        <p:txBody>
          <a:bodyPr lIns="91425" tIns="91425" rIns="91425" bIns="91425" anchor="ctr" anchorCtr="0">
            <a:noAutofit/>
          </a:bodyPr>
          <a:lstStyle/>
          <a:p>
            <a:pPr marL="457200" lvl="0" indent="-368300" rtl="0">
              <a:lnSpc>
                <a:spcPct val="115000"/>
              </a:lnSpc>
              <a:spcBef>
                <a:spcPts val="0"/>
              </a:spcBef>
              <a:buClr>
                <a:schemeClr val="dk1"/>
              </a:buClr>
              <a:buSzPct val="100000"/>
              <a:buFont typeface="Arial"/>
              <a:buAutoNum type="arabicPeriod"/>
            </a:pPr>
            <a:r>
              <a:rPr lang="en" sz="2200" b="1"/>
              <a:t>Cannot instantiate an object of an abstract class. </a:t>
            </a:r>
          </a:p>
          <a:p>
            <a:pPr rtl="0">
              <a:lnSpc>
                <a:spcPct val="115000"/>
              </a:lnSpc>
              <a:spcBef>
                <a:spcPts val="0"/>
              </a:spcBef>
              <a:buNone/>
            </a:pPr>
            <a:r>
              <a:rPr lang="en" sz="2200">
                <a:solidFill>
                  <a:srgbClr val="1155CC"/>
                </a:solidFill>
              </a:rPr>
              <a:t>      (Cannot use new-expression)</a:t>
            </a:r>
          </a:p>
          <a:p>
            <a:pPr lvl="0" rtl="0">
              <a:lnSpc>
                <a:spcPct val="115000"/>
              </a:lnSpc>
              <a:spcBef>
                <a:spcPts val="0"/>
              </a:spcBef>
              <a:buNone/>
            </a:pPr>
            <a:endParaRPr sz="2200">
              <a:solidFill>
                <a:srgbClr val="1155CC"/>
              </a:solidFill>
            </a:endParaRPr>
          </a:p>
          <a:p>
            <a:pPr marL="457200" lvl="0" indent="-368300" rtl="0">
              <a:lnSpc>
                <a:spcPct val="115000"/>
              </a:lnSpc>
              <a:spcBef>
                <a:spcPts val="0"/>
              </a:spcBef>
              <a:buClr>
                <a:schemeClr val="dk1"/>
              </a:buClr>
              <a:buSzPct val="100000"/>
              <a:buFont typeface="Arial"/>
              <a:buAutoNum type="arabicPeriod"/>
            </a:pPr>
            <a:r>
              <a:rPr lang="en" sz="2200" b="1">
                <a:solidFill>
                  <a:srgbClr val="000000"/>
                </a:solidFill>
              </a:rPr>
              <a:t>A subclass must override abstract methods.</a:t>
            </a:r>
          </a:p>
          <a:p>
            <a:pPr rtl="0">
              <a:lnSpc>
                <a:spcPct val="115000"/>
              </a:lnSpc>
              <a:spcBef>
                <a:spcPts val="0"/>
              </a:spcBef>
              <a:buNone/>
            </a:pPr>
            <a:endParaRPr sz="2200" b="1">
              <a:solidFill>
                <a:srgbClr val="000000"/>
              </a:solidFill>
            </a:endParaRPr>
          </a:p>
          <a:p>
            <a:pPr lvl="0" rtl="0">
              <a:lnSpc>
                <a:spcPct val="115000"/>
              </a:lnSpc>
              <a:spcBef>
                <a:spcPts val="0"/>
              </a:spcBef>
              <a:buNone/>
            </a:pPr>
            <a:r>
              <a:rPr lang="en" sz="2200" b="1">
                <a:solidFill>
                  <a:srgbClr val="000000"/>
                </a:solidFill>
              </a:rPr>
              <a:t>(but no multiple inheritance in Java, so…)</a:t>
            </a:r>
          </a:p>
        </p:txBody>
      </p:sp>
      <p:sp>
        <p:nvSpPr>
          <p:cNvPr id="722" name="Shape 722"/>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Abstract Classes</a:t>
            </a:r>
          </a:p>
        </p:txBody>
      </p:sp>
    </p:spTree>
  </p:cSld>
  <p:clrMapOvr>
    <a:masterClrMapping/>
  </p:clrMapOvr>
  <p:transition xmlns:p14="http://schemas.microsoft.com/office/powerpoint/2010/main" spd="slow">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726"/>
        <p:cNvGrpSpPr/>
        <p:nvPr/>
      </p:nvGrpSpPr>
      <p:grpSpPr>
        <a:xfrm>
          <a:off x="0" y="0"/>
          <a:ext cx="0" cy="0"/>
          <a:chOff x="0" y="0"/>
          <a:chExt cx="0" cy="0"/>
        </a:xfrm>
      </p:grpSpPr>
      <p:sp>
        <p:nvSpPr>
          <p:cNvPr id="727" name="Shape 727"/>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a:t>Interfaces</a:t>
            </a:r>
          </a:p>
        </p:txBody>
      </p:sp>
      <p:sp>
        <p:nvSpPr>
          <p:cNvPr id="728" name="Shape 728"/>
          <p:cNvSpPr txBox="1">
            <a:spLocks noGrp="1"/>
          </p:cNvSpPr>
          <p:nvPr>
            <p:ph type="body" idx="1"/>
          </p:nvPr>
        </p:nvSpPr>
        <p:spPr>
          <a:xfrm>
            <a:off x="457200" y="1254725"/>
            <a:ext cx="8229600" cy="3602399"/>
          </a:xfrm>
          <a:prstGeom prst="rect">
            <a:avLst/>
          </a:prstGeom>
        </p:spPr>
        <p:txBody>
          <a:bodyPr lIns="91425" tIns="91425" rIns="91425" bIns="91425" anchor="t" anchorCtr="0">
            <a:noAutofit/>
          </a:bodyPr>
          <a:lstStyle/>
          <a:p>
            <a:pPr lvl="0" rtl="0">
              <a:spcBef>
                <a:spcPts val="0"/>
              </a:spcBef>
              <a:buNone/>
            </a:pPr>
            <a:r>
              <a:rPr lang="en" sz="2200" b="1">
                <a:solidFill>
                  <a:srgbClr val="1155CC"/>
                </a:solidFill>
                <a:latin typeface="Courier New"/>
                <a:ea typeface="Courier New"/>
                <a:cs typeface="Courier New"/>
                <a:sym typeface="Courier New"/>
              </a:rPr>
              <a:t>public</a:t>
            </a:r>
            <a:r>
              <a:rPr lang="en" sz="2200">
                <a:solidFill>
                  <a:srgbClr val="1155CC"/>
                </a:solidFill>
                <a:latin typeface="Courier New"/>
                <a:ea typeface="Courier New"/>
                <a:cs typeface="Courier New"/>
                <a:sym typeface="Courier New"/>
              </a:rPr>
              <a:t> </a:t>
            </a:r>
            <a:r>
              <a:rPr lang="en" sz="2200" b="1">
                <a:solidFill>
                  <a:srgbClr val="DA0002"/>
                </a:solidFill>
                <a:latin typeface="Courier New"/>
                <a:ea typeface="Courier New"/>
                <a:cs typeface="Courier New"/>
                <a:sym typeface="Courier New"/>
              </a:rPr>
              <a:t>interface</a:t>
            </a:r>
            <a:r>
              <a:rPr lang="en" sz="2200">
                <a:solidFill>
                  <a:srgbClr val="1155CC"/>
                </a:solidFill>
                <a:latin typeface="Courier New"/>
                <a:ea typeface="Courier New"/>
                <a:cs typeface="Courier New"/>
                <a:sym typeface="Courier New"/>
              </a:rPr>
              <a:t> Whistler {</a:t>
            </a:r>
          </a:p>
          <a:p>
            <a:pPr marL="0" indent="0" rtl="0">
              <a:spcBef>
                <a:spcPts val="0"/>
              </a:spcBef>
              <a:buNone/>
            </a:pPr>
            <a:r>
              <a:rPr lang="en" sz="2200">
                <a:solidFill>
                  <a:srgbClr val="1155CC"/>
                </a:solidFill>
                <a:latin typeface="Courier New"/>
                <a:ea typeface="Courier New"/>
                <a:cs typeface="Courier New"/>
                <a:sym typeface="Courier New"/>
              </a:rPr>
              <a:t>	</a:t>
            </a:r>
            <a:r>
              <a:rPr lang="en" sz="2200" b="1">
                <a:solidFill>
                  <a:srgbClr val="1155CC"/>
                </a:solidFill>
                <a:latin typeface="Courier New"/>
                <a:ea typeface="Courier New"/>
                <a:cs typeface="Courier New"/>
                <a:sym typeface="Courier New"/>
              </a:rPr>
              <a:t>void</a:t>
            </a:r>
            <a:r>
              <a:rPr lang="en" sz="2200">
                <a:solidFill>
                  <a:srgbClr val="1155CC"/>
                </a:solidFill>
                <a:latin typeface="Courier New"/>
                <a:ea typeface="Courier New"/>
                <a:cs typeface="Courier New"/>
                <a:sym typeface="Courier New"/>
              </a:rPr>
              <a:t> whistle()</a:t>
            </a:r>
            <a:r>
              <a:rPr lang="en" sz="2200" b="1">
                <a:solidFill>
                  <a:srgbClr val="1155CC"/>
                </a:solidFill>
                <a:latin typeface="Courier New"/>
                <a:ea typeface="Courier New"/>
                <a:cs typeface="Courier New"/>
                <a:sym typeface="Courier New"/>
              </a:rPr>
              <a:t>;</a:t>
            </a:r>
          </a:p>
          <a:p>
            <a:pPr marL="0" indent="0" rtl="0">
              <a:spcBef>
                <a:spcPts val="0"/>
              </a:spcBef>
              <a:buNone/>
            </a:pPr>
            <a:r>
              <a:rPr lang="en" sz="2200">
                <a:solidFill>
                  <a:srgbClr val="1155CC"/>
                </a:solidFill>
                <a:latin typeface="Courier New"/>
                <a:ea typeface="Courier New"/>
                <a:cs typeface="Courier New"/>
                <a:sym typeface="Courier New"/>
              </a:rPr>
              <a:t>	</a:t>
            </a:r>
            <a:r>
              <a:rPr lang="en" sz="2200" b="1">
                <a:solidFill>
                  <a:srgbClr val="1155CC"/>
                </a:solidFill>
                <a:latin typeface="Courier New"/>
                <a:ea typeface="Courier New"/>
                <a:cs typeface="Courier New"/>
                <a:sym typeface="Courier New"/>
              </a:rPr>
              <a:t>int</a:t>
            </a:r>
            <a:r>
              <a:rPr lang="en" sz="2200">
                <a:solidFill>
                  <a:srgbClr val="1155CC"/>
                </a:solidFill>
                <a:latin typeface="Courier New"/>
                <a:ea typeface="Courier New"/>
                <a:cs typeface="Courier New"/>
                <a:sym typeface="Courier New"/>
              </a:rPr>
              <a:t> MEANING_OF_LIFE= 42</a:t>
            </a:r>
            <a:r>
              <a:rPr lang="en" sz="2200" b="1">
                <a:solidFill>
                  <a:srgbClr val="1155CC"/>
                </a:solidFill>
                <a:latin typeface="Courier New"/>
                <a:ea typeface="Courier New"/>
                <a:cs typeface="Courier New"/>
                <a:sym typeface="Courier New"/>
              </a:rPr>
              <a:t>;</a:t>
            </a:r>
          </a:p>
          <a:p>
            <a:pPr marL="0" indent="0" rtl="0">
              <a:spcBef>
                <a:spcPts val="0"/>
              </a:spcBef>
              <a:buNone/>
            </a:pPr>
            <a:r>
              <a:rPr lang="en" sz="2200">
                <a:solidFill>
                  <a:srgbClr val="1155CC"/>
                </a:solidFill>
                <a:latin typeface="Courier New"/>
                <a:ea typeface="Courier New"/>
                <a:cs typeface="Courier New"/>
                <a:sym typeface="Courier New"/>
              </a:rPr>
              <a:t>}</a:t>
            </a:r>
          </a:p>
          <a:p>
            <a:pPr marL="0" lvl="0" indent="0" rtl="0">
              <a:spcBef>
                <a:spcPts val="0"/>
              </a:spcBef>
              <a:buNone/>
            </a:pPr>
            <a:endParaRPr sz="2200">
              <a:solidFill>
                <a:srgbClr val="1155CC"/>
              </a:solidFill>
              <a:latin typeface="Courier New"/>
              <a:ea typeface="Courier New"/>
              <a:cs typeface="Courier New"/>
              <a:sym typeface="Courier New"/>
            </a:endParaRPr>
          </a:p>
          <a:p>
            <a:pPr rtl="0">
              <a:spcBef>
                <a:spcPts val="0"/>
              </a:spcBef>
              <a:buNone/>
            </a:pPr>
            <a:r>
              <a:rPr lang="en" sz="2200" b="1">
                <a:solidFill>
                  <a:srgbClr val="1155CC"/>
                </a:solidFill>
                <a:latin typeface="Courier New"/>
                <a:ea typeface="Courier New"/>
                <a:cs typeface="Courier New"/>
                <a:sym typeface="Courier New"/>
              </a:rPr>
              <a:t>class</a:t>
            </a:r>
            <a:r>
              <a:rPr lang="en" sz="2200">
                <a:solidFill>
                  <a:srgbClr val="1155CC"/>
                </a:solidFill>
                <a:latin typeface="Courier New"/>
                <a:ea typeface="Courier New"/>
                <a:cs typeface="Courier New"/>
                <a:sym typeface="Courier New"/>
              </a:rPr>
              <a:t> Human </a:t>
            </a:r>
            <a:r>
              <a:rPr lang="en" sz="2200" b="1">
                <a:solidFill>
                  <a:srgbClr val="1155CC"/>
                </a:solidFill>
                <a:latin typeface="Courier New"/>
                <a:ea typeface="Courier New"/>
                <a:cs typeface="Courier New"/>
                <a:sym typeface="Courier New"/>
              </a:rPr>
              <a:t>extends</a:t>
            </a:r>
            <a:r>
              <a:rPr lang="en" sz="2200">
                <a:solidFill>
                  <a:srgbClr val="1155CC"/>
                </a:solidFill>
                <a:latin typeface="Courier New"/>
                <a:ea typeface="Courier New"/>
                <a:cs typeface="Courier New"/>
                <a:sym typeface="Courier New"/>
              </a:rPr>
              <a:t> Mammal </a:t>
            </a:r>
            <a:r>
              <a:rPr lang="en" sz="2200" b="1">
                <a:solidFill>
                  <a:srgbClr val="DA0002"/>
                </a:solidFill>
                <a:latin typeface="Courier New"/>
                <a:ea typeface="Courier New"/>
                <a:cs typeface="Courier New"/>
                <a:sym typeface="Courier New"/>
              </a:rPr>
              <a:t>implements</a:t>
            </a:r>
            <a:r>
              <a:rPr lang="en" sz="2200" b="1">
                <a:solidFill>
                  <a:srgbClr val="1155CC"/>
                </a:solidFill>
                <a:latin typeface="Courier New"/>
                <a:ea typeface="Courier New"/>
                <a:cs typeface="Courier New"/>
                <a:sym typeface="Courier New"/>
              </a:rPr>
              <a:t> </a:t>
            </a:r>
            <a:r>
              <a:rPr lang="en" sz="2200">
                <a:solidFill>
                  <a:srgbClr val="1155CC"/>
                </a:solidFill>
                <a:latin typeface="Courier New"/>
                <a:ea typeface="Courier New"/>
                <a:cs typeface="Courier New"/>
                <a:sym typeface="Courier New"/>
              </a:rPr>
              <a:t>Whistler {</a:t>
            </a:r>
          </a:p>
          <a:p>
            <a:pPr lvl="0" rtl="0">
              <a:spcBef>
                <a:spcPts val="0"/>
              </a:spcBef>
              <a:buNone/>
            </a:pPr>
            <a:r>
              <a:rPr lang="en" sz="2200">
                <a:solidFill>
                  <a:srgbClr val="1155CC"/>
                </a:solidFill>
                <a:latin typeface="Courier New"/>
                <a:ea typeface="Courier New"/>
                <a:cs typeface="Courier New"/>
                <a:sym typeface="Courier New"/>
              </a:rPr>
              <a:t>}</a:t>
            </a:r>
          </a:p>
        </p:txBody>
      </p:sp>
      <p:sp>
        <p:nvSpPr>
          <p:cNvPr id="729" name="Shape 729"/>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Interfaces</a:t>
            </a:r>
          </a:p>
        </p:txBody>
      </p:sp>
      <p:sp>
        <p:nvSpPr>
          <p:cNvPr id="730" name="Shape 730"/>
          <p:cNvSpPr txBox="1"/>
          <p:nvPr/>
        </p:nvSpPr>
        <p:spPr>
          <a:xfrm>
            <a:off x="2935625" y="4070600"/>
            <a:ext cx="3673499" cy="694499"/>
          </a:xfrm>
          <a:prstGeom prst="rect">
            <a:avLst/>
          </a:prstGeom>
          <a:noFill/>
          <a:ln>
            <a:noFill/>
          </a:ln>
        </p:spPr>
        <p:txBody>
          <a:bodyPr lIns="91425" tIns="91425" rIns="91425" bIns="91425" anchor="t" anchorCtr="0">
            <a:noAutofit/>
          </a:bodyPr>
          <a:lstStyle/>
          <a:p>
            <a:pPr>
              <a:spcBef>
                <a:spcPts val="0"/>
              </a:spcBef>
              <a:buNone/>
            </a:pPr>
            <a:r>
              <a:rPr lang="en" sz="1800"/>
              <a:t>Must implement all methods in the implemented interfaces</a:t>
            </a:r>
          </a:p>
        </p:txBody>
      </p:sp>
      <p:sp>
        <p:nvSpPr>
          <p:cNvPr id="731" name="Shape 731"/>
          <p:cNvSpPr txBox="1"/>
          <p:nvPr/>
        </p:nvSpPr>
        <p:spPr>
          <a:xfrm>
            <a:off x="5239000" y="1391600"/>
            <a:ext cx="3552600" cy="1937399"/>
          </a:xfrm>
          <a:prstGeom prst="rect">
            <a:avLst/>
          </a:prstGeom>
          <a:noFill/>
          <a:ln>
            <a:noFill/>
          </a:ln>
        </p:spPr>
        <p:txBody>
          <a:bodyPr lIns="91425" tIns="91425" rIns="91425" bIns="91425" anchor="t" anchorCtr="0">
            <a:noAutofit/>
          </a:bodyPr>
          <a:lstStyle/>
          <a:p>
            <a:pPr marL="457200" lvl="0" indent="-342900" rtl="0">
              <a:spcBef>
                <a:spcPts val="0"/>
              </a:spcBef>
              <a:buClr>
                <a:srgbClr val="000000"/>
              </a:buClr>
              <a:buSzPct val="100000"/>
              <a:buFont typeface="Arial"/>
              <a:buChar char="●"/>
            </a:pPr>
            <a:r>
              <a:rPr lang="en" sz="1800"/>
              <a:t>methods are automatically </a:t>
            </a:r>
            <a:r>
              <a:rPr lang="en" sz="1800" b="1">
                <a:solidFill>
                  <a:srgbClr val="1155CC"/>
                </a:solidFill>
                <a:latin typeface="Courier New"/>
                <a:ea typeface="Courier New"/>
                <a:cs typeface="Courier New"/>
                <a:sym typeface="Courier New"/>
              </a:rPr>
              <a:t>public</a:t>
            </a:r>
            <a:r>
              <a:rPr lang="en" sz="1800"/>
              <a:t> and </a:t>
            </a:r>
            <a:r>
              <a:rPr lang="en" sz="1800" b="1">
                <a:solidFill>
                  <a:srgbClr val="1155CC"/>
                </a:solidFill>
                <a:latin typeface="Courier New"/>
                <a:ea typeface="Courier New"/>
                <a:cs typeface="Courier New"/>
                <a:sym typeface="Courier New"/>
              </a:rPr>
              <a:t>abstract</a:t>
            </a:r>
          </a:p>
          <a:p>
            <a:pPr lvl="0" rtl="0">
              <a:spcBef>
                <a:spcPts val="0"/>
              </a:spcBef>
              <a:buNone/>
            </a:pPr>
            <a:endParaRPr sz="1800" b="1">
              <a:solidFill>
                <a:srgbClr val="1155CC"/>
              </a:solidFill>
              <a:latin typeface="Courier New"/>
              <a:ea typeface="Courier New"/>
              <a:cs typeface="Courier New"/>
              <a:sym typeface="Courier New"/>
            </a:endParaRPr>
          </a:p>
          <a:p>
            <a:pPr marL="457200" lvl="0" indent="-342900" rtl="0">
              <a:spcBef>
                <a:spcPts val="0"/>
              </a:spcBef>
              <a:buClr>
                <a:srgbClr val="000000"/>
              </a:buClr>
              <a:buSzPct val="100000"/>
              <a:buFont typeface="Arial"/>
              <a:buChar char="●"/>
            </a:pPr>
            <a:r>
              <a:rPr lang="en" sz="1800"/>
              <a:t>fields are automatically </a:t>
            </a:r>
            <a:r>
              <a:rPr lang="en" sz="1800" b="1">
                <a:solidFill>
                  <a:srgbClr val="1155CC"/>
                </a:solidFill>
                <a:latin typeface="Courier New"/>
                <a:ea typeface="Courier New"/>
                <a:cs typeface="Courier New"/>
                <a:sym typeface="Courier New"/>
              </a:rPr>
              <a:t>public</a:t>
            </a:r>
            <a:r>
              <a:rPr lang="en" sz="1800"/>
              <a:t>, </a:t>
            </a:r>
            <a:r>
              <a:rPr lang="en" sz="1800" b="1">
                <a:solidFill>
                  <a:srgbClr val="1155CC"/>
                </a:solidFill>
                <a:latin typeface="Courier New"/>
                <a:ea typeface="Courier New"/>
                <a:cs typeface="Courier New"/>
                <a:sym typeface="Courier New"/>
              </a:rPr>
              <a:t>static</a:t>
            </a:r>
            <a:r>
              <a:rPr lang="en" sz="1800"/>
              <a:t>, and </a:t>
            </a:r>
            <a:r>
              <a:rPr lang="en" sz="1800" b="1">
                <a:solidFill>
                  <a:srgbClr val="1155CC"/>
                </a:solidFill>
                <a:latin typeface="Courier New"/>
                <a:ea typeface="Courier New"/>
                <a:cs typeface="Courier New"/>
                <a:sym typeface="Courier New"/>
              </a:rPr>
              <a:t>final</a:t>
            </a:r>
            <a:r>
              <a:rPr lang="en" sz="1800">
                <a:solidFill>
                  <a:schemeClr val="dk1"/>
                </a:solidFill>
              </a:rPr>
              <a:t> (i.e. constants)</a:t>
            </a:r>
          </a:p>
        </p:txBody>
      </p:sp>
      <p:cxnSp>
        <p:nvCxnSpPr>
          <p:cNvPr id="732" name="Shape 732"/>
          <p:cNvCxnSpPr>
            <a:stCxn id="730" idx="1"/>
          </p:cNvCxnSpPr>
          <p:nvPr/>
        </p:nvCxnSpPr>
        <p:spPr>
          <a:xfrm rot="10800000">
            <a:off x="2204225" y="3941150"/>
            <a:ext cx="731400" cy="476700"/>
          </a:xfrm>
          <a:prstGeom prst="straightConnector1">
            <a:avLst/>
          </a:prstGeom>
          <a:noFill/>
          <a:ln w="19050" cap="flat">
            <a:solidFill>
              <a:schemeClr val="dk2"/>
            </a:solidFill>
            <a:prstDash val="solid"/>
            <a:round/>
            <a:headEnd type="none" w="lg" len="lg"/>
            <a:tailEnd type="triangle" w="lg" len="lg"/>
          </a:ln>
        </p:spPr>
      </p:cxnSp>
    </p:spTree>
  </p:cSld>
  <p:clrMapOvr>
    <a:masterClrMapping/>
  </p:clrMapOvr>
  <p:transition xmlns:p14="http://schemas.microsoft.com/office/powerpoint/2010/main" spd="slow">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736"/>
        <p:cNvGrpSpPr/>
        <p:nvPr/>
      </p:nvGrpSpPr>
      <p:grpSpPr>
        <a:xfrm>
          <a:off x="0" y="0"/>
          <a:ext cx="0" cy="0"/>
          <a:chOff x="0" y="0"/>
          <a:chExt cx="0" cy="0"/>
        </a:xfrm>
      </p:grpSpPr>
      <p:sp>
        <p:nvSpPr>
          <p:cNvPr id="737" name="Shape 737"/>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a:t>Multiple interfaces</a:t>
            </a:r>
          </a:p>
        </p:txBody>
      </p:sp>
      <p:sp>
        <p:nvSpPr>
          <p:cNvPr id="738" name="Shape 738"/>
          <p:cNvSpPr txBox="1">
            <a:spLocks noGrp="1"/>
          </p:cNvSpPr>
          <p:nvPr>
            <p:ph type="body" idx="1"/>
          </p:nvPr>
        </p:nvSpPr>
        <p:spPr>
          <a:xfrm>
            <a:off x="457200" y="1254725"/>
            <a:ext cx="8397299" cy="3602399"/>
          </a:xfrm>
          <a:prstGeom prst="rect">
            <a:avLst/>
          </a:prstGeom>
        </p:spPr>
        <p:txBody>
          <a:bodyPr lIns="91425" tIns="91425" rIns="91425" bIns="91425" anchor="t" anchorCtr="0">
            <a:noAutofit/>
          </a:bodyPr>
          <a:lstStyle/>
          <a:p>
            <a:pPr lvl="0" rtl="0">
              <a:spcBef>
                <a:spcPts val="0"/>
              </a:spcBef>
              <a:buNone/>
            </a:pPr>
            <a:r>
              <a:rPr lang="en" sz="2200" b="1">
                <a:solidFill>
                  <a:srgbClr val="1155CC"/>
                </a:solidFill>
                <a:latin typeface="Courier New"/>
                <a:ea typeface="Courier New"/>
                <a:cs typeface="Courier New"/>
                <a:sym typeface="Courier New"/>
              </a:rPr>
              <a:t>public</a:t>
            </a:r>
            <a:r>
              <a:rPr lang="en" sz="2200">
                <a:solidFill>
                  <a:srgbClr val="1155CC"/>
                </a:solidFill>
                <a:latin typeface="Courier New"/>
                <a:ea typeface="Courier New"/>
                <a:cs typeface="Courier New"/>
                <a:sym typeface="Courier New"/>
              </a:rPr>
              <a:t> </a:t>
            </a:r>
            <a:r>
              <a:rPr lang="en" sz="2200" b="1">
                <a:solidFill>
                  <a:srgbClr val="DA0002"/>
                </a:solidFill>
                <a:latin typeface="Courier New"/>
                <a:ea typeface="Courier New"/>
                <a:cs typeface="Courier New"/>
                <a:sym typeface="Courier New"/>
              </a:rPr>
              <a:t>interface</a:t>
            </a:r>
            <a:r>
              <a:rPr lang="en" sz="2200">
                <a:solidFill>
                  <a:srgbClr val="1155CC"/>
                </a:solidFill>
                <a:latin typeface="Courier New"/>
                <a:ea typeface="Courier New"/>
                <a:cs typeface="Courier New"/>
                <a:sym typeface="Courier New"/>
              </a:rPr>
              <a:t> Singer {</a:t>
            </a:r>
          </a:p>
          <a:p>
            <a:pPr marL="0" lvl="0" indent="0" rtl="0">
              <a:spcBef>
                <a:spcPts val="0"/>
              </a:spcBef>
              <a:buNone/>
            </a:pPr>
            <a:r>
              <a:rPr lang="en" sz="2200">
                <a:solidFill>
                  <a:srgbClr val="1155CC"/>
                </a:solidFill>
                <a:latin typeface="Courier New"/>
                <a:ea typeface="Courier New"/>
                <a:cs typeface="Courier New"/>
                <a:sym typeface="Courier New"/>
              </a:rPr>
              <a:t>	</a:t>
            </a:r>
            <a:r>
              <a:rPr lang="en" sz="2200" b="1">
                <a:solidFill>
                  <a:srgbClr val="1155CC"/>
                </a:solidFill>
                <a:latin typeface="Courier New"/>
                <a:ea typeface="Courier New"/>
                <a:cs typeface="Courier New"/>
                <a:sym typeface="Courier New"/>
              </a:rPr>
              <a:t>void</a:t>
            </a:r>
            <a:r>
              <a:rPr lang="en" sz="2200">
                <a:solidFill>
                  <a:srgbClr val="1155CC"/>
                </a:solidFill>
                <a:latin typeface="Courier New"/>
                <a:ea typeface="Courier New"/>
                <a:cs typeface="Courier New"/>
                <a:sym typeface="Courier New"/>
              </a:rPr>
              <a:t> singTo(Human h)</a:t>
            </a:r>
            <a:r>
              <a:rPr lang="en" sz="2200" b="1">
                <a:solidFill>
                  <a:srgbClr val="1155CC"/>
                </a:solidFill>
                <a:latin typeface="Courier New"/>
                <a:ea typeface="Courier New"/>
                <a:cs typeface="Courier New"/>
                <a:sym typeface="Courier New"/>
              </a:rPr>
              <a:t>;</a:t>
            </a:r>
          </a:p>
          <a:p>
            <a:pPr marL="0" lvl="0" indent="0" rtl="0">
              <a:spcBef>
                <a:spcPts val="0"/>
              </a:spcBef>
              <a:buNone/>
            </a:pPr>
            <a:r>
              <a:rPr lang="en" sz="2200">
                <a:solidFill>
                  <a:srgbClr val="1155CC"/>
                </a:solidFill>
                <a:latin typeface="Courier New"/>
                <a:ea typeface="Courier New"/>
                <a:cs typeface="Courier New"/>
                <a:sym typeface="Courier New"/>
              </a:rPr>
              <a:t>}</a:t>
            </a:r>
          </a:p>
          <a:p>
            <a:pPr marL="0" lvl="0" indent="0" rtl="0">
              <a:spcBef>
                <a:spcPts val="0"/>
              </a:spcBef>
              <a:buNone/>
            </a:pPr>
            <a:endParaRPr sz="2200">
              <a:solidFill>
                <a:srgbClr val="1155CC"/>
              </a:solidFill>
              <a:latin typeface="Courier New"/>
              <a:ea typeface="Courier New"/>
              <a:cs typeface="Courier New"/>
              <a:sym typeface="Courier New"/>
            </a:endParaRPr>
          </a:p>
          <a:p>
            <a:pPr lvl="0" rtl="0">
              <a:spcBef>
                <a:spcPts val="0"/>
              </a:spcBef>
              <a:buNone/>
            </a:pPr>
            <a:r>
              <a:rPr lang="en" sz="1900" b="1">
                <a:solidFill>
                  <a:srgbClr val="1155CC"/>
                </a:solidFill>
                <a:latin typeface="Courier New"/>
                <a:ea typeface="Courier New"/>
                <a:cs typeface="Courier New"/>
                <a:sym typeface="Courier New"/>
              </a:rPr>
              <a:t>class</a:t>
            </a:r>
            <a:r>
              <a:rPr lang="en" sz="1900">
                <a:solidFill>
                  <a:srgbClr val="1155CC"/>
                </a:solidFill>
                <a:latin typeface="Courier New"/>
                <a:ea typeface="Courier New"/>
                <a:cs typeface="Courier New"/>
                <a:sym typeface="Courier New"/>
              </a:rPr>
              <a:t> Human </a:t>
            </a:r>
            <a:r>
              <a:rPr lang="en" sz="1900" b="1">
                <a:solidFill>
                  <a:srgbClr val="1155CC"/>
                </a:solidFill>
                <a:latin typeface="Courier New"/>
                <a:ea typeface="Courier New"/>
                <a:cs typeface="Courier New"/>
                <a:sym typeface="Courier New"/>
              </a:rPr>
              <a:t>extends</a:t>
            </a:r>
            <a:r>
              <a:rPr lang="en" sz="1900">
                <a:solidFill>
                  <a:srgbClr val="1155CC"/>
                </a:solidFill>
                <a:latin typeface="Courier New"/>
                <a:ea typeface="Courier New"/>
                <a:cs typeface="Courier New"/>
                <a:sym typeface="Courier New"/>
              </a:rPr>
              <a:t> Mammal </a:t>
            </a:r>
            <a:r>
              <a:rPr lang="en" sz="1900" b="1">
                <a:solidFill>
                  <a:srgbClr val="DA0002"/>
                </a:solidFill>
                <a:latin typeface="Courier New"/>
                <a:ea typeface="Courier New"/>
                <a:cs typeface="Courier New"/>
                <a:sym typeface="Courier New"/>
              </a:rPr>
              <a:t>implements </a:t>
            </a:r>
            <a:r>
              <a:rPr lang="en" sz="1900">
                <a:solidFill>
                  <a:srgbClr val="DA0002"/>
                </a:solidFill>
                <a:latin typeface="Courier New"/>
                <a:ea typeface="Courier New"/>
                <a:cs typeface="Courier New"/>
                <a:sym typeface="Courier New"/>
              </a:rPr>
              <a:t>Whistler, Singer</a:t>
            </a:r>
            <a:r>
              <a:rPr lang="en" sz="1900">
                <a:solidFill>
                  <a:srgbClr val="1155CC"/>
                </a:solidFill>
                <a:latin typeface="Courier New"/>
                <a:ea typeface="Courier New"/>
                <a:cs typeface="Courier New"/>
                <a:sym typeface="Courier New"/>
              </a:rPr>
              <a:t> {</a:t>
            </a:r>
          </a:p>
          <a:p>
            <a:pPr lvl="0" rtl="0">
              <a:spcBef>
                <a:spcPts val="0"/>
              </a:spcBef>
              <a:buNone/>
            </a:pPr>
            <a:r>
              <a:rPr lang="en" sz="1900">
                <a:solidFill>
                  <a:srgbClr val="1155CC"/>
                </a:solidFill>
                <a:latin typeface="Courier New"/>
                <a:ea typeface="Courier New"/>
                <a:cs typeface="Courier New"/>
                <a:sym typeface="Courier New"/>
              </a:rPr>
              <a:t>}</a:t>
            </a:r>
          </a:p>
        </p:txBody>
      </p:sp>
      <p:sp>
        <p:nvSpPr>
          <p:cNvPr id="739" name="Shape 739"/>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Interfaces</a:t>
            </a:r>
          </a:p>
        </p:txBody>
      </p:sp>
      <p:sp>
        <p:nvSpPr>
          <p:cNvPr id="740" name="Shape 740"/>
          <p:cNvSpPr txBox="1"/>
          <p:nvPr/>
        </p:nvSpPr>
        <p:spPr>
          <a:xfrm>
            <a:off x="5018525" y="1377950"/>
            <a:ext cx="3740699" cy="1311000"/>
          </a:xfrm>
          <a:prstGeom prst="rect">
            <a:avLst/>
          </a:prstGeom>
          <a:noFill/>
          <a:ln>
            <a:noFill/>
          </a:ln>
        </p:spPr>
        <p:txBody>
          <a:bodyPr lIns="91425" tIns="91425" rIns="91425" bIns="91425" anchor="t" anchorCtr="0">
            <a:noAutofit/>
          </a:bodyPr>
          <a:lstStyle/>
          <a:p>
            <a:pPr>
              <a:spcBef>
                <a:spcPts val="0"/>
              </a:spcBef>
              <a:buNone/>
            </a:pPr>
            <a:r>
              <a:rPr lang="en" sz="1800"/>
              <a:t>Classes can implement several interfaces! They must implement all the methods in those interfaces they implement.</a:t>
            </a:r>
          </a:p>
        </p:txBody>
      </p:sp>
      <p:cxnSp>
        <p:nvCxnSpPr>
          <p:cNvPr id="741" name="Shape 741"/>
          <p:cNvCxnSpPr/>
          <p:nvPr/>
        </p:nvCxnSpPr>
        <p:spPr>
          <a:xfrm rot="10800000">
            <a:off x="2087275" y="3492599"/>
            <a:ext cx="1787399" cy="736800"/>
          </a:xfrm>
          <a:prstGeom prst="straightConnector1">
            <a:avLst/>
          </a:prstGeom>
          <a:noFill/>
          <a:ln w="19050" cap="flat">
            <a:solidFill>
              <a:schemeClr val="dk2"/>
            </a:solidFill>
            <a:prstDash val="solid"/>
            <a:round/>
            <a:headEnd type="none" w="lg" len="lg"/>
            <a:tailEnd type="triangle" w="lg" len="lg"/>
          </a:ln>
        </p:spPr>
      </p:cxnSp>
      <p:sp>
        <p:nvSpPr>
          <p:cNvPr id="742" name="Shape 742"/>
          <p:cNvSpPr txBox="1"/>
          <p:nvPr/>
        </p:nvSpPr>
        <p:spPr>
          <a:xfrm>
            <a:off x="3874675" y="3915600"/>
            <a:ext cx="4024799" cy="857400"/>
          </a:xfrm>
          <a:prstGeom prst="rect">
            <a:avLst/>
          </a:prstGeom>
          <a:noFill/>
          <a:ln>
            <a:noFill/>
          </a:ln>
        </p:spPr>
        <p:txBody>
          <a:bodyPr lIns="91425" tIns="91425" rIns="91425" bIns="91425" anchor="t" anchorCtr="0">
            <a:noAutofit/>
          </a:bodyPr>
          <a:lstStyle/>
          <a:p>
            <a:pPr>
              <a:spcBef>
                <a:spcPts val="0"/>
              </a:spcBef>
              <a:buNone/>
            </a:pPr>
            <a:r>
              <a:rPr lang="en" sz="1800"/>
              <a:t>Must implement </a:t>
            </a:r>
            <a:r>
              <a:rPr lang="en" sz="1800">
                <a:solidFill>
                  <a:srgbClr val="1155CC"/>
                </a:solidFill>
                <a:latin typeface="Courier New"/>
                <a:ea typeface="Courier New"/>
                <a:cs typeface="Courier New"/>
                <a:sym typeface="Courier New"/>
              </a:rPr>
              <a:t>singTo(Human h)</a:t>
            </a:r>
            <a:r>
              <a:rPr lang="en" sz="1800"/>
              <a:t> and </a:t>
            </a:r>
            <a:r>
              <a:rPr lang="en" sz="1800">
                <a:solidFill>
                  <a:srgbClr val="1155CC"/>
                </a:solidFill>
                <a:latin typeface="Courier New"/>
                <a:ea typeface="Courier New"/>
                <a:cs typeface="Courier New"/>
                <a:sym typeface="Courier New"/>
              </a:rPr>
              <a:t>whistle()</a:t>
            </a:r>
          </a:p>
        </p:txBody>
      </p:sp>
    </p:spTree>
  </p:cSld>
  <p:clrMapOvr>
    <a:masterClrMapping/>
  </p:clrMapOvr>
  <p:transition xmlns:p14="http://schemas.microsoft.com/office/powerpoint/2010/main" spd="slow">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746"/>
        <p:cNvGrpSpPr/>
        <p:nvPr/>
      </p:nvGrpSpPr>
      <p:grpSpPr>
        <a:xfrm>
          <a:off x="0" y="0"/>
          <a:ext cx="0" cy="0"/>
          <a:chOff x="0" y="0"/>
          <a:chExt cx="0" cy="0"/>
        </a:xfrm>
      </p:grpSpPr>
      <p:sp>
        <p:nvSpPr>
          <p:cNvPr id="747" name="Shape 747"/>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a:t>Solution: Interfaces</a:t>
            </a:r>
          </a:p>
        </p:txBody>
      </p:sp>
      <p:sp>
        <p:nvSpPr>
          <p:cNvPr id="748" name="Shape 748"/>
          <p:cNvSpPr/>
          <p:nvPr/>
        </p:nvSpPr>
        <p:spPr>
          <a:xfrm>
            <a:off x="3397687" y="2466062"/>
            <a:ext cx="1564800" cy="706799"/>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t>Mammal</a:t>
            </a:r>
          </a:p>
        </p:txBody>
      </p:sp>
      <p:sp>
        <p:nvSpPr>
          <p:cNvPr id="749" name="Shape 749"/>
          <p:cNvSpPr/>
          <p:nvPr/>
        </p:nvSpPr>
        <p:spPr>
          <a:xfrm>
            <a:off x="2311337" y="4016212"/>
            <a:ext cx="1564800" cy="706799"/>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t>Human</a:t>
            </a:r>
          </a:p>
        </p:txBody>
      </p:sp>
      <p:sp>
        <p:nvSpPr>
          <p:cNvPr id="750" name="Shape 750"/>
          <p:cNvSpPr/>
          <p:nvPr/>
        </p:nvSpPr>
        <p:spPr>
          <a:xfrm>
            <a:off x="5821287" y="4016212"/>
            <a:ext cx="1564800" cy="706799"/>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t>Parrot</a:t>
            </a:r>
          </a:p>
        </p:txBody>
      </p:sp>
      <p:sp>
        <p:nvSpPr>
          <p:cNvPr id="751" name="Shape 751"/>
          <p:cNvSpPr/>
          <p:nvPr/>
        </p:nvSpPr>
        <p:spPr>
          <a:xfrm>
            <a:off x="4066312" y="4016212"/>
            <a:ext cx="1564800" cy="706799"/>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t>Dog</a:t>
            </a:r>
          </a:p>
        </p:txBody>
      </p:sp>
      <p:cxnSp>
        <p:nvCxnSpPr>
          <p:cNvPr id="752" name="Shape 752"/>
          <p:cNvCxnSpPr>
            <a:stCxn id="753" idx="2"/>
            <a:endCxn id="750" idx="0"/>
          </p:cNvCxnSpPr>
          <p:nvPr/>
        </p:nvCxnSpPr>
        <p:spPr>
          <a:xfrm>
            <a:off x="6084987" y="3172874"/>
            <a:ext cx="518699" cy="843300"/>
          </a:xfrm>
          <a:prstGeom prst="straightConnector1">
            <a:avLst/>
          </a:prstGeom>
          <a:noFill/>
          <a:ln w="19050" cap="flat">
            <a:solidFill>
              <a:schemeClr val="dk2"/>
            </a:solidFill>
            <a:prstDash val="solid"/>
            <a:round/>
            <a:headEnd type="none" w="lg" len="lg"/>
            <a:tailEnd type="triangle" w="lg" len="lg"/>
          </a:ln>
        </p:spPr>
      </p:cxnSp>
      <p:sp>
        <p:nvSpPr>
          <p:cNvPr id="754" name="Shape 754"/>
          <p:cNvSpPr/>
          <p:nvPr/>
        </p:nvSpPr>
        <p:spPr>
          <a:xfrm>
            <a:off x="1109137" y="2820950"/>
            <a:ext cx="1564800" cy="706799"/>
          </a:xfrm>
          <a:prstGeom prst="rect">
            <a:avLst/>
          </a:prstGeom>
          <a:solidFill>
            <a:srgbClr val="C9DAF8"/>
          </a:solidFill>
          <a:ln w="38100" cap="flat">
            <a:solidFill>
              <a:srgbClr val="3C78D8"/>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solidFill>
                  <a:srgbClr val="DA0002"/>
                </a:solidFill>
              </a:rPr>
              <a:t>Whistler</a:t>
            </a:r>
          </a:p>
        </p:txBody>
      </p:sp>
      <p:cxnSp>
        <p:nvCxnSpPr>
          <p:cNvPr id="755" name="Shape 755"/>
          <p:cNvCxnSpPr>
            <a:stCxn id="754" idx="3"/>
            <a:endCxn id="749" idx="0"/>
          </p:cNvCxnSpPr>
          <p:nvPr/>
        </p:nvCxnSpPr>
        <p:spPr>
          <a:xfrm>
            <a:off x="2673937" y="3174349"/>
            <a:ext cx="419700" cy="841799"/>
          </a:xfrm>
          <a:prstGeom prst="straightConnector1">
            <a:avLst/>
          </a:prstGeom>
          <a:noFill/>
          <a:ln w="38100" cap="flat">
            <a:solidFill>
              <a:srgbClr val="3C78D8"/>
            </a:solidFill>
            <a:prstDash val="solid"/>
            <a:round/>
            <a:headEnd type="none" w="lg" len="lg"/>
            <a:tailEnd type="triangle" w="lg" len="lg"/>
          </a:ln>
        </p:spPr>
      </p:cxnSp>
      <p:sp>
        <p:nvSpPr>
          <p:cNvPr id="756" name="Shape 756"/>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Interfaces</a:t>
            </a:r>
          </a:p>
        </p:txBody>
      </p:sp>
      <p:cxnSp>
        <p:nvCxnSpPr>
          <p:cNvPr id="757" name="Shape 757"/>
          <p:cNvCxnSpPr>
            <a:stCxn id="748" idx="2"/>
            <a:endCxn id="751" idx="0"/>
          </p:cNvCxnSpPr>
          <p:nvPr/>
        </p:nvCxnSpPr>
        <p:spPr>
          <a:xfrm>
            <a:off x="4180087" y="3172862"/>
            <a:ext cx="668700" cy="843300"/>
          </a:xfrm>
          <a:prstGeom prst="straightConnector1">
            <a:avLst/>
          </a:prstGeom>
          <a:noFill/>
          <a:ln w="19050" cap="flat">
            <a:solidFill>
              <a:schemeClr val="dk2"/>
            </a:solidFill>
            <a:prstDash val="solid"/>
            <a:round/>
            <a:headEnd type="none" w="lg" len="lg"/>
            <a:tailEnd type="triangle" w="lg" len="lg"/>
          </a:ln>
        </p:spPr>
      </p:cxnSp>
      <p:cxnSp>
        <p:nvCxnSpPr>
          <p:cNvPr id="758" name="Shape 758"/>
          <p:cNvCxnSpPr>
            <a:stCxn id="748" idx="2"/>
            <a:endCxn id="749" idx="0"/>
          </p:cNvCxnSpPr>
          <p:nvPr/>
        </p:nvCxnSpPr>
        <p:spPr>
          <a:xfrm flipH="1">
            <a:off x="3093787" y="3172862"/>
            <a:ext cx="1086300" cy="843300"/>
          </a:xfrm>
          <a:prstGeom prst="straightConnector1">
            <a:avLst/>
          </a:prstGeom>
          <a:noFill/>
          <a:ln w="19050" cap="flat">
            <a:solidFill>
              <a:schemeClr val="dk2"/>
            </a:solidFill>
            <a:prstDash val="solid"/>
            <a:round/>
            <a:headEnd type="none" w="lg" len="lg"/>
            <a:tailEnd type="triangle" w="lg" len="lg"/>
          </a:ln>
        </p:spPr>
      </p:cxnSp>
      <p:sp>
        <p:nvSpPr>
          <p:cNvPr id="753" name="Shape 753"/>
          <p:cNvSpPr/>
          <p:nvPr/>
        </p:nvSpPr>
        <p:spPr>
          <a:xfrm>
            <a:off x="5302587" y="2466075"/>
            <a:ext cx="1564800" cy="706799"/>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t>Bird</a:t>
            </a:r>
          </a:p>
        </p:txBody>
      </p:sp>
      <p:sp>
        <p:nvSpPr>
          <p:cNvPr id="759" name="Shape 759"/>
          <p:cNvSpPr/>
          <p:nvPr/>
        </p:nvSpPr>
        <p:spPr>
          <a:xfrm>
            <a:off x="4350137" y="1465887"/>
            <a:ext cx="1564800" cy="706799"/>
          </a:xfrm>
          <a:prstGeom prst="rect">
            <a:avLst/>
          </a:prstGeom>
          <a:noFill/>
          <a:ln w="28575"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t>Animal</a:t>
            </a:r>
          </a:p>
        </p:txBody>
      </p:sp>
      <p:cxnSp>
        <p:nvCxnSpPr>
          <p:cNvPr id="760" name="Shape 760"/>
          <p:cNvCxnSpPr>
            <a:stCxn id="759" idx="2"/>
            <a:endCxn id="748" idx="0"/>
          </p:cNvCxnSpPr>
          <p:nvPr/>
        </p:nvCxnSpPr>
        <p:spPr>
          <a:xfrm flipH="1">
            <a:off x="4180037" y="2172687"/>
            <a:ext cx="952500" cy="293400"/>
          </a:xfrm>
          <a:prstGeom prst="straightConnector1">
            <a:avLst/>
          </a:prstGeom>
          <a:noFill/>
          <a:ln w="19050" cap="flat">
            <a:solidFill>
              <a:schemeClr val="dk2"/>
            </a:solidFill>
            <a:prstDash val="solid"/>
            <a:round/>
            <a:headEnd type="none" w="lg" len="lg"/>
            <a:tailEnd type="triangle" w="lg" len="lg"/>
          </a:ln>
        </p:spPr>
      </p:cxnSp>
      <p:cxnSp>
        <p:nvCxnSpPr>
          <p:cNvPr id="761" name="Shape 761"/>
          <p:cNvCxnSpPr>
            <a:stCxn id="759" idx="2"/>
            <a:endCxn id="753" idx="0"/>
          </p:cNvCxnSpPr>
          <p:nvPr/>
        </p:nvCxnSpPr>
        <p:spPr>
          <a:xfrm>
            <a:off x="5132537" y="2172687"/>
            <a:ext cx="952500" cy="293400"/>
          </a:xfrm>
          <a:prstGeom prst="straightConnector1">
            <a:avLst/>
          </a:prstGeom>
          <a:noFill/>
          <a:ln w="19050" cap="flat">
            <a:solidFill>
              <a:schemeClr val="dk2"/>
            </a:solidFill>
            <a:prstDash val="solid"/>
            <a:round/>
            <a:headEnd type="none" w="lg" len="lg"/>
            <a:tailEnd type="triangle" w="lg" len="lg"/>
          </a:ln>
        </p:spPr>
      </p:cxnSp>
      <p:sp>
        <p:nvSpPr>
          <p:cNvPr id="762" name="Shape 762"/>
          <p:cNvSpPr txBox="1"/>
          <p:nvPr/>
        </p:nvSpPr>
        <p:spPr>
          <a:xfrm>
            <a:off x="273750" y="1336475"/>
            <a:ext cx="3602399" cy="995999"/>
          </a:xfrm>
          <a:prstGeom prst="rect">
            <a:avLst/>
          </a:prstGeom>
          <a:noFill/>
          <a:ln>
            <a:noFill/>
          </a:ln>
        </p:spPr>
        <p:txBody>
          <a:bodyPr lIns="91425" tIns="91425" rIns="91425" bIns="91425" anchor="t" anchorCtr="0">
            <a:noAutofit/>
          </a:bodyPr>
          <a:lstStyle/>
          <a:p>
            <a:pPr lvl="0" rtl="0">
              <a:spcBef>
                <a:spcPts val="0"/>
              </a:spcBef>
              <a:buNone/>
            </a:pPr>
            <a:r>
              <a:rPr lang="en" sz="2000"/>
              <a:t>Interface </a:t>
            </a:r>
            <a:r>
              <a:rPr lang="en" sz="2000" b="1">
                <a:solidFill>
                  <a:srgbClr val="DA0002"/>
                </a:solidFill>
                <a:latin typeface="Courier New"/>
                <a:ea typeface="Courier New"/>
                <a:cs typeface="Courier New"/>
                <a:sym typeface="Courier New"/>
              </a:rPr>
              <a:t>Whistler</a:t>
            </a:r>
            <a:r>
              <a:rPr lang="en" sz="2000"/>
              <a:t> offers promised functionality to classes Human and Parrot!</a:t>
            </a:r>
          </a:p>
        </p:txBody>
      </p:sp>
      <p:cxnSp>
        <p:nvCxnSpPr>
          <p:cNvPr id="763" name="Shape 763"/>
          <p:cNvCxnSpPr>
            <a:stCxn id="754" idx="3"/>
            <a:endCxn id="750" idx="0"/>
          </p:cNvCxnSpPr>
          <p:nvPr/>
        </p:nvCxnSpPr>
        <p:spPr>
          <a:xfrm>
            <a:off x="2673937" y="3174349"/>
            <a:ext cx="3929700" cy="841799"/>
          </a:xfrm>
          <a:prstGeom prst="straightConnector1">
            <a:avLst/>
          </a:prstGeom>
          <a:noFill/>
          <a:ln w="38100" cap="flat">
            <a:solidFill>
              <a:srgbClr val="3C78D8"/>
            </a:solidFill>
            <a:prstDash val="solid"/>
            <a:round/>
            <a:headEnd type="none" w="lg" len="lg"/>
            <a:tailEnd type="triangle" w="lg" len="lg"/>
          </a:ln>
        </p:spPr>
      </p:cxn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62"/>
                                        </p:tgtEl>
                                        <p:attrNameLst>
                                          <p:attrName>style.visibility</p:attrName>
                                        </p:attrNameLst>
                                      </p:cBhvr>
                                      <p:to>
                                        <p:strVal val="visible"/>
                                      </p:to>
                                    </p:set>
                                    <p:animEffect transition="in" filter="fade">
                                      <p:cBhvr>
                                        <p:cTn id="7" dur="700"/>
                                        <p:tgtEl>
                                          <p:spTgt spid="762"/>
                                        </p:tgtEl>
                                      </p:cBhvr>
                                    </p:animEffect>
                                  </p:childTnLst>
                                </p:cTn>
                              </p:par>
                              <p:par>
                                <p:cTn id="8" presetID="10" presetClass="entr" presetSubtype="0" fill="hold" nodeType="withEffect">
                                  <p:stCondLst>
                                    <p:cond delay="0"/>
                                  </p:stCondLst>
                                  <p:childTnLst>
                                    <p:set>
                                      <p:cBhvr>
                                        <p:cTn id="9" dur="1" fill="hold">
                                          <p:stCondLst>
                                            <p:cond delay="0"/>
                                          </p:stCondLst>
                                        </p:cTn>
                                        <p:tgtEl>
                                          <p:spTgt spid="754"/>
                                        </p:tgtEl>
                                        <p:attrNameLst>
                                          <p:attrName>style.visibility</p:attrName>
                                        </p:attrNameLst>
                                      </p:cBhvr>
                                      <p:to>
                                        <p:strVal val="visible"/>
                                      </p:to>
                                    </p:set>
                                    <p:animEffect transition="in" filter="fade">
                                      <p:cBhvr>
                                        <p:cTn id="10" dur="1000"/>
                                        <p:tgtEl>
                                          <p:spTgt spid="754"/>
                                        </p:tgtEl>
                                      </p:cBhvr>
                                    </p:animEffect>
                                  </p:childTnLst>
                                </p:cTn>
                              </p:par>
                              <p:par>
                                <p:cTn id="11" presetID="10" presetClass="entr" presetSubtype="0" fill="hold" nodeType="withEffect">
                                  <p:stCondLst>
                                    <p:cond delay="0"/>
                                  </p:stCondLst>
                                  <p:childTnLst>
                                    <p:set>
                                      <p:cBhvr>
                                        <p:cTn id="12" dur="1" fill="hold">
                                          <p:stCondLst>
                                            <p:cond delay="0"/>
                                          </p:stCondLst>
                                        </p:cTn>
                                        <p:tgtEl>
                                          <p:spTgt spid="763"/>
                                        </p:tgtEl>
                                        <p:attrNameLst>
                                          <p:attrName>style.visibility</p:attrName>
                                        </p:attrNameLst>
                                      </p:cBhvr>
                                      <p:to>
                                        <p:strVal val="visible"/>
                                      </p:to>
                                    </p:set>
                                    <p:animEffect transition="in" filter="fade">
                                      <p:cBhvr>
                                        <p:cTn id="13" dur="1000"/>
                                        <p:tgtEl>
                                          <p:spTgt spid="763"/>
                                        </p:tgtEl>
                                      </p:cBhvr>
                                    </p:animEffect>
                                  </p:childTnLst>
                                </p:cTn>
                              </p:par>
                              <p:par>
                                <p:cTn id="14" presetID="10" presetClass="entr" presetSubtype="0" fill="hold" nodeType="withEffect">
                                  <p:stCondLst>
                                    <p:cond delay="0"/>
                                  </p:stCondLst>
                                  <p:childTnLst>
                                    <p:set>
                                      <p:cBhvr>
                                        <p:cTn id="15" dur="1" fill="hold">
                                          <p:stCondLst>
                                            <p:cond delay="0"/>
                                          </p:stCondLst>
                                        </p:cTn>
                                        <p:tgtEl>
                                          <p:spTgt spid="755"/>
                                        </p:tgtEl>
                                        <p:attrNameLst>
                                          <p:attrName>style.visibility</p:attrName>
                                        </p:attrNameLst>
                                      </p:cBhvr>
                                      <p:to>
                                        <p:strVal val="visible"/>
                                      </p:to>
                                    </p:set>
                                    <p:animEffect transition="in" filter="fade">
                                      <p:cBhvr>
                                        <p:cTn id="16" dur="1000"/>
                                        <p:tgtEl>
                                          <p:spTgt spid="7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767"/>
        <p:cNvGrpSpPr/>
        <p:nvPr/>
      </p:nvGrpSpPr>
      <p:grpSpPr>
        <a:xfrm>
          <a:off x="0" y="0"/>
          <a:ext cx="0" cy="0"/>
          <a:chOff x="0" y="0"/>
          <a:chExt cx="0" cy="0"/>
        </a:xfrm>
      </p:grpSpPr>
      <p:sp>
        <p:nvSpPr>
          <p:cNvPr id="768" name="Shape 768"/>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a:t>Casting</a:t>
            </a:r>
          </a:p>
        </p:txBody>
      </p:sp>
      <p:sp>
        <p:nvSpPr>
          <p:cNvPr id="769" name="Shape 769"/>
          <p:cNvSpPr txBox="1">
            <a:spLocks noGrp="1"/>
          </p:cNvSpPr>
          <p:nvPr>
            <p:ph type="body" idx="1"/>
          </p:nvPr>
        </p:nvSpPr>
        <p:spPr>
          <a:xfrm>
            <a:off x="457300" y="1200150"/>
            <a:ext cx="8229600" cy="3725699"/>
          </a:xfrm>
          <a:prstGeom prst="rect">
            <a:avLst/>
          </a:prstGeom>
        </p:spPr>
        <p:txBody>
          <a:bodyPr lIns="91425" tIns="91425" rIns="91425" bIns="91425" anchor="t" anchorCtr="0">
            <a:noAutofit/>
          </a:bodyPr>
          <a:lstStyle/>
          <a:p>
            <a:pPr rtl="0">
              <a:spcBef>
                <a:spcPts val="0"/>
              </a:spcBef>
              <a:buNone/>
            </a:pPr>
            <a:r>
              <a:rPr lang="en" sz="2200">
                <a:solidFill>
                  <a:srgbClr val="1155CC"/>
                </a:solidFill>
                <a:latin typeface="Courier New"/>
                <a:ea typeface="Courier New"/>
                <a:cs typeface="Courier New"/>
                <a:sym typeface="Courier New"/>
              </a:rPr>
              <a:t>Human h  = </a:t>
            </a:r>
            <a:r>
              <a:rPr lang="en" sz="2200" b="1">
                <a:solidFill>
                  <a:srgbClr val="1155CC"/>
                </a:solidFill>
                <a:latin typeface="Courier New"/>
                <a:ea typeface="Courier New"/>
                <a:cs typeface="Courier New"/>
                <a:sym typeface="Courier New"/>
              </a:rPr>
              <a:t>new</a:t>
            </a:r>
            <a:r>
              <a:rPr lang="en" sz="2200">
                <a:solidFill>
                  <a:srgbClr val="1155CC"/>
                </a:solidFill>
                <a:latin typeface="Courier New"/>
                <a:ea typeface="Courier New"/>
                <a:cs typeface="Courier New"/>
                <a:sym typeface="Courier New"/>
              </a:rPr>
              <a:t> Human();</a:t>
            </a:r>
          </a:p>
          <a:p>
            <a:pPr rtl="0">
              <a:spcBef>
                <a:spcPts val="0"/>
              </a:spcBef>
              <a:buNone/>
            </a:pPr>
            <a:r>
              <a:rPr lang="en" sz="2200">
                <a:solidFill>
                  <a:srgbClr val="1155CC"/>
                </a:solidFill>
                <a:latin typeface="Courier New"/>
                <a:ea typeface="Courier New"/>
                <a:cs typeface="Courier New"/>
                <a:sym typeface="Courier New"/>
              </a:rPr>
              <a:t>Object o = (Object) h;</a:t>
            </a:r>
          </a:p>
          <a:p>
            <a:pPr rtl="0">
              <a:spcBef>
                <a:spcPts val="0"/>
              </a:spcBef>
              <a:buNone/>
            </a:pPr>
            <a:r>
              <a:rPr lang="en" sz="2200">
                <a:solidFill>
                  <a:srgbClr val="1155CC"/>
                </a:solidFill>
                <a:latin typeface="Courier New"/>
                <a:ea typeface="Courier New"/>
                <a:cs typeface="Courier New"/>
                <a:sym typeface="Courier New"/>
              </a:rPr>
              <a:t>Animal a = (Animal) h;</a:t>
            </a:r>
          </a:p>
          <a:p>
            <a:pPr rtl="0">
              <a:spcBef>
                <a:spcPts val="0"/>
              </a:spcBef>
              <a:buNone/>
            </a:pPr>
            <a:r>
              <a:rPr lang="en" sz="2200">
                <a:solidFill>
                  <a:srgbClr val="1155CC"/>
                </a:solidFill>
                <a:latin typeface="Courier New"/>
                <a:ea typeface="Courier New"/>
                <a:cs typeface="Courier New"/>
                <a:sym typeface="Courier New"/>
              </a:rPr>
              <a:t>Mammal m = (Mammal) h;</a:t>
            </a:r>
          </a:p>
          <a:p>
            <a:pPr rtl="0">
              <a:spcBef>
                <a:spcPts val="0"/>
              </a:spcBef>
              <a:buNone/>
            </a:pPr>
            <a:endParaRPr sz="2200">
              <a:solidFill>
                <a:srgbClr val="1155CC"/>
              </a:solidFill>
              <a:latin typeface="Courier New"/>
              <a:ea typeface="Courier New"/>
              <a:cs typeface="Courier New"/>
              <a:sym typeface="Courier New"/>
            </a:endParaRPr>
          </a:p>
          <a:p>
            <a:pPr rtl="0">
              <a:spcBef>
                <a:spcPts val="0"/>
              </a:spcBef>
              <a:buNone/>
            </a:pPr>
            <a:r>
              <a:rPr lang="en" sz="2200">
                <a:solidFill>
                  <a:srgbClr val="1155CC"/>
                </a:solidFill>
                <a:latin typeface="Courier New"/>
                <a:ea typeface="Courier New"/>
                <a:cs typeface="Courier New"/>
                <a:sym typeface="Courier New"/>
              </a:rPr>
              <a:t>Singer s = (Singer) h;</a:t>
            </a:r>
          </a:p>
          <a:p>
            <a:pPr lvl="0" rtl="0">
              <a:spcBef>
                <a:spcPts val="0"/>
              </a:spcBef>
              <a:buClr>
                <a:schemeClr val="dk1"/>
              </a:buClr>
              <a:buSzPct val="50000"/>
              <a:buFont typeface="Arial"/>
              <a:buNone/>
            </a:pPr>
            <a:r>
              <a:rPr lang="en" sz="2200">
                <a:solidFill>
                  <a:srgbClr val="1155CC"/>
                </a:solidFill>
                <a:latin typeface="Courier New"/>
                <a:ea typeface="Courier New"/>
                <a:cs typeface="Courier New"/>
                <a:sym typeface="Courier New"/>
              </a:rPr>
              <a:t>Whistler w = (Whistler) h;</a:t>
            </a:r>
          </a:p>
          <a:p>
            <a:pPr rtl="0">
              <a:spcBef>
                <a:spcPts val="0"/>
              </a:spcBef>
              <a:buNone/>
            </a:pPr>
            <a:endParaRPr sz="2200">
              <a:solidFill>
                <a:srgbClr val="1155CC"/>
              </a:solidFill>
              <a:latin typeface="Courier New"/>
              <a:ea typeface="Courier New"/>
              <a:cs typeface="Courier New"/>
              <a:sym typeface="Courier New"/>
            </a:endParaRPr>
          </a:p>
          <a:p>
            <a:pPr lvl="0" rtl="0">
              <a:spcBef>
                <a:spcPts val="0"/>
              </a:spcBef>
              <a:buNone/>
            </a:pPr>
            <a:r>
              <a:rPr lang="en" sz="2200">
                <a:solidFill>
                  <a:srgbClr val="1155CC"/>
                </a:solidFill>
                <a:latin typeface="Courier New"/>
                <a:ea typeface="Courier New"/>
                <a:cs typeface="Courier New"/>
                <a:sym typeface="Courier New"/>
              </a:rPr>
              <a:t>All point to the same memory address!</a:t>
            </a:r>
          </a:p>
        </p:txBody>
      </p:sp>
      <p:sp>
        <p:nvSpPr>
          <p:cNvPr id="770" name="Shape 770"/>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Interfaces</a:t>
            </a:r>
          </a:p>
        </p:txBody>
      </p:sp>
      <p:sp>
        <p:nvSpPr>
          <p:cNvPr id="771" name="Shape 771"/>
          <p:cNvSpPr/>
          <p:nvPr/>
        </p:nvSpPr>
        <p:spPr>
          <a:xfrm>
            <a:off x="7714800" y="3274750"/>
            <a:ext cx="972000" cy="458100"/>
          </a:xfrm>
          <a:prstGeom prst="rect">
            <a:avLst/>
          </a:prstGeom>
          <a:noFill/>
          <a:ln>
            <a:noFill/>
          </a:ln>
        </p:spPr>
        <p:txBody>
          <a:bodyPr lIns="91425" tIns="91425" rIns="91425" bIns="91425" anchor="ctr" anchorCtr="0">
            <a:noAutofit/>
          </a:bodyPr>
          <a:lstStyle/>
          <a:p>
            <a:pPr lvl="0" algn="ctr" rtl="0">
              <a:spcBef>
                <a:spcPts val="0"/>
              </a:spcBef>
              <a:buNone/>
            </a:pPr>
            <a:r>
              <a:rPr lang="en" sz="2000"/>
              <a:t>Singer</a:t>
            </a:r>
          </a:p>
        </p:txBody>
      </p:sp>
      <p:cxnSp>
        <p:nvCxnSpPr>
          <p:cNvPr id="772" name="Shape 772"/>
          <p:cNvCxnSpPr>
            <a:stCxn id="771" idx="2"/>
            <a:endCxn id="773" idx="3"/>
          </p:cNvCxnSpPr>
          <p:nvPr/>
        </p:nvCxnSpPr>
        <p:spPr>
          <a:xfrm flipH="1">
            <a:off x="7556400" y="3732850"/>
            <a:ext cx="644400" cy="652500"/>
          </a:xfrm>
          <a:prstGeom prst="straightConnector1">
            <a:avLst/>
          </a:prstGeom>
          <a:noFill/>
          <a:ln w="28575" cap="flat">
            <a:solidFill>
              <a:schemeClr val="dk2"/>
            </a:solidFill>
            <a:prstDash val="solid"/>
            <a:round/>
            <a:headEnd type="none" w="lg" len="lg"/>
            <a:tailEnd type="none" w="lg" len="lg"/>
          </a:ln>
        </p:spPr>
      </p:cxnSp>
      <p:sp>
        <p:nvSpPr>
          <p:cNvPr id="773" name="Shape 773"/>
          <p:cNvSpPr/>
          <p:nvPr/>
        </p:nvSpPr>
        <p:spPr>
          <a:xfrm>
            <a:off x="6475487" y="4156350"/>
            <a:ext cx="1080900" cy="458100"/>
          </a:xfrm>
          <a:prstGeom prst="rect">
            <a:avLst/>
          </a:prstGeom>
          <a:noFill/>
          <a:ln>
            <a:noFill/>
          </a:ln>
        </p:spPr>
        <p:txBody>
          <a:bodyPr lIns="91425" tIns="91425" rIns="91425" bIns="91425" anchor="ctr" anchorCtr="0">
            <a:noAutofit/>
          </a:bodyPr>
          <a:lstStyle/>
          <a:p>
            <a:pPr lvl="0" algn="ctr" rtl="0">
              <a:spcBef>
                <a:spcPts val="0"/>
              </a:spcBef>
              <a:buNone/>
            </a:pPr>
            <a:r>
              <a:rPr lang="en" sz="2000" b="1"/>
              <a:t>Human</a:t>
            </a:r>
          </a:p>
        </p:txBody>
      </p:sp>
      <p:sp>
        <p:nvSpPr>
          <p:cNvPr id="774" name="Shape 774"/>
          <p:cNvSpPr/>
          <p:nvPr/>
        </p:nvSpPr>
        <p:spPr>
          <a:xfrm>
            <a:off x="6429150" y="3274737"/>
            <a:ext cx="1173600" cy="458100"/>
          </a:xfrm>
          <a:prstGeom prst="rect">
            <a:avLst/>
          </a:prstGeom>
          <a:noFill/>
          <a:ln>
            <a:noFill/>
          </a:ln>
        </p:spPr>
        <p:txBody>
          <a:bodyPr lIns="91425" tIns="91425" rIns="91425" bIns="91425" anchor="ctr" anchorCtr="0">
            <a:noAutofit/>
          </a:bodyPr>
          <a:lstStyle/>
          <a:p>
            <a:pPr lvl="0" algn="ctr" rtl="0">
              <a:spcBef>
                <a:spcPts val="0"/>
              </a:spcBef>
              <a:buNone/>
            </a:pPr>
            <a:r>
              <a:rPr lang="en" sz="2000"/>
              <a:t>Mammal</a:t>
            </a:r>
          </a:p>
        </p:txBody>
      </p:sp>
      <p:sp>
        <p:nvSpPr>
          <p:cNvPr id="775" name="Shape 775"/>
          <p:cNvSpPr/>
          <p:nvPr/>
        </p:nvSpPr>
        <p:spPr>
          <a:xfrm>
            <a:off x="6529950" y="2393150"/>
            <a:ext cx="972000" cy="458100"/>
          </a:xfrm>
          <a:prstGeom prst="rect">
            <a:avLst/>
          </a:prstGeom>
          <a:noFill/>
          <a:ln>
            <a:noFill/>
          </a:ln>
        </p:spPr>
        <p:txBody>
          <a:bodyPr lIns="91425" tIns="91425" rIns="91425" bIns="91425" anchor="ctr" anchorCtr="0">
            <a:noAutofit/>
          </a:bodyPr>
          <a:lstStyle/>
          <a:p>
            <a:pPr lvl="0" algn="ctr" rtl="0">
              <a:spcBef>
                <a:spcPts val="0"/>
              </a:spcBef>
              <a:buNone/>
            </a:pPr>
            <a:r>
              <a:rPr lang="en" sz="2000"/>
              <a:t>Animal</a:t>
            </a:r>
          </a:p>
        </p:txBody>
      </p:sp>
      <p:sp>
        <p:nvSpPr>
          <p:cNvPr id="776" name="Shape 776"/>
          <p:cNvSpPr/>
          <p:nvPr/>
        </p:nvSpPr>
        <p:spPr>
          <a:xfrm>
            <a:off x="6529950" y="1511550"/>
            <a:ext cx="972000" cy="458100"/>
          </a:xfrm>
          <a:prstGeom prst="rect">
            <a:avLst/>
          </a:prstGeom>
          <a:noFill/>
          <a:ln>
            <a:noFill/>
          </a:ln>
        </p:spPr>
        <p:txBody>
          <a:bodyPr lIns="91425" tIns="91425" rIns="91425" bIns="91425" anchor="ctr" anchorCtr="0">
            <a:noAutofit/>
          </a:bodyPr>
          <a:lstStyle/>
          <a:p>
            <a:pPr lvl="0" algn="ctr" rtl="0">
              <a:spcBef>
                <a:spcPts val="0"/>
              </a:spcBef>
              <a:buNone/>
            </a:pPr>
            <a:r>
              <a:rPr lang="en" sz="2000"/>
              <a:t>Object</a:t>
            </a:r>
          </a:p>
        </p:txBody>
      </p:sp>
      <p:sp>
        <p:nvSpPr>
          <p:cNvPr id="777" name="Shape 777"/>
          <p:cNvSpPr/>
          <p:nvPr/>
        </p:nvSpPr>
        <p:spPr>
          <a:xfrm>
            <a:off x="5150500" y="3274750"/>
            <a:ext cx="1280400" cy="458100"/>
          </a:xfrm>
          <a:prstGeom prst="rect">
            <a:avLst/>
          </a:prstGeom>
          <a:noFill/>
          <a:ln>
            <a:noFill/>
          </a:ln>
        </p:spPr>
        <p:txBody>
          <a:bodyPr lIns="91425" tIns="91425" rIns="91425" bIns="91425" anchor="ctr" anchorCtr="0">
            <a:noAutofit/>
          </a:bodyPr>
          <a:lstStyle/>
          <a:p>
            <a:pPr lvl="0" algn="ctr" rtl="0">
              <a:spcBef>
                <a:spcPts val="0"/>
              </a:spcBef>
              <a:buNone/>
            </a:pPr>
            <a:r>
              <a:rPr lang="en" sz="2000"/>
              <a:t>Whistler</a:t>
            </a:r>
          </a:p>
        </p:txBody>
      </p:sp>
      <p:cxnSp>
        <p:nvCxnSpPr>
          <p:cNvPr id="778" name="Shape 778"/>
          <p:cNvCxnSpPr>
            <a:stCxn id="777" idx="2"/>
            <a:endCxn id="773" idx="1"/>
          </p:cNvCxnSpPr>
          <p:nvPr/>
        </p:nvCxnSpPr>
        <p:spPr>
          <a:xfrm>
            <a:off x="5790700" y="3732850"/>
            <a:ext cx="684900" cy="652500"/>
          </a:xfrm>
          <a:prstGeom prst="straightConnector1">
            <a:avLst/>
          </a:prstGeom>
          <a:noFill/>
          <a:ln w="28575" cap="flat">
            <a:solidFill>
              <a:schemeClr val="dk2"/>
            </a:solidFill>
            <a:prstDash val="solid"/>
            <a:round/>
            <a:headEnd type="none" w="lg" len="lg"/>
            <a:tailEnd type="none" w="lg" len="lg"/>
          </a:ln>
        </p:spPr>
      </p:cxnSp>
      <p:cxnSp>
        <p:nvCxnSpPr>
          <p:cNvPr id="779" name="Shape 779"/>
          <p:cNvCxnSpPr>
            <a:stCxn id="774" idx="2"/>
            <a:endCxn id="773" idx="0"/>
          </p:cNvCxnSpPr>
          <p:nvPr/>
        </p:nvCxnSpPr>
        <p:spPr>
          <a:xfrm>
            <a:off x="7015950" y="3732837"/>
            <a:ext cx="0" cy="423600"/>
          </a:xfrm>
          <a:prstGeom prst="straightConnector1">
            <a:avLst/>
          </a:prstGeom>
          <a:noFill/>
          <a:ln w="28575" cap="flat">
            <a:solidFill>
              <a:schemeClr val="dk2"/>
            </a:solidFill>
            <a:prstDash val="solid"/>
            <a:round/>
            <a:headEnd type="none" w="lg" len="lg"/>
            <a:tailEnd type="none" w="lg" len="lg"/>
          </a:ln>
        </p:spPr>
      </p:cxnSp>
      <p:cxnSp>
        <p:nvCxnSpPr>
          <p:cNvPr id="780" name="Shape 780"/>
          <p:cNvCxnSpPr>
            <a:stCxn id="775" idx="2"/>
            <a:endCxn id="774" idx="0"/>
          </p:cNvCxnSpPr>
          <p:nvPr/>
        </p:nvCxnSpPr>
        <p:spPr>
          <a:xfrm>
            <a:off x="7015950" y="2851250"/>
            <a:ext cx="0" cy="423600"/>
          </a:xfrm>
          <a:prstGeom prst="straightConnector1">
            <a:avLst/>
          </a:prstGeom>
          <a:noFill/>
          <a:ln w="28575" cap="flat">
            <a:solidFill>
              <a:schemeClr val="dk2"/>
            </a:solidFill>
            <a:prstDash val="solid"/>
            <a:round/>
            <a:headEnd type="none" w="lg" len="lg"/>
            <a:tailEnd type="none" w="lg" len="lg"/>
          </a:ln>
        </p:spPr>
      </p:cxnSp>
      <p:cxnSp>
        <p:nvCxnSpPr>
          <p:cNvPr id="781" name="Shape 781"/>
          <p:cNvCxnSpPr>
            <a:stCxn id="776" idx="2"/>
            <a:endCxn id="775" idx="0"/>
          </p:cNvCxnSpPr>
          <p:nvPr/>
        </p:nvCxnSpPr>
        <p:spPr>
          <a:xfrm>
            <a:off x="7015950" y="1969650"/>
            <a:ext cx="0" cy="423600"/>
          </a:xfrm>
          <a:prstGeom prst="straightConnector1">
            <a:avLst/>
          </a:prstGeom>
          <a:noFill/>
          <a:ln w="28575" cap="flat">
            <a:solidFill>
              <a:schemeClr val="dk2"/>
            </a:solidFill>
            <a:prstDash val="solid"/>
            <a:round/>
            <a:headEnd type="none" w="lg" len="lg"/>
            <a:tailEnd type="none" w="lg" len="lg"/>
          </a:ln>
        </p:spPr>
      </p:cxnSp>
    </p:spTree>
  </p:cSld>
  <p:clrMapOvr>
    <a:masterClrMapping/>
  </p:clrMapOvr>
  <p:transition xmlns:p14="http://schemas.microsoft.com/office/powerpoint/2010/mai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Shape 323"/>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200"/>
              <a:t>Default values</a:t>
            </a:r>
          </a:p>
        </p:txBody>
      </p:sp>
      <p:sp>
        <p:nvSpPr>
          <p:cNvPr id="324" name="Shape 324"/>
          <p:cNvSpPr txBox="1">
            <a:spLocks noGrp="1"/>
          </p:cNvSpPr>
          <p:nvPr>
            <p:ph type="body" idx="1"/>
          </p:nvPr>
        </p:nvSpPr>
        <p:spPr>
          <a:xfrm>
            <a:off x="609600" y="1352550"/>
            <a:ext cx="8229600" cy="3725699"/>
          </a:xfrm>
          <a:prstGeom prst="rect">
            <a:avLst/>
          </a:prstGeom>
        </p:spPr>
        <p:txBody>
          <a:bodyPr lIns="91425" tIns="91425" rIns="91425" bIns="91425" anchor="t" anchorCtr="0">
            <a:noAutofit/>
          </a:bodyPr>
          <a:lstStyle/>
          <a:p>
            <a:pPr marL="457200" marR="0" lvl="0" indent="-368300" algn="l" rtl="0">
              <a:lnSpc>
                <a:spcPct val="100000"/>
              </a:lnSpc>
              <a:spcBef>
                <a:spcPts val="600"/>
              </a:spcBef>
              <a:spcAft>
                <a:spcPts val="0"/>
              </a:spcAft>
              <a:buClr>
                <a:schemeClr val="dk1"/>
              </a:buClr>
              <a:buSzPct val="100000"/>
              <a:buFont typeface="Arial"/>
              <a:buChar char="●"/>
            </a:pPr>
            <a:r>
              <a:rPr lang="en" sz="2200"/>
              <a:t>What value does a field contain when it is declared but not instantiated?</a:t>
            </a:r>
          </a:p>
          <a:p>
            <a:pPr marL="914400" marR="0" lvl="1" indent="-368300" algn="l" rtl="0">
              <a:lnSpc>
                <a:spcPct val="100000"/>
              </a:lnSpc>
              <a:spcBef>
                <a:spcPts val="600"/>
              </a:spcBef>
              <a:spcAft>
                <a:spcPts val="0"/>
              </a:spcAft>
              <a:buClr>
                <a:schemeClr val="dk1"/>
              </a:buClr>
              <a:buSzPct val="100000"/>
              <a:buFont typeface="Courier New"/>
              <a:buChar char="o"/>
            </a:pPr>
            <a:r>
              <a:rPr lang="en" sz="2200" b="1">
                <a:solidFill>
                  <a:srgbClr val="1155CC"/>
                </a:solidFill>
                <a:latin typeface="Courier New"/>
                <a:ea typeface="Courier New"/>
                <a:cs typeface="Courier New"/>
                <a:sym typeface="Courier New"/>
              </a:rPr>
              <a:t>Animal a;</a:t>
            </a:r>
          </a:p>
          <a:p>
            <a:pPr marL="914400" marR="0" lvl="1" indent="-368300" algn="l" rtl="0">
              <a:lnSpc>
                <a:spcPct val="100000"/>
              </a:lnSpc>
              <a:spcBef>
                <a:spcPts val="600"/>
              </a:spcBef>
              <a:spcAft>
                <a:spcPts val="0"/>
              </a:spcAft>
              <a:buClr>
                <a:srgbClr val="000000"/>
              </a:buClr>
              <a:buSzPct val="100000"/>
              <a:buFont typeface="Courier New"/>
              <a:buChar char="o"/>
            </a:pPr>
            <a:r>
              <a:rPr lang="en" sz="2200" b="1">
                <a:solidFill>
                  <a:srgbClr val="1155CC"/>
                </a:solidFill>
                <a:latin typeface="Courier New"/>
                <a:ea typeface="Courier New"/>
                <a:cs typeface="Courier New"/>
                <a:sym typeface="Courier New"/>
              </a:rPr>
              <a:t>Object ob;</a:t>
            </a:r>
          </a:p>
          <a:p>
            <a:pPr marL="914400" marR="0" lvl="1" indent="-368300" algn="l" rtl="0">
              <a:lnSpc>
                <a:spcPct val="100000"/>
              </a:lnSpc>
              <a:spcBef>
                <a:spcPts val="600"/>
              </a:spcBef>
              <a:spcAft>
                <a:spcPts val="0"/>
              </a:spcAft>
              <a:buClr>
                <a:srgbClr val="000000"/>
              </a:buClr>
              <a:buSzPct val="100000"/>
              <a:buFont typeface="Courier New"/>
              <a:buChar char="o"/>
            </a:pPr>
            <a:r>
              <a:rPr lang="en" sz="2200" b="1">
                <a:solidFill>
                  <a:srgbClr val="1155CC"/>
                </a:solidFill>
                <a:latin typeface="Courier New"/>
                <a:ea typeface="Courier New"/>
                <a:cs typeface="Courier New"/>
                <a:sym typeface="Courier New"/>
              </a:rPr>
              <a:t>int i;</a:t>
            </a:r>
          </a:p>
          <a:p>
            <a:pPr marL="914400" marR="0" lvl="1" indent="-368300" algn="l" rtl="0">
              <a:lnSpc>
                <a:spcPct val="100000"/>
              </a:lnSpc>
              <a:spcBef>
                <a:spcPts val="600"/>
              </a:spcBef>
              <a:spcAft>
                <a:spcPts val="0"/>
              </a:spcAft>
              <a:buClr>
                <a:srgbClr val="000000"/>
              </a:buClr>
              <a:buSzPct val="100000"/>
              <a:buFont typeface="Courier New"/>
              <a:buChar char="o"/>
            </a:pPr>
            <a:r>
              <a:rPr lang="en" sz="2200" b="1">
                <a:solidFill>
                  <a:srgbClr val="1155CC"/>
                </a:solidFill>
                <a:latin typeface="Courier New"/>
                <a:ea typeface="Courier New"/>
                <a:cs typeface="Courier New"/>
                <a:sym typeface="Courier New"/>
              </a:rPr>
              <a:t>boolean b;</a:t>
            </a:r>
          </a:p>
          <a:p>
            <a:pPr marL="914400" marR="0" lvl="1" indent="-368300" algn="l" rtl="0">
              <a:lnSpc>
                <a:spcPct val="100000"/>
              </a:lnSpc>
              <a:spcBef>
                <a:spcPts val="600"/>
              </a:spcBef>
              <a:spcAft>
                <a:spcPts val="0"/>
              </a:spcAft>
              <a:buClr>
                <a:srgbClr val="000000"/>
              </a:buClr>
              <a:buSzPct val="100000"/>
              <a:buFont typeface="Courier New"/>
              <a:buChar char="o"/>
            </a:pPr>
            <a:r>
              <a:rPr lang="en" sz="2200" b="1">
                <a:solidFill>
                  <a:srgbClr val="1155CC"/>
                </a:solidFill>
                <a:latin typeface="Courier New"/>
                <a:ea typeface="Courier New"/>
                <a:cs typeface="Courier New"/>
                <a:sym typeface="Courier New"/>
              </a:rPr>
              <a:t>char c;</a:t>
            </a:r>
          </a:p>
          <a:p>
            <a:pPr marL="914400" marR="0" lvl="1" indent="-368300" algn="l" rtl="0">
              <a:lnSpc>
                <a:spcPct val="100000"/>
              </a:lnSpc>
              <a:spcBef>
                <a:spcPts val="600"/>
              </a:spcBef>
              <a:spcAft>
                <a:spcPts val="0"/>
              </a:spcAft>
              <a:buClr>
                <a:srgbClr val="000000"/>
              </a:buClr>
              <a:buSzPct val="100000"/>
              <a:buFont typeface="Courier New"/>
              <a:buChar char="o"/>
            </a:pPr>
            <a:r>
              <a:rPr lang="en" sz="2200" b="1">
                <a:solidFill>
                  <a:srgbClr val="1155CC"/>
                </a:solidFill>
                <a:latin typeface="Courier New"/>
                <a:ea typeface="Courier New"/>
                <a:cs typeface="Courier New"/>
                <a:sym typeface="Courier New"/>
              </a:rPr>
              <a:t>double d;</a:t>
            </a:r>
          </a:p>
        </p:txBody>
      </p:sp>
      <p:sp>
        <p:nvSpPr>
          <p:cNvPr id="325" name="Shape 325"/>
          <p:cNvSpPr txBox="1"/>
          <p:nvPr/>
        </p:nvSpPr>
        <p:spPr>
          <a:xfrm>
            <a:off x="6471300" y="0"/>
            <a:ext cx="2672700"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Java Basics</a:t>
            </a:r>
          </a:p>
        </p:txBody>
      </p:sp>
      <p:sp>
        <p:nvSpPr>
          <p:cNvPr id="326" name="Shape 326"/>
          <p:cNvSpPr txBox="1"/>
          <p:nvPr/>
        </p:nvSpPr>
        <p:spPr>
          <a:xfrm>
            <a:off x="3491725" y="2100562"/>
            <a:ext cx="1338299" cy="366000"/>
          </a:xfrm>
          <a:prstGeom prst="rect">
            <a:avLst/>
          </a:prstGeom>
          <a:noFill/>
          <a:ln>
            <a:noFill/>
          </a:ln>
        </p:spPr>
        <p:txBody>
          <a:bodyPr lIns="91425" tIns="91425" rIns="91425" bIns="91425" anchor="t" anchorCtr="0">
            <a:noAutofit/>
          </a:bodyPr>
          <a:lstStyle/>
          <a:p>
            <a:pPr lvl="0" rtl="0">
              <a:spcBef>
                <a:spcPts val="0"/>
              </a:spcBef>
              <a:buNone/>
            </a:pPr>
            <a:r>
              <a:rPr lang="en" sz="2200" b="1">
                <a:solidFill>
                  <a:srgbClr val="1155CC"/>
                </a:solidFill>
                <a:latin typeface="Courier New"/>
                <a:ea typeface="Courier New"/>
                <a:cs typeface="Courier New"/>
                <a:sym typeface="Courier New"/>
              </a:rPr>
              <a:t>//null</a:t>
            </a:r>
          </a:p>
        </p:txBody>
      </p:sp>
      <p:sp>
        <p:nvSpPr>
          <p:cNvPr id="327" name="Shape 327"/>
          <p:cNvSpPr txBox="1"/>
          <p:nvPr/>
        </p:nvSpPr>
        <p:spPr>
          <a:xfrm>
            <a:off x="3491725" y="2466575"/>
            <a:ext cx="1338299" cy="366000"/>
          </a:xfrm>
          <a:prstGeom prst="rect">
            <a:avLst/>
          </a:prstGeom>
          <a:noFill/>
          <a:ln>
            <a:noFill/>
          </a:ln>
        </p:spPr>
        <p:txBody>
          <a:bodyPr lIns="91425" tIns="91425" rIns="91425" bIns="91425" anchor="t" anchorCtr="0">
            <a:noAutofit/>
          </a:bodyPr>
          <a:lstStyle/>
          <a:p>
            <a:pPr lvl="0" rtl="0">
              <a:spcBef>
                <a:spcPts val="0"/>
              </a:spcBef>
              <a:buNone/>
            </a:pPr>
            <a:r>
              <a:rPr lang="en" sz="2200" b="1">
                <a:solidFill>
                  <a:srgbClr val="1155CC"/>
                </a:solidFill>
                <a:latin typeface="Courier New"/>
                <a:ea typeface="Courier New"/>
                <a:cs typeface="Courier New"/>
                <a:sym typeface="Courier New"/>
              </a:rPr>
              <a:t>//null</a:t>
            </a:r>
          </a:p>
        </p:txBody>
      </p:sp>
      <p:sp>
        <p:nvSpPr>
          <p:cNvPr id="328" name="Shape 328"/>
          <p:cNvSpPr txBox="1"/>
          <p:nvPr/>
        </p:nvSpPr>
        <p:spPr>
          <a:xfrm>
            <a:off x="3491725" y="2802175"/>
            <a:ext cx="1743299" cy="366000"/>
          </a:xfrm>
          <a:prstGeom prst="rect">
            <a:avLst/>
          </a:prstGeom>
          <a:noFill/>
          <a:ln>
            <a:noFill/>
          </a:ln>
        </p:spPr>
        <p:txBody>
          <a:bodyPr lIns="91425" tIns="91425" rIns="91425" bIns="91425" anchor="t" anchorCtr="0">
            <a:noAutofit/>
          </a:bodyPr>
          <a:lstStyle/>
          <a:p>
            <a:pPr lvl="0" rtl="0">
              <a:spcBef>
                <a:spcPts val="0"/>
              </a:spcBef>
              <a:buNone/>
            </a:pPr>
            <a:r>
              <a:rPr lang="en" sz="2200" b="1">
                <a:solidFill>
                  <a:srgbClr val="1155CC"/>
                </a:solidFill>
                <a:latin typeface="Courier New"/>
                <a:ea typeface="Courier New"/>
                <a:cs typeface="Courier New"/>
                <a:sym typeface="Courier New"/>
              </a:rPr>
              <a:t>//0</a:t>
            </a:r>
          </a:p>
        </p:txBody>
      </p:sp>
      <p:sp>
        <p:nvSpPr>
          <p:cNvPr id="329" name="Shape 329"/>
          <p:cNvSpPr txBox="1"/>
          <p:nvPr/>
        </p:nvSpPr>
        <p:spPr>
          <a:xfrm>
            <a:off x="3491725" y="3810125"/>
            <a:ext cx="1338299" cy="366000"/>
          </a:xfrm>
          <a:prstGeom prst="rect">
            <a:avLst/>
          </a:prstGeom>
          <a:noFill/>
          <a:ln>
            <a:noFill/>
          </a:ln>
        </p:spPr>
        <p:txBody>
          <a:bodyPr lIns="91425" tIns="91425" rIns="91425" bIns="91425" anchor="t" anchorCtr="0">
            <a:noAutofit/>
          </a:bodyPr>
          <a:lstStyle/>
          <a:p>
            <a:pPr lvl="0" rtl="0">
              <a:spcBef>
                <a:spcPts val="0"/>
              </a:spcBef>
              <a:buNone/>
            </a:pPr>
            <a:r>
              <a:rPr lang="en" sz="2200" b="1">
                <a:solidFill>
                  <a:srgbClr val="1155CC"/>
                </a:solidFill>
                <a:latin typeface="Courier New"/>
                <a:ea typeface="Courier New"/>
                <a:cs typeface="Courier New"/>
                <a:sym typeface="Courier New"/>
              </a:rPr>
              <a:t>//0.0</a:t>
            </a:r>
          </a:p>
        </p:txBody>
      </p:sp>
      <p:sp>
        <p:nvSpPr>
          <p:cNvPr id="330" name="Shape 330"/>
          <p:cNvSpPr txBox="1"/>
          <p:nvPr/>
        </p:nvSpPr>
        <p:spPr>
          <a:xfrm>
            <a:off x="3491725" y="3138350"/>
            <a:ext cx="1808700" cy="366000"/>
          </a:xfrm>
          <a:prstGeom prst="rect">
            <a:avLst/>
          </a:prstGeom>
          <a:noFill/>
          <a:ln>
            <a:noFill/>
          </a:ln>
        </p:spPr>
        <p:txBody>
          <a:bodyPr lIns="91425" tIns="91425" rIns="91425" bIns="91425" anchor="t" anchorCtr="0">
            <a:noAutofit/>
          </a:bodyPr>
          <a:lstStyle/>
          <a:p>
            <a:pPr lvl="0" rtl="0">
              <a:spcBef>
                <a:spcPts val="0"/>
              </a:spcBef>
              <a:buNone/>
            </a:pPr>
            <a:r>
              <a:rPr lang="en" sz="2200" b="1">
                <a:solidFill>
                  <a:srgbClr val="1155CC"/>
                </a:solidFill>
                <a:latin typeface="Courier New"/>
                <a:ea typeface="Courier New"/>
                <a:cs typeface="Courier New"/>
                <a:sym typeface="Courier New"/>
              </a:rPr>
              <a:t>//false</a:t>
            </a:r>
          </a:p>
        </p:txBody>
      </p:sp>
      <p:sp>
        <p:nvSpPr>
          <p:cNvPr id="331" name="Shape 331"/>
          <p:cNvSpPr txBox="1"/>
          <p:nvPr/>
        </p:nvSpPr>
        <p:spPr>
          <a:xfrm>
            <a:off x="3491725" y="3444125"/>
            <a:ext cx="3836700" cy="366000"/>
          </a:xfrm>
          <a:prstGeom prst="rect">
            <a:avLst/>
          </a:prstGeom>
          <a:noFill/>
          <a:ln>
            <a:noFill/>
          </a:ln>
        </p:spPr>
        <p:txBody>
          <a:bodyPr lIns="91425" tIns="91425" rIns="91425" bIns="91425" anchor="t" anchorCtr="0">
            <a:noAutofit/>
          </a:bodyPr>
          <a:lstStyle/>
          <a:p>
            <a:pPr lvl="0" rtl="0">
              <a:spcBef>
                <a:spcPts val="0"/>
              </a:spcBef>
              <a:buNone/>
            </a:pPr>
            <a:r>
              <a:rPr lang="en" sz="2200" b="1">
                <a:solidFill>
                  <a:srgbClr val="1155CC"/>
                </a:solidFill>
                <a:latin typeface="Courier New"/>
                <a:ea typeface="Courier New"/>
                <a:cs typeface="Courier New"/>
                <a:sym typeface="Courier New"/>
              </a:rPr>
              <a:t>//’\0’ (null byte)</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6"/>
                                        </p:tgtEl>
                                        <p:attrNameLst>
                                          <p:attrName>style.visibility</p:attrName>
                                        </p:attrNameLst>
                                      </p:cBhvr>
                                      <p:to>
                                        <p:strVal val="visible"/>
                                      </p:to>
                                    </p:set>
                                    <p:animEffect transition="in" filter="fade">
                                      <p:cBhvr>
                                        <p:cTn id="7" dur="1000"/>
                                        <p:tgtEl>
                                          <p:spTgt spid="3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27"/>
                                        </p:tgtEl>
                                        <p:attrNameLst>
                                          <p:attrName>style.visibility</p:attrName>
                                        </p:attrNameLst>
                                      </p:cBhvr>
                                      <p:to>
                                        <p:strVal val="visible"/>
                                      </p:to>
                                    </p:set>
                                    <p:animEffect transition="in" filter="fade">
                                      <p:cBhvr>
                                        <p:cTn id="12" dur="1000"/>
                                        <p:tgtEl>
                                          <p:spTgt spid="32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28"/>
                                        </p:tgtEl>
                                        <p:attrNameLst>
                                          <p:attrName>style.visibility</p:attrName>
                                        </p:attrNameLst>
                                      </p:cBhvr>
                                      <p:to>
                                        <p:strVal val="visible"/>
                                      </p:to>
                                    </p:set>
                                    <p:animEffect transition="in" filter="fade">
                                      <p:cBhvr>
                                        <p:cTn id="17" dur="1000"/>
                                        <p:tgtEl>
                                          <p:spTgt spid="32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30"/>
                                        </p:tgtEl>
                                        <p:attrNameLst>
                                          <p:attrName>style.visibility</p:attrName>
                                        </p:attrNameLst>
                                      </p:cBhvr>
                                      <p:to>
                                        <p:strVal val="visible"/>
                                      </p:to>
                                    </p:set>
                                    <p:animEffect transition="in" filter="fade">
                                      <p:cBhvr>
                                        <p:cTn id="22" dur="1000"/>
                                        <p:tgtEl>
                                          <p:spTgt spid="33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31"/>
                                        </p:tgtEl>
                                        <p:attrNameLst>
                                          <p:attrName>style.visibility</p:attrName>
                                        </p:attrNameLst>
                                      </p:cBhvr>
                                      <p:to>
                                        <p:strVal val="visible"/>
                                      </p:to>
                                    </p:set>
                                    <p:animEffect transition="in" filter="fade">
                                      <p:cBhvr>
                                        <p:cTn id="27" dur="1000"/>
                                        <p:tgtEl>
                                          <p:spTgt spid="33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29"/>
                                        </p:tgtEl>
                                        <p:attrNameLst>
                                          <p:attrName>style.visibility</p:attrName>
                                        </p:attrNameLst>
                                      </p:cBhvr>
                                      <p:to>
                                        <p:strVal val="visible"/>
                                      </p:to>
                                    </p:set>
                                    <p:animEffect transition="in" filter="fade">
                                      <p:cBhvr>
                                        <p:cTn id="32" dur="1000"/>
                                        <p:tgtEl>
                                          <p:spTgt spid="3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785"/>
        <p:cNvGrpSpPr/>
        <p:nvPr/>
      </p:nvGrpSpPr>
      <p:grpSpPr>
        <a:xfrm>
          <a:off x="0" y="0"/>
          <a:ext cx="0" cy="0"/>
          <a:chOff x="0" y="0"/>
          <a:chExt cx="0" cy="0"/>
        </a:xfrm>
      </p:grpSpPr>
      <p:sp>
        <p:nvSpPr>
          <p:cNvPr id="786" name="Shape 786"/>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a:t>Casting</a:t>
            </a:r>
          </a:p>
        </p:txBody>
      </p:sp>
      <p:sp>
        <p:nvSpPr>
          <p:cNvPr id="787" name="Shape 787"/>
          <p:cNvSpPr txBox="1">
            <a:spLocks noGrp="1"/>
          </p:cNvSpPr>
          <p:nvPr>
            <p:ph type="body" idx="1"/>
          </p:nvPr>
        </p:nvSpPr>
        <p:spPr>
          <a:xfrm>
            <a:off x="229350" y="1200200"/>
            <a:ext cx="4108200" cy="3725699"/>
          </a:xfrm>
          <a:prstGeom prst="rect">
            <a:avLst/>
          </a:prstGeom>
        </p:spPr>
        <p:txBody>
          <a:bodyPr lIns="91425" tIns="91425" rIns="91425" bIns="91425" anchor="t" anchorCtr="0">
            <a:noAutofit/>
          </a:bodyPr>
          <a:lstStyle/>
          <a:p>
            <a:pPr lvl="0" rtl="0">
              <a:spcBef>
                <a:spcPts val="0"/>
              </a:spcBef>
              <a:buNone/>
            </a:pPr>
            <a:r>
              <a:rPr lang="en" sz="2200">
                <a:solidFill>
                  <a:srgbClr val="1155CC"/>
                </a:solidFill>
                <a:latin typeface="Courier New"/>
                <a:ea typeface="Courier New"/>
                <a:cs typeface="Courier New"/>
                <a:sym typeface="Courier New"/>
              </a:rPr>
              <a:t>Human h  = </a:t>
            </a:r>
            <a:r>
              <a:rPr lang="en" sz="2200" b="1">
                <a:solidFill>
                  <a:srgbClr val="1155CC"/>
                </a:solidFill>
                <a:latin typeface="Courier New"/>
                <a:ea typeface="Courier New"/>
                <a:cs typeface="Courier New"/>
                <a:sym typeface="Courier New"/>
              </a:rPr>
              <a:t>new</a:t>
            </a:r>
            <a:r>
              <a:rPr lang="en" sz="2200">
                <a:solidFill>
                  <a:srgbClr val="1155CC"/>
                </a:solidFill>
                <a:latin typeface="Courier New"/>
                <a:ea typeface="Courier New"/>
                <a:cs typeface="Courier New"/>
                <a:sym typeface="Courier New"/>
              </a:rPr>
              <a:t> Human();</a:t>
            </a:r>
          </a:p>
          <a:p>
            <a:pPr lvl="0" rtl="0">
              <a:spcBef>
                <a:spcPts val="0"/>
              </a:spcBef>
              <a:buNone/>
            </a:pPr>
            <a:r>
              <a:rPr lang="en" sz="2200">
                <a:solidFill>
                  <a:srgbClr val="1155CC"/>
                </a:solidFill>
                <a:latin typeface="Courier New"/>
                <a:ea typeface="Courier New"/>
                <a:cs typeface="Courier New"/>
                <a:sym typeface="Courier New"/>
              </a:rPr>
              <a:t>Object o = h;</a:t>
            </a:r>
          </a:p>
          <a:p>
            <a:pPr lvl="0" rtl="0">
              <a:spcBef>
                <a:spcPts val="0"/>
              </a:spcBef>
              <a:buNone/>
            </a:pPr>
            <a:r>
              <a:rPr lang="en" sz="2200">
                <a:solidFill>
                  <a:srgbClr val="1155CC"/>
                </a:solidFill>
                <a:latin typeface="Courier New"/>
                <a:ea typeface="Courier New"/>
                <a:cs typeface="Courier New"/>
                <a:sym typeface="Courier New"/>
              </a:rPr>
              <a:t>Animal a = h;</a:t>
            </a:r>
          </a:p>
          <a:p>
            <a:pPr lvl="0" rtl="0">
              <a:spcBef>
                <a:spcPts val="0"/>
              </a:spcBef>
              <a:buNone/>
            </a:pPr>
            <a:r>
              <a:rPr lang="en" sz="2200">
                <a:solidFill>
                  <a:srgbClr val="1155CC"/>
                </a:solidFill>
                <a:latin typeface="Courier New"/>
                <a:ea typeface="Courier New"/>
                <a:cs typeface="Courier New"/>
                <a:sym typeface="Courier New"/>
              </a:rPr>
              <a:t>Mammal m = h;</a:t>
            </a:r>
          </a:p>
          <a:p>
            <a:pPr lvl="0" rtl="0">
              <a:spcBef>
                <a:spcPts val="0"/>
              </a:spcBef>
              <a:buNone/>
            </a:pPr>
            <a:r>
              <a:rPr lang="en" sz="2200">
                <a:solidFill>
                  <a:srgbClr val="1155CC"/>
                </a:solidFill>
                <a:latin typeface="Courier New"/>
                <a:ea typeface="Courier New"/>
                <a:cs typeface="Courier New"/>
                <a:sym typeface="Courier New"/>
              </a:rPr>
              <a:t>Singer s = h;</a:t>
            </a:r>
          </a:p>
          <a:p>
            <a:pPr lvl="0" rtl="0">
              <a:spcBef>
                <a:spcPts val="0"/>
              </a:spcBef>
              <a:buNone/>
            </a:pPr>
            <a:r>
              <a:rPr lang="en" sz="2200">
                <a:solidFill>
                  <a:srgbClr val="1155CC"/>
                </a:solidFill>
                <a:latin typeface="Courier New"/>
                <a:ea typeface="Courier New"/>
                <a:cs typeface="Courier New"/>
                <a:sym typeface="Courier New"/>
              </a:rPr>
              <a:t>Whistler w = h;</a:t>
            </a:r>
          </a:p>
          <a:p>
            <a:pPr lvl="0" rtl="0">
              <a:spcBef>
                <a:spcPts val="0"/>
              </a:spcBef>
              <a:buNone/>
            </a:pPr>
            <a:endParaRPr sz="2200" b="1">
              <a:solidFill>
                <a:srgbClr val="1155CC"/>
              </a:solidFill>
              <a:latin typeface="Courier New"/>
              <a:ea typeface="Courier New"/>
              <a:cs typeface="Courier New"/>
              <a:sym typeface="Courier New"/>
            </a:endParaRPr>
          </a:p>
        </p:txBody>
      </p:sp>
      <p:sp>
        <p:nvSpPr>
          <p:cNvPr id="788" name="Shape 788"/>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Interfaces</a:t>
            </a:r>
          </a:p>
        </p:txBody>
      </p:sp>
      <p:sp>
        <p:nvSpPr>
          <p:cNvPr id="789" name="Shape 789"/>
          <p:cNvSpPr/>
          <p:nvPr/>
        </p:nvSpPr>
        <p:spPr>
          <a:xfrm>
            <a:off x="7942775" y="3274800"/>
            <a:ext cx="972000" cy="458100"/>
          </a:xfrm>
          <a:prstGeom prst="rect">
            <a:avLst/>
          </a:prstGeom>
          <a:noFill/>
          <a:ln>
            <a:noFill/>
          </a:ln>
        </p:spPr>
        <p:txBody>
          <a:bodyPr lIns="91425" tIns="91425" rIns="91425" bIns="91425" anchor="ctr" anchorCtr="0">
            <a:noAutofit/>
          </a:bodyPr>
          <a:lstStyle/>
          <a:p>
            <a:pPr lvl="0" algn="ctr" rtl="0">
              <a:spcBef>
                <a:spcPts val="0"/>
              </a:spcBef>
              <a:buNone/>
            </a:pPr>
            <a:r>
              <a:rPr lang="en" sz="2000"/>
              <a:t>Singer</a:t>
            </a:r>
          </a:p>
        </p:txBody>
      </p:sp>
      <p:cxnSp>
        <p:nvCxnSpPr>
          <p:cNvPr id="790" name="Shape 790"/>
          <p:cNvCxnSpPr>
            <a:stCxn id="789" idx="2"/>
            <a:endCxn id="791" idx="3"/>
          </p:cNvCxnSpPr>
          <p:nvPr/>
        </p:nvCxnSpPr>
        <p:spPr>
          <a:xfrm flipH="1">
            <a:off x="7784375" y="3732900"/>
            <a:ext cx="644400" cy="652500"/>
          </a:xfrm>
          <a:prstGeom prst="straightConnector1">
            <a:avLst/>
          </a:prstGeom>
          <a:noFill/>
          <a:ln w="28575" cap="flat">
            <a:solidFill>
              <a:schemeClr val="dk2"/>
            </a:solidFill>
            <a:prstDash val="solid"/>
            <a:round/>
            <a:headEnd type="none" w="lg" len="lg"/>
            <a:tailEnd type="none" w="lg" len="lg"/>
          </a:ln>
        </p:spPr>
      </p:cxnSp>
      <p:sp>
        <p:nvSpPr>
          <p:cNvPr id="791" name="Shape 791"/>
          <p:cNvSpPr/>
          <p:nvPr/>
        </p:nvSpPr>
        <p:spPr>
          <a:xfrm>
            <a:off x="6703462" y="4156400"/>
            <a:ext cx="1080900" cy="458100"/>
          </a:xfrm>
          <a:prstGeom prst="rect">
            <a:avLst/>
          </a:prstGeom>
          <a:noFill/>
          <a:ln>
            <a:noFill/>
          </a:ln>
        </p:spPr>
        <p:txBody>
          <a:bodyPr lIns="91425" tIns="91425" rIns="91425" bIns="91425" anchor="ctr" anchorCtr="0">
            <a:noAutofit/>
          </a:bodyPr>
          <a:lstStyle/>
          <a:p>
            <a:pPr lvl="0" algn="ctr" rtl="0">
              <a:spcBef>
                <a:spcPts val="0"/>
              </a:spcBef>
              <a:buNone/>
            </a:pPr>
            <a:r>
              <a:rPr lang="en" sz="2000" b="1"/>
              <a:t>Human</a:t>
            </a:r>
          </a:p>
        </p:txBody>
      </p:sp>
      <p:sp>
        <p:nvSpPr>
          <p:cNvPr id="792" name="Shape 792"/>
          <p:cNvSpPr/>
          <p:nvPr/>
        </p:nvSpPr>
        <p:spPr>
          <a:xfrm>
            <a:off x="6657125" y="3274787"/>
            <a:ext cx="1173600" cy="458100"/>
          </a:xfrm>
          <a:prstGeom prst="rect">
            <a:avLst/>
          </a:prstGeom>
          <a:noFill/>
          <a:ln>
            <a:noFill/>
          </a:ln>
        </p:spPr>
        <p:txBody>
          <a:bodyPr lIns="91425" tIns="91425" rIns="91425" bIns="91425" anchor="ctr" anchorCtr="0">
            <a:noAutofit/>
          </a:bodyPr>
          <a:lstStyle/>
          <a:p>
            <a:pPr lvl="0" algn="ctr" rtl="0">
              <a:spcBef>
                <a:spcPts val="0"/>
              </a:spcBef>
              <a:buNone/>
            </a:pPr>
            <a:r>
              <a:rPr lang="en" sz="2000"/>
              <a:t>Mammal</a:t>
            </a:r>
          </a:p>
        </p:txBody>
      </p:sp>
      <p:sp>
        <p:nvSpPr>
          <p:cNvPr id="793" name="Shape 793"/>
          <p:cNvSpPr/>
          <p:nvPr/>
        </p:nvSpPr>
        <p:spPr>
          <a:xfrm>
            <a:off x="6757925" y="2393200"/>
            <a:ext cx="972000" cy="458100"/>
          </a:xfrm>
          <a:prstGeom prst="rect">
            <a:avLst/>
          </a:prstGeom>
          <a:noFill/>
          <a:ln>
            <a:noFill/>
          </a:ln>
        </p:spPr>
        <p:txBody>
          <a:bodyPr lIns="91425" tIns="91425" rIns="91425" bIns="91425" anchor="ctr" anchorCtr="0">
            <a:noAutofit/>
          </a:bodyPr>
          <a:lstStyle/>
          <a:p>
            <a:pPr lvl="0" algn="ctr" rtl="0">
              <a:spcBef>
                <a:spcPts val="0"/>
              </a:spcBef>
              <a:buNone/>
            </a:pPr>
            <a:r>
              <a:rPr lang="en" sz="2000"/>
              <a:t>Animal</a:t>
            </a:r>
          </a:p>
        </p:txBody>
      </p:sp>
      <p:sp>
        <p:nvSpPr>
          <p:cNvPr id="794" name="Shape 794"/>
          <p:cNvSpPr/>
          <p:nvPr/>
        </p:nvSpPr>
        <p:spPr>
          <a:xfrm>
            <a:off x="6757925" y="1511600"/>
            <a:ext cx="972000" cy="458100"/>
          </a:xfrm>
          <a:prstGeom prst="rect">
            <a:avLst/>
          </a:prstGeom>
          <a:noFill/>
          <a:ln>
            <a:noFill/>
          </a:ln>
        </p:spPr>
        <p:txBody>
          <a:bodyPr lIns="91425" tIns="91425" rIns="91425" bIns="91425" anchor="ctr" anchorCtr="0">
            <a:noAutofit/>
          </a:bodyPr>
          <a:lstStyle/>
          <a:p>
            <a:pPr lvl="0" algn="ctr" rtl="0">
              <a:spcBef>
                <a:spcPts val="0"/>
              </a:spcBef>
              <a:buNone/>
            </a:pPr>
            <a:r>
              <a:rPr lang="en" sz="2000"/>
              <a:t>Object</a:t>
            </a:r>
          </a:p>
        </p:txBody>
      </p:sp>
      <p:sp>
        <p:nvSpPr>
          <p:cNvPr id="795" name="Shape 795"/>
          <p:cNvSpPr/>
          <p:nvPr/>
        </p:nvSpPr>
        <p:spPr>
          <a:xfrm>
            <a:off x="5378475" y="3274800"/>
            <a:ext cx="1280400" cy="458100"/>
          </a:xfrm>
          <a:prstGeom prst="rect">
            <a:avLst/>
          </a:prstGeom>
          <a:noFill/>
          <a:ln>
            <a:noFill/>
          </a:ln>
        </p:spPr>
        <p:txBody>
          <a:bodyPr lIns="91425" tIns="91425" rIns="91425" bIns="91425" anchor="ctr" anchorCtr="0">
            <a:noAutofit/>
          </a:bodyPr>
          <a:lstStyle/>
          <a:p>
            <a:pPr lvl="0" algn="ctr" rtl="0">
              <a:spcBef>
                <a:spcPts val="0"/>
              </a:spcBef>
              <a:buNone/>
            </a:pPr>
            <a:r>
              <a:rPr lang="en" sz="2000"/>
              <a:t>Whistler</a:t>
            </a:r>
          </a:p>
        </p:txBody>
      </p:sp>
      <p:cxnSp>
        <p:nvCxnSpPr>
          <p:cNvPr id="796" name="Shape 796"/>
          <p:cNvCxnSpPr>
            <a:stCxn id="795" idx="2"/>
            <a:endCxn id="791" idx="1"/>
          </p:cNvCxnSpPr>
          <p:nvPr/>
        </p:nvCxnSpPr>
        <p:spPr>
          <a:xfrm>
            <a:off x="6018675" y="3732900"/>
            <a:ext cx="684900" cy="652500"/>
          </a:xfrm>
          <a:prstGeom prst="straightConnector1">
            <a:avLst/>
          </a:prstGeom>
          <a:noFill/>
          <a:ln w="28575" cap="flat">
            <a:solidFill>
              <a:schemeClr val="dk2"/>
            </a:solidFill>
            <a:prstDash val="solid"/>
            <a:round/>
            <a:headEnd type="none" w="lg" len="lg"/>
            <a:tailEnd type="none" w="lg" len="lg"/>
          </a:ln>
        </p:spPr>
      </p:cxnSp>
      <p:cxnSp>
        <p:nvCxnSpPr>
          <p:cNvPr id="797" name="Shape 797"/>
          <p:cNvCxnSpPr>
            <a:stCxn id="792" idx="2"/>
            <a:endCxn id="791" idx="0"/>
          </p:cNvCxnSpPr>
          <p:nvPr/>
        </p:nvCxnSpPr>
        <p:spPr>
          <a:xfrm>
            <a:off x="7243925" y="3732887"/>
            <a:ext cx="0" cy="423600"/>
          </a:xfrm>
          <a:prstGeom prst="straightConnector1">
            <a:avLst/>
          </a:prstGeom>
          <a:noFill/>
          <a:ln w="28575" cap="flat">
            <a:solidFill>
              <a:schemeClr val="dk2"/>
            </a:solidFill>
            <a:prstDash val="solid"/>
            <a:round/>
            <a:headEnd type="none" w="lg" len="lg"/>
            <a:tailEnd type="none" w="lg" len="lg"/>
          </a:ln>
        </p:spPr>
      </p:cxnSp>
      <p:cxnSp>
        <p:nvCxnSpPr>
          <p:cNvPr id="798" name="Shape 798"/>
          <p:cNvCxnSpPr>
            <a:stCxn id="793" idx="2"/>
            <a:endCxn id="792" idx="0"/>
          </p:cNvCxnSpPr>
          <p:nvPr/>
        </p:nvCxnSpPr>
        <p:spPr>
          <a:xfrm>
            <a:off x="7243925" y="2851300"/>
            <a:ext cx="0" cy="423600"/>
          </a:xfrm>
          <a:prstGeom prst="straightConnector1">
            <a:avLst/>
          </a:prstGeom>
          <a:noFill/>
          <a:ln w="28575" cap="flat">
            <a:solidFill>
              <a:schemeClr val="dk2"/>
            </a:solidFill>
            <a:prstDash val="solid"/>
            <a:round/>
            <a:headEnd type="none" w="lg" len="lg"/>
            <a:tailEnd type="none" w="lg" len="lg"/>
          </a:ln>
        </p:spPr>
      </p:cxnSp>
      <p:cxnSp>
        <p:nvCxnSpPr>
          <p:cNvPr id="799" name="Shape 799"/>
          <p:cNvCxnSpPr>
            <a:stCxn id="794" idx="2"/>
            <a:endCxn id="793" idx="0"/>
          </p:cNvCxnSpPr>
          <p:nvPr/>
        </p:nvCxnSpPr>
        <p:spPr>
          <a:xfrm>
            <a:off x="7243925" y="1969700"/>
            <a:ext cx="0" cy="423600"/>
          </a:xfrm>
          <a:prstGeom prst="straightConnector1">
            <a:avLst/>
          </a:prstGeom>
          <a:noFill/>
          <a:ln w="28575" cap="flat">
            <a:solidFill>
              <a:schemeClr val="dk2"/>
            </a:solidFill>
            <a:prstDash val="solid"/>
            <a:round/>
            <a:headEnd type="none" w="lg" len="lg"/>
            <a:tailEnd type="none" w="lg" len="lg"/>
          </a:ln>
        </p:spPr>
      </p:cxnSp>
      <p:sp>
        <p:nvSpPr>
          <p:cNvPr id="800" name="Shape 800"/>
          <p:cNvSpPr/>
          <p:nvPr/>
        </p:nvSpPr>
        <p:spPr>
          <a:xfrm>
            <a:off x="4595125" y="1693300"/>
            <a:ext cx="883200" cy="1236000"/>
          </a:xfrm>
          <a:prstGeom prst="upArrow">
            <a:avLst>
              <a:gd name="adj1" fmla="val 50000"/>
              <a:gd name="adj2" fmla="val 50000"/>
            </a:avLst>
          </a:prstGeom>
          <a:solidFill>
            <a:srgbClr val="A4C2F4"/>
          </a:solidFill>
          <a:ln w="38100" cap="flat">
            <a:solidFill>
              <a:srgbClr val="1155CC"/>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01" name="Shape 801"/>
          <p:cNvSpPr txBox="1"/>
          <p:nvPr/>
        </p:nvSpPr>
        <p:spPr>
          <a:xfrm>
            <a:off x="3098575" y="2155850"/>
            <a:ext cx="1398300" cy="706499"/>
          </a:xfrm>
          <a:prstGeom prst="rect">
            <a:avLst/>
          </a:prstGeom>
          <a:noFill/>
          <a:ln>
            <a:noFill/>
          </a:ln>
        </p:spPr>
        <p:txBody>
          <a:bodyPr lIns="91425" tIns="91425" rIns="91425" bIns="91425" anchor="t" anchorCtr="0">
            <a:noAutofit/>
          </a:bodyPr>
          <a:lstStyle/>
          <a:p>
            <a:pPr rtl="0">
              <a:spcBef>
                <a:spcPts val="0"/>
              </a:spcBef>
              <a:buNone/>
            </a:pPr>
            <a:r>
              <a:rPr lang="en" sz="1800" b="1"/>
              <a:t>Automatic</a:t>
            </a:r>
          </a:p>
          <a:p>
            <a:pPr>
              <a:spcBef>
                <a:spcPts val="0"/>
              </a:spcBef>
              <a:buNone/>
            </a:pPr>
            <a:r>
              <a:rPr lang="en" sz="1800" b="1"/>
              <a:t>up-cast</a:t>
            </a:r>
          </a:p>
        </p:txBody>
      </p:sp>
      <p:sp>
        <p:nvSpPr>
          <p:cNvPr id="802" name="Shape 802"/>
          <p:cNvSpPr/>
          <p:nvPr/>
        </p:nvSpPr>
        <p:spPr>
          <a:xfrm rot="10800000">
            <a:off x="4595124" y="3378499"/>
            <a:ext cx="883200" cy="1236000"/>
          </a:xfrm>
          <a:prstGeom prst="upArrow">
            <a:avLst>
              <a:gd name="adj1" fmla="val 50000"/>
              <a:gd name="adj2" fmla="val 50000"/>
            </a:avLst>
          </a:prstGeom>
          <a:solidFill>
            <a:srgbClr val="A4C2F4"/>
          </a:solidFill>
          <a:ln w="38100" cap="flat">
            <a:solidFill>
              <a:srgbClr val="1155CC"/>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03" name="Shape 803"/>
          <p:cNvSpPr txBox="1"/>
          <p:nvPr/>
        </p:nvSpPr>
        <p:spPr>
          <a:xfrm>
            <a:off x="3161000" y="3528800"/>
            <a:ext cx="1398300" cy="706499"/>
          </a:xfrm>
          <a:prstGeom prst="rect">
            <a:avLst/>
          </a:prstGeom>
          <a:noFill/>
          <a:ln>
            <a:noFill/>
          </a:ln>
        </p:spPr>
        <p:txBody>
          <a:bodyPr lIns="91425" tIns="91425" rIns="91425" bIns="91425" anchor="t" anchorCtr="0">
            <a:noAutofit/>
          </a:bodyPr>
          <a:lstStyle/>
          <a:p>
            <a:pPr lvl="0" rtl="0">
              <a:spcBef>
                <a:spcPts val="0"/>
              </a:spcBef>
              <a:buNone/>
            </a:pPr>
            <a:r>
              <a:rPr lang="en" sz="1800" b="1"/>
              <a:t>Forced</a:t>
            </a:r>
          </a:p>
          <a:p>
            <a:pPr lvl="0" rtl="0">
              <a:spcBef>
                <a:spcPts val="0"/>
              </a:spcBef>
              <a:buNone/>
            </a:pPr>
            <a:r>
              <a:rPr lang="en" sz="1800" b="1"/>
              <a:t>down-cast</a:t>
            </a:r>
          </a:p>
        </p:txBody>
      </p:sp>
    </p:spTree>
  </p:cSld>
  <p:clrMapOvr>
    <a:masterClrMapping/>
  </p:clrMapOvr>
  <p:transition xmlns:p14="http://schemas.microsoft.com/office/powerpoint/2010/main" spd="slow">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807"/>
        <p:cNvGrpSpPr/>
        <p:nvPr/>
      </p:nvGrpSpPr>
      <p:grpSpPr>
        <a:xfrm>
          <a:off x="0" y="0"/>
          <a:ext cx="0" cy="0"/>
          <a:chOff x="0" y="0"/>
          <a:chExt cx="0" cy="0"/>
        </a:xfrm>
      </p:grpSpPr>
      <p:sp>
        <p:nvSpPr>
          <p:cNvPr id="808" name="Shape 808"/>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200"/>
              <a:t>Casting up to an interface automatically</a:t>
            </a:r>
          </a:p>
        </p:txBody>
      </p:sp>
      <p:sp>
        <p:nvSpPr>
          <p:cNvPr id="809" name="Shape 809"/>
          <p:cNvSpPr txBox="1">
            <a:spLocks noGrp="1"/>
          </p:cNvSpPr>
          <p:nvPr>
            <p:ph type="body" idx="1"/>
          </p:nvPr>
        </p:nvSpPr>
        <p:spPr>
          <a:xfrm>
            <a:off x="457300" y="1200150"/>
            <a:ext cx="6424200" cy="2985599"/>
          </a:xfrm>
          <a:prstGeom prst="rect">
            <a:avLst/>
          </a:prstGeom>
        </p:spPr>
        <p:txBody>
          <a:bodyPr lIns="91425" tIns="91425" rIns="91425" bIns="91425" anchor="t" anchorCtr="0">
            <a:noAutofit/>
          </a:bodyPr>
          <a:lstStyle/>
          <a:p>
            <a:pPr lvl="0" rtl="0">
              <a:spcBef>
                <a:spcPts val="0"/>
              </a:spcBef>
              <a:buClr>
                <a:schemeClr val="dk1"/>
              </a:buClr>
              <a:buSzPct val="55000"/>
              <a:buFont typeface="Arial"/>
              <a:buNone/>
            </a:pPr>
            <a:r>
              <a:rPr lang="en" sz="2000" b="1">
                <a:solidFill>
                  <a:srgbClr val="1155CC"/>
                </a:solidFill>
                <a:latin typeface="Courier New"/>
                <a:ea typeface="Courier New"/>
                <a:cs typeface="Courier New"/>
                <a:sym typeface="Courier New"/>
              </a:rPr>
              <a:t>class </a:t>
            </a:r>
            <a:r>
              <a:rPr lang="en" sz="2000">
                <a:solidFill>
                  <a:srgbClr val="1155CC"/>
                </a:solidFill>
                <a:latin typeface="Courier New"/>
                <a:ea typeface="Courier New"/>
                <a:cs typeface="Courier New"/>
                <a:sym typeface="Courier New"/>
              </a:rPr>
              <a:t>Human …</a:t>
            </a:r>
            <a:r>
              <a:rPr lang="en" sz="2000" b="1">
                <a:solidFill>
                  <a:srgbClr val="1155CC"/>
                </a:solidFill>
                <a:latin typeface="Courier New"/>
                <a:ea typeface="Courier New"/>
                <a:cs typeface="Courier New"/>
                <a:sym typeface="Courier New"/>
              </a:rPr>
              <a:t> implements </a:t>
            </a:r>
            <a:r>
              <a:rPr lang="en" sz="2000">
                <a:solidFill>
                  <a:srgbClr val="1155CC"/>
                </a:solidFill>
                <a:latin typeface="Courier New"/>
                <a:ea typeface="Courier New"/>
                <a:cs typeface="Courier New"/>
                <a:sym typeface="Courier New"/>
              </a:rPr>
              <a:t>Whistler {</a:t>
            </a:r>
          </a:p>
          <a:p>
            <a:pPr lvl="0" indent="457200" rtl="0">
              <a:spcBef>
                <a:spcPts val="0"/>
              </a:spcBef>
              <a:buClr>
                <a:schemeClr val="dk1"/>
              </a:buClr>
              <a:buSzPct val="55000"/>
              <a:buFont typeface="Arial"/>
              <a:buNone/>
            </a:pPr>
            <a:r>
              <a:rPr lang="en" sz="2000" b="1">
                <a:solidFill>
                  <a:srgbClr val="1155CC"/>
                </a:solidFill>
                <a:latin typeface="Courier New"/>
                <a:ea typeface="Courier New"/>
                <a:cs typeface="Courier New"/>
                <a:sym typeface="Courier New"/>
              </a:rPr>
              <a:t>void </a:t>
            </a:r>
            <a:r>
              <a:rPr lang="en" sz="2000">
                <a:solidFill>
                  <a:srgbClr val="1155CC"/>
                </a:solidFill>
                <a:latin typeface="Courier New"/>
                <a:ea typeface="Courier New"/>
                <a:cs typeface="Courier New"/>
                <a:sym typeface="Courier New"/>
              </a:rPr>
              <a:t>listenTo(Whistler w) {...}</a:t>
            </a:r>
          </a:p>
          <a:p>
            <a:pPr lvl="0" rtl="0">
              <a:spcBef>
                <a:spcPts val="0"/>
              </a:spcBef>
              <a:buClr>
                <a:schemeClr val="dk1"/>
              </a:buClr>
              <a:buSzPct val="55000"/>
              <a:buFont typeface="Arial"/>
              <a:buNone/>
            </a:pPr>
            <a:r>
              <a:rPr lang="en" sz="2000">
                <a:solidFill>
                  <a:srgbClr val="1155CC"/>
                </a:solidFill>
                <a:latin typeface="Courier New"/>
                <a:ea typeface="Courier New"/>
                <a:cs typeface="Courier New"/>
                <a:sym typeface="Courier New"/>
              </a:rPr>
              <a:t>}</a:t>
            </a:r>
          </a:p>
          <a:p>
            <a:pPr rtl="0">
              <a:spcBef>
                <a:spcPts val="0"/>
              </a:spcBef>
              <a:buNone/>
            </a:pPr>
            <a:r>
              <a:rPr lang="en" sz="2000">
                <a:solidFill>
                  <a:srgbClr val="1155CC"/>
                </a:solidFill>
                <a:latin typeface="Courier New"/>
                <a:ea typeface="Courier New"/>
                <a:cs typeface="Courier New"/>
                <a:sym typeface="Courier New"/>
              </a:rPr>
              <a:t>Human h = </a:t>
            </a:r>
            <a:r>
              <a:rPr lang="en" sz="2000" b="1">
                <a:solidFill>
                  <a:srgbClr val="1155CC"/>
                </a:solidFill>
                <a:latin typeface="Courier New"/>
                <a:ea typeface="Courier New"/>
                <a:cs typeface="Courier New"/>
                <a:sym typeface="Courier New"/>
              </a:rPr>
              <a:t>new</a:t>
            </a:r>
            <a:r>
              <a:rPr lang="en" sz="2000">
                <a:solidFill>
                  <a:srgbClr val="1155CC"/>
                </a:solidFill>
                <a:latin typeface="Courier New"/>
                <a:ea typeface="Courier New"/>
                <a:cs typeface="Courier New"/>
                <a:sym typeface="Courier New"/>
              </a:rPr>
              <a:t> Human(...);</a:t>
            </a:r>
          </a:p>
          <a:p>
            <a:pPr rtl="0">
              <a:spcBef>
                <a:spcPts val="0"/>
              </a:spcBef>
              <a:buNone/>
            </a:pPr>
            <a:r>
              <a:rPr lang="en" sz="2000">
                <a:solidFill>
                  <a:srgbClr val="1155CC"/>
                </a:solidFill>
                <a:latin typeface="Courier New"/>
                <a:ea typeface="Courier New"/>
                <a:cs typeface="Courier New"/>
                <a:sym typeface="Courier New"/>
              </a:rPr>
              <a:t>Human h1 = </a:t>
            </a:r>
            <a:r>
              <a:rPr lang="en" sz="2000" b="1">
                <a:solidFill>
                  <a:srgbClr val="1155CC"/>
                </a:solidFill>
                <a:latin typeface="Courier New"/>
                <a:ea typeface="Courier New"/>
                <a:cs typeface="Courier New"/>
                <a:sym typeface="Courier New"/>
              </a:rPr>
              <a:t>new </a:t>
            </a:r>
            <a:r>
              <a:rPr lang="en" sz="2000">
                <a:solidFill>
                  <a:srgbClr val="1155CC"/>
                </a:solidFill>
                <a:latin typeface="Courier New"/>
                <a:ea typeface="Courier New"/>
                <a:cs typeface="Courier New"/>
                <a:sym typeface="Courier New"/>
              </a:rPr>
              <a:t>Human(...);</a:t>
            </a:r>
          </a:p>
          <a:p>
            <a:pPr rtl="0">
              <a:spcBef>
                <a:spcPts val="0"/>
              </a:spcBef>
              <a:buNone/>
            </a:pPr>
            <a:r>
              <a:rPr lang="en" sz="2000">
                <a:solidFill>
                  <a:srgbClr val="1155CC"/>
                </a:solidFill>
                <a:latin typeface="Courier New"/>
                <a:ea typeface="Courier New"/>
                <a:cs typeface="Courier New"/>
                <a:sym typeface="Courier New"/>
              </a:rPr>
              <a:t>h.listenTo(h1);</a:t>
            </a:r>
          </a:p>
          <a:p>
            <a:pPr lvl="0" rtl="0">
              <a:spcBef>
                <a:spcPts val="0"/>
              </a:spcBef>
              <a:buNone/>
            </a:pPr>
            <a:r>
              <a:rPr lang="en" sz="2000">
                <a:solidFill>
                  <a:srgbClr val="1155CC"/>
                </a:solidFill>
                <a:latin typeface="Courier New"/>
                <a:ea typeface="Courier New"/>
                <a:cs typeface="Courier New"/>
                <a:sym typeface="Courier New"/>
              </a:rPr>
              <a:t>Parrot p = </a:t>
            </a:r>
            <a:r>
              <a:rPr lang="en" sz="2000" b="1">
                <a:solidFill>
                  <a:srgbClr val="1155CC"/>
                </a:solidFill>
                <a:latin typeface="Courier New"/>
                <a:ea typeface="Courier New"/>
                <a:cs typeface="Courier New"/>
                <a:sym typeface="Courier New"/>
              </a:rPr>
              <a:t>new</a:t>
            </a:r>
            <a:r>
              <a:rPr lang="en" sz="2000">
                <a:solidFill>
                  <a:srgbClr val="1155CC"/>
                </a:solidFill>
                <a:latin typeface="Courier New"/>
                <a:ea typeface="Courier New"/>
                <a:cs typeface="Courier New"/>
                <a:sym typeface="Courier New"/>
              </a:rPr>
              <a:t> Parrot(...);</a:t>
            </a:r>
          </a:p>
          <a:p>
            <a:pPr lvl="0" rtl="0">
              <a:spcBef>
                <a:spcPts val="0"/>
              </a:spcBef>
              <a:buNone/>
            </a:pPr>
            <a:r>
              <a:rPr lang="en" sz="2000">
                <a:solidFill>
                  <a:srgbClr val="1155CC"/>
                </a:solidFill>
                <a:latin typeface="Courier New"/>
                <a:ea typeface="Courier New"/>
                <a:cs typeface="Courier New"/>
                <a:sym typeface="Courier New"/>
              </a:rPr>
              <a:t>h.listenTo(p);</a:t>
            </a:r>
          </a:p>
          <a:p>
            <a:pPr rtl="0">
              <a:spcBef>
                <a:spcPts val="0"/>
              </a:spcBef>
              <a:buNone/>
            </a:pPr>
            <a:endParaRPr sz="2000">
              <a:solidFill>
                <a:srgbClr val="1155CC"/>
              </a:solidFill>
              <a:latin typeface="Courier New"/>
              <a:ea typeface="Courier New"/>
              <a:cs typeface="Courier New"/>
              <a:sym typeface="Courier New"/>
            </a:endParaRPr>
          </a:p>
          <a:p>
            <a:pPr lvl="0" rtl="0">
              <a:spcBef>
                <a:spcPts val="0"/>
              </a:spcBef>
              <a:buNone/>
            </a:pPr>
            <a:endParaRPr sz="2000">
              <a:solidFill>
                <a:srgbClr val="1155CC"/>
              </a:solidFill>
              <a:latin typeface="Courier New"/>
              <a:ea typeface="Courier New"/>
              <a:cs typeface="Courier New"/>
              <a:sym typeface="Courier New"/>
            </a:endParaRPr>
          </a:p>
          <a:p>
            <a:pPr lvl="0" rtl="0">
              <a:spcBef>
                <a:spcPts val="0"/>
              </a:spcBef>
              <a:buNone/>
            </a:pPr>
            <a:endParaRPr sz="2000">
              <a:solidFill>
                <a:srgbClr val="FF0000"/>
              </a:solidFill>
              <a:latin typeface="Courier New"/>
              <a:ea typeface="Courier New"/>
              <a:cs typeface="Courier New"/>
              <a:sym typeface="Courier New"/>
            </a:endParaRPr>
          </a:p>
          <a:p>
            <a:pPr lvl="0" rtl="0">
              <a:spcBef>
                <a:spcPts val="0"/>
              </a:spcBef>
              <a:buNone/>
            </a:pPr>
            <a:endParaRPr sz="2000" b="1">
              <a:solidFill>
                <a:srgbClr val="FF0000"/>
              </a:solidFill>
              <a:latin typeface="Courier New"/>
              <a:ea typeface="Courier New"/>
              <a:cs typeface="Courier New"/>
              <a:sym typeface="Courier New"/>
            </a:endParaRPr>
          </a:p>
        </p:txBody>
      </p:sp>
      <p:sp>
        <p:nvSpPr>
          <p:cNvPr id="810" name="Shape 810"/>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Interfaces</a:t>
            </a:r>
          </a:p>
        </p:txBody>
      </p:sp>
      <p:sp>
        <p:nvSpPr>
          <p:cNvPr id="811" name="Shape 811"/>
          <p:cNvSpPr/>
          <p:nvPr/>
        </p:nvSpPr>
        <p:spPr>
          <a:xfrm>
            <a:off x="7160587" y="4131000"/>
            <a:ext cx="1080900" cy="458100"/>
          </a:xfrm>
          <a:prstGeom prst="rect">
            <a:avLst/>
          </a:prstGeom>
          <a:noFill/>
          <a:ln>
            <a:noFill/>
          </a:ln>
        </p:spPr>
        <p:txBody>
          <a:bodyPr lIns="91425" tIns="91425" rIns="91425" bIns="91425" anchor="ctr" anchorCtr="0">
            <a:noAutofit/>
          </a:bodyPr>
          <a:lstStyle/>
          <a:p>
            <a:pPr lvl="0" algn="ctr" rtl="0">
              <a:spcBef>
                <a:spcPts val="0"/>
              </a:spcBef>
              <a:buNone/>
            </a:pPr>
            <a:r>
              <a:rPr lang="en" sz="2000" b="1"/>
              <a:t>Human</a:t>
            </a:r>
          </a:p>
        </p:txBody>
      </p:sp>
      <p:sp>
        <p:nvSpPr>
          <p:cNvPr id="812" name="Shape 812"/>
          <p:cNvSpPr/>
          <p:nvPr/>
        </p:nvSpPr>
        <p:spPr>
          <a:xfrm>
            <a:off x="7114250" y="3249387"/>
            <a:ext cx="1173600" cy="458100"/>
          </a:xfrm>
          <a:prstGeom prst="rect">
            <a:avLst/>
          </a:prstGeom>
          <a:noFill/>
          <a:ln>
            <a:noFill/>
          </a:ln>
        </p:spPr>
        <p:txBody>
          <a:bodyPr lIns="91425" tIns="91425" rIns="91425" bIns="91425" anchor="ctr" anchorCtr="0">
            <a:noAutofit/>
          </a:bodyPr>
          <a:lstStyle/>
          <a:p>
            <a:pPr lvl="0" algn="ctr" rtl="0">
              <a:spcBef>
                <a:spcPts val="0"/>
              </a:spcBef>
              <a:buNone/>
            </a:pPr>
            <a:r>
              <a:rPr lang="en" sz="2000"/>
              <a:t>Mammal</a:t>
            </a:r>
          </a:p>
        </p:txBody>
      </p:sp>
      <p:sp>
        <p:nvSpPr>
          <p:cNvPr id="813" name="Shape 813"/>
          <p:cNvSpPr/>
          <p:nvPr/>
        </p:nvSpPr>
        <p:spPr>
          <a:xfrm>
            <a:off x="7215050" y="2367800"/>
            <a:ext cx="972000" cy="458100"/>
          </a:xfrm>
          <a:prstGeom prst="rect">
            <a:avLst/>
          </a:prstGeom>
          <a:noFill/>
          <a:ln>
            <a:noFill/>
          </a:ln>
        </p:spPr>
        <p:txBody>
          <a:bodyPr lIns="91425" tIns="91425" rIns="91425" bIns="91425" anchor="ctr" anchorCtr="0">
            <a:noAutofit/>
          </a:bodyPr>
          <a:lstStyle/>
          <a:p>
            <a:pPr lvl="0" algn="ctr" rtl="0">
              <a:spcBef>
                <a:spcPts val="0"/>
              </a:spcBef>
              <a:buNone/>
            </a:pPr>
            <a:r>
              <a:rPr lang="en" sz="2000"/>
              <a:t>Animal</a:t>
            </a:r>
          </a:p>
        </p:txBody>
      </p:sp>
      <p:sp>
        <p:nvSpPr>
          <p:cNvPr id="814" name="Shape 814"/>
          <p:cNvSpPr/>
          <p:nvPr/>
        </p:nvSpPr>
        <p:spPr>
          <a:xfrm>
            <a:off x="7215050" y="1486200"/>
            <a:ext cx="972000" cy="458100"/>
          </a:xfrm>
          <a:prstGeom prst="rect">
            <a:avLst/>
          </a:prstGeom>
          <a:noFill/>
          <a:ln>
            <a:noFill/>
          </a:ln>
        </p:spPr>
        <p:txBody>
          <a:bodyPr lIns="91425" tIns="91425" rIns="91425" bIns="91425" anchor="ctr" anchorCtr="0">
            <a:noAutofit/>
          </a:bodyPr>
          <a:lstStyle/>
          <a:p>
            <a:pPr lvl="0" algn="ctr" rtl="0">
              <a:spcBef>
                <a:spcPts val="0"/>
              </a:spcBef>
              <a:buNone/>
            </a:pPr>
            <a:r>
              <a:rPr lang="en" sz="2000"/>
              <a:t>Object</a:t>
            </a:r>
          </a:p>
        </p:txBody>
      </p:sp>
      <p:sp>
        <p:nvSpPr>
          <p:cNvPr id="815" name="Shape 815"/>
          <p:cNvSpPr/>
          <p:nvPr/>
        </p:nvSpPr>
        <p:spPr>
          <a:xfrm>
            <a:off x="5835600" y="3249400"/>
            <a:ext cx="1280400" cy="458100"/>
          </a:xfrm>
          <a:prstGeom prst="rect">
            <a:avLst/>
          </a:prstGeom>
          <a:noFill/>
          <a:ln>
            <a:noFill/>
          </a:ln>
        </p:spPr>
        <p:txBody>
          <a:bodyPr lIns="91425" tIns="91425" rIns="91425" bIns="91425" anchor="ctr" anchorCtr="0">
            <a:noAutofit/>
          </a:bodyPr>
          <a:lstStyle/>
          <a:p>
            <a:pPr lvl="0" algn="ctr" rtl="0">
              <a:spcBef>
                <a:spcPts val="0"/>
              </a:spcBef>
              <a:buNone/>
            </a:pPr>
            <a:r>
              <a:rPr lang="en" sz="2000"/>
              <a:t>Whistler</a:t>
            </a:r>
          </a:p>
        </p:txBody>
      </p:sp>
      <p:cxnSp>
        <p:nvCxnSpPr>
          <p:cNvPr id="816" name="Shape 816"/>
          <p:cNvCxnSpPr>
            <a:stCxn id="815" idx="2"/>
            <a:endCxn id="811" idx="1"/>
          </p:cNvCxnSpPr>
          <p:nvPr/>
        </p:nvCxnSpPr>
        <p:spPr>
          <a:xfrm>
            <a:off x="6475800" y="3707500"/>
            <a:ext cx="684900" cy="652500"/>
          </a:xfrm>
          <a:prstGeom prst="straightConnector1">
            <a:avLst/>
          </a:prstGeom>
          <a:noFill/>
          <a:ln w="28575" cap="flat">
            <a:solidFill>
              <a:schemeClr val="dk2"/>
            </a:solidFill>
            <a:prstDash val="solid"/>
            <a:round/>
            <a:headEnd type="none" w="lg" len="lg"/>
            <a:tailEnd type="none" w="lg" len="lg"/>
          </a:ln>
        </p:spPr>
      </p:cxnSp>
      <p:cxnSp>
        <p:nvCxnSpPr>
          <p:cNvPr id="817" name="Shape 817"/>
          <p:cNvCxnSpPr>
            <a:stCxn id="812" idx="2"/>
            <a:endCxn id="811" idx="0"/>
          </p:cNvCxnSpPr>
          <p:nvPr/>
        </p:nvCxnSpPr>
        <p:spPr>
          <a:xfrm>
            <a:off x="7701050" y="3707487"/>
            <a:ext cx="0" cy="423600"/>
          </a:xfrm>
          <a:prstGeom prst="straightConnector1">
            <a:avLst/>
          </a:prstGeom>
          <a:noFill/>
          <a:ln w="28575" cap="flat">
            <a:solidFill>
              <a:schemeClr val="dk2"/>
            </a:solidFill>
            <a:prstDash val="solid"/>
            <a:round/>
            <a:headEnd type="none" w="lg" len="lg"/>
            <a:tailEnd type="none" w="lg" len="lg"/>
          </a:ln>
        </p:spPr>
      </p:cxnSp>
      <p:cxnSp>
        <p:nvCxnSpPr>
          <p:cNvPr id="818" name="Shape 818"/>
          <p:cNvCxnSpPr>
            <a:stCxn id="813" idx="2"/>
            <a:endCxn id="812" idx="0"/>
          </p:cNvCxnSpPr>
          <p:nvPr/>
        </p:nvCxnSpPr>
        <p:spPr>
          <a:xfrm>
            <a:off x="7701050" y="2825900"/>
            <a:ext cx="0" cy="423600"/>
          </a:xfrm>
          <a:prstGeom prst="straightConnector1">
            <a:avLst/>
          </a:prstGeom>
          <a:noFill/>
          <a:ln w="28575" cap="flat">
            <a:solidFill>
              <a:schemeClr val="dk2"/>
            </a:solidFill>
            <a:prstDash val="solid"/>
            <a:round/>
            <a:headEnd type="none" w="lg" len="lg"/>
            <a:tailEnd type="none" w="lg" len="lg"/>
          </a:ln>
        </p:spPr>
      </p:cxnSp>
      <p:cxnSp>
        <p:nvCxnSpPr>
          <p:cNvPr id="819" name="Shape 819"/>
          <p:cNvCxnSpPr>
            <a:stCxn id="814" idx="2"/>
            <a:endCxn id="813" idx="0"/>
          </p:cNvCxnSpPr>
          <p:nvPr/>
        </p:nvCxnSpPr>
        <p:spPr>
          <a:xfrm>
            <a:off x="7701050" y="1944300"/>
            <a:ext cx="0" cy="423600"/>
          </a:xfrm>
          <a:prstGeom prst="straightConnector1">
            <a:avLst/>
          </a:prstGeom>
          <a:noFill/>
          <a:ln w="28575" cap="flat">
            <a:solidFill>
              <a:schemeClr val="dk2"/>
            </a:solidFill>
            <a:prstDash val="solid"/>
            <a:round/>
            <a:headEnd type="none" w="lg" len="lg"/>
            <a:tailEnd type="none" w="lg" len="lg"/>
          </a:ln>
        </p:spPr>
      </p:cxnSp>
      <p:sp>
        <p:nvSpPr>
          <p:cNvPr id="820" name="Shape 820"/>
          <p:cNvSpPr txBox="1"/>
          <p:nvPr/>
        </p:nvSpPr>
        <p:spPr>
          <a:xfrm>
            <a:off x="457200" y="4048225"/>
            <a:ext cx="6188100" cy="750000"/>
          </a:xfrm>
          <a:prstGeom prst="rect">
            <a:avLst/>
          </a:prstGeom>
          <a:noFill/>
          <a:ln>
            <a:noFill/>
          </a:ln>
        </p:spPr>
        <p:txBody>
          <a:bodyPr lIns="91425" tIns="91425" rIns="91425" bIns="91425" anchor="t" anchorCtr="0">
            <a:noAutofit/>
          </a:bodyPr>
          <a:lstStyle/>
          <a:p>
            <a:pPr>
              <a:spcBef>
                <a:spcPts val="0"/>
              </a:spcBef>
              <a:buNone/>
            </a:pPr>
            <a:r>
              <a:rPr lang="en" sz="1800"/>
              <a:t>Arg h1 of the call has type Human. Its value is being stored in w, which is of type Whistler. Java does an upward cast automatically. Same thing for p of type Parrot.</a:t>
            </a:r>
          </a:p>
        </p:txBody>
      </p:sp>
    </p:spTree>
  </p:cSld>
  <p:clrMapOvr>
    <a:masterClrMapping/>
  </p:clrMapOvr>
  <p:transition xmlns:p14="http://schemas.microsoft.com/office/powerpoint/2010/main" spd="slow">
    <p:cu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824"/>
        <p:cNvGrpSpPr/>
        <p:nvPr/>
      </p:nvGrpSpPr>
      <p:grpSpPr>
        <a:xfrm>
          <a:off x="0" y="0"/>
          <a:ext cx="0" cy="0"/>
          <a:chOff x="0" y="0"/>
          <a:chExt cx="0" cy="0"/>
        </a:xfrm>
      </p:grpSpPr>
      <p:sp>
        <p:nvSpPr>
          <p:cNvPr id="825" name="Shape 825"/>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a:solidFill>
                  <a:srgbClr val="CC0202"/>
                </a:solidFill>
              </a:rPr>
              <a:t>Shape implements </a:t>
            </a:r>
            <a:r>
              <a:rPr lang="en">
                <a:solidFill>
                  <a:srgbClr val="CC0202"/>
                </a:solidFill>
                <a:latin typeface="Courier New"/>
                <a:ea typeface="Courier New"/>
                <a:cs typeface="Courier New"/>
                <a:sym typeface="Courier New"/>
              </a:rPr>
              <a:t>Comparable&lt;T&gt;</a:t>
            </a:r>
          </a:p>
        </p:txBody>
      </p:sp>
      <p:sp>
        <p:nvSpPr>
          <p:cNvPr id="826" name="Shape 826"/>
          <p:cNvSpPr txBox="1">
            <a:spLocks noGrp="1"/>
          </p:cNvSpPr>
          <p:nvPr>
            <p:ph type="body" idx="1"/>
          </p:nvPr>
        </p:nvSpPr>
        <p:spPr>
          <a:xfrm>
            <a:off x="457200" y="1063375"/>
            <a:ext cx="8565299" cy="4080000"/>
          </a:xfrm>
          <a:prstGeom prst="rect">
            <a:avLst/>
          </a:prstGeom>
        </p:spPr>
        <p:txBody>
          <a:bodyPr lIns="91425" tIns="91425" rIns="91425" bIns="91425" anchor="ctr" anchorCtr="0">
            <a:noAutofit/>
          </a:bodyPr>
          <a:lstStyle/>
          <a:p>
            <a:pPr lvl="0" rtl="0">
              <a:lnSpc>
                <a:spcPct val="115000"/>
              </a:lnSpc>
              <a:spcBef>
                <a:spcPts val="0"/>
              </a:spcBef>
              <a:buNone/>
            </a:pPr>
            <a:endParaRPr sz="2000" b="1">
              <a:solidFill>
                <a:srgbClr val="1155CC"/>
              </a:solidFill>
              <a:latin typeface="Courier New"/>
              <a:ea typeface="Courier New"/>
              <a:cs typeface="Courier New"/>
              <a:sym typeface="Courier New"/>
            </a:endParaRPr>
          </a:p>
          <a:p>
            <a:pPr lvl="0" rtl="0">
              <a:lnSpc>
                <a:spcPct val="115000"/>
              </a:lnSpc>
              <a:spcBef>
                <a:spcPts val="0"/>
              </a:spcBef>
              <a:buNone/>
            </a:pPr>
            <a:endParaRPr sz="2000" b="1">
              <a:solidFill>
                <a:srgbClr val="1155CC"/>
              </a:solidFill>
              <a:latin typeface="Courier New"/>
              <a:ea typeface="Courier New"/>
              <a:cs typeface="Courier New"/>
              <a:sym typeface="Courier New"/>
            </a:endParaRPr>
          </a:p>
          <a:p>
            <a:pPr rtl="0">
              <a:lnSpc>
                <a:spcPct val="115000"/>
              </a:lnSpc>
              <a:spcBef>
                <a:spcPts val="0"/>
              </a:spcBef>
              <a:buNone/>
            </a:pPr>
            <a:r>
              <a:rPr lang="en" sz="2000" b="1">
                <a:solidFill>
                  <a:srgbClr val="1155CC"/>
                </a:solidFill>
                <a:latin typeface="Courier New"/>
                <a:ea typeface="Courier New"/>
                <a:cs typeface="Courier New"/>
                <a:sym typeface="Courier New"/>
              </a:rPr>
              <a:t>public class </a:t>
            </a:r>
            <a:r>
              <a:rPr lang="en" sz="2000">
                <a:solidFill>
                  <a:srgbClr val="1155CC"/>
                </a:solidFill>
                <a:latin typeface="Courier New"/>
                <a:ea typeface="Courier New"/>
                <a:cs typeface="Courier New"/>
                <a:sym typeface="Courier New"/>
              </a:rPr>
              <a:t>Shape</a:t>
            </a:r>
            <a:r>
              <a:rPr lang="en" sz="2000" b="1">
                <a:solidFill>
                  <a:srgbClr val="1155CC"/>
                </a:solidFill>
                <a:latin typeface="Courier New"/>
                <a:ea typeface="Courier New"/>
                <a:cs typeface="Courier New"/>
                <a:sym typeface="Courier New"/>
              </a:rPr>
              <a:t> implements </a:t>
            </a:r>
            <a:r>
              <a:rPr lang="en" sz="2000">
                <a:solidFill>
                  <a:srgbClr val="1155CC"/>
                </a:solidFill>
                <a:latin typeface="Courier New"/>
                <a:ea typeface="Courier New"/>
                <a:cs typeface="Courier New"/>
                <a:sym typeface="Courier New"/>
              </a:rPr>
              <a:t>Comparable&lt;Shape&gt; {</a:t>
            </a:r>
          </a:p>
          <a:p>
            <a:pPr rtl="0">
              <a:lnSpc>
                <a:spcPct val="115000"/>
              </a:lnSpc>
              <a:spcBef>
                <a:spcPts val="0"/>
              </a:spcBef>
              <a:buNone/>
            </a:pPr>
            <a:r>
              <a:rPr lang="en" sz="2000" b="1">
                <a:solidFill>
                  <a:srgbClr val="1155CC"/>
                </a:solidFill>
                <a:latin typeface="Courier New"/>
                <a:ea typeface="Courier New"/>
                <a:cs typeface="Courier New"/>
                <a:sym typeface="Courier New"/>
              </a:rPr>
              <a:t>    </a:t>
            </a:r>
            <a:r>
              <a:rPr lang="en" sz="2000">
                <a:solidFill>
                  <a:srgbClr val="1155CC"/>
                </a:solidFill>
                <a:latin typeface="Courier New"/>
                <a:ea typeface="Courier New"/>
                <a:cs typeface="Courier New"/>
                <a:sym typeface="Courier New"/>
              </a:rPr>
              <a:t>...</a:t>
            </a:r>
          </a:p>
          <a:p>
            <a:pPr rtl="0">
              <a:lnSpc>
                <a:spcPct val="115000"/>
              </a:lnSpc>
              <a:spcBef>
                <a:spcPts val="0"/>
              </a:spcBef>
              <a:buNone/>
            </a:pPr>
            <a:r>
              <a:rPr lang="en" sz="2000" b="1">
                <a:solidFill>
                  <a:srgbClr val="38761D"/>
                </a:solidFill>
                <a:latin typeface="Courier New"/>
                <a:ea typeface="Courier New"/>
                <a:cs typeface="Courier New"/>
                <a:sym typeface="Courier New"/>
              </a:rPr>
              <a:t>    </a:t>
            </a:r>
            <a:r>
              <a:rPr lang="en" sz="2000">
                <a:solidFill>
                  <a:srgbClr val="38761D"/>
                </a:solidFill>
                <a:latin typeface="Courier New"/>
                <a:ea typeface="Courier New"/>
                <a:cs typeface="Courier New"/>
                <a:sym typeface="Courier New"/>
              </a:rPr>
              <a:t>/** … */</a:t>
            </a:r>
          </a:p>
          <a:p>
            <a:pPr rtl="0">
              <a:lnSpc>
                <a:spcPct val="115000"/>
              </a:lnSpc>
              <a:spcBef>
                <a:spcPts val="0"/>
              </a:spcBef>
              <a:buNone/>
            </a:pPr>
            <a:r>
              <a:rPr lang="en" sz="2000" b="1">
                <a:solidFill>
                  <a:srgbClr val="1155CC"/>
                </a:solidFill>
                <a:latin typeface="Courier New"/>
                <a:ea typeface="Courier New"/>
                <a:cs typeface="Courier New"/>
                <a:sym typeface="Courier New"/>
              </a:rPr>
              <a:t>    public int </a:t>
            </a:r>
            <a:r>
              <a:rPr lang="en" sz="2000">
                <a:solidFill>
                  <a:srgbClr val="1155CC"/>
                </a:solidFill>
                <a:latin typeface="Courier New"/>
                <a:ea typeface="Courier New"/>
                <a:cs typeface="Courier New"/>
                <a:sym typeface="Courier New"/>
              </a:rPr>
              <a:t>compareTo(Shape s) {</a:t>
            </a:r>
          </a:p>
          <a:p>
            <a:pPr lvl="0" rtl="0">
              <a:lnSpc>
                <a:spcPct val="115000"/>
              </a:lnSpc>
              <a:spcBef>
                <a:spcPts val="0"/>
              </a:spcBef>
              <a:buClr>
                <a:schemeClr val="dk1"/>
              </a:buClr>
              <a:buSzPct val="55000"/>
              <a:buFont typeface="Arial"/>
              <a:buNone/>
            </a:pPr>
            <a:r>
              <a:rPr lang="en" sz="2000">
                <a:solidFill>
                  <a:srgbClr val="1155CC"/>
                </a:solidFill>
                <a:latin typeface="Courier New"/>
                <a:ea typeface="Courier New"/>
                <a:cs typeface="Courier New"/>
                <a:sym typeface="Courier New"/>
              </a:rPr>
              <a:t>       </a:t>
            </a:r>
            <a:r>
              <a:rPr lang="en" sz="2000" b="1">
                <a:solidFill>
                  <a:srgbClr val="1155CC"/>
                </a:solidFill>
                <a:latin typeface="Courier New"/>
                <a:ea typeface="Courier New"/>
                <a:cs typeface="Courier New"/>
                <a:sym typeface="Courier New"/>
              </a:rPr>
              <a:t>double</a:t>
            </a:r>
            <a:r>
              <a:rPr lang="en" sz="2000">
                <a:solidFill>
                  <a:srgbClr val="1155CC"/>
                </a:solidFill>
                <a:latin typeface="Courier New"/>
                <a:ea typeface="Courier New"/>
                <a:cs typeface="Courier New"/>
                <a:sym typeface="Courier New"/>
              </a:rPr>
              <a:t> diff= area() - s.area();</a:t>
            </a:r>
          </a:p>
          <a:p>
            <a:pPr lvl="0" rtl="0">
              <a:lnSpc>
                <a:spcPct val="115000"/>
              </a:lnSpc>
              <a:spcBef>
                <a:spcPts val="0"/>
              </a:spcBef>
              <a:buClr>
                <a:srgbClr val="000000"/>
              </a:buClr>
              <a:buSzPct val="55000"/>
              <a:buFont typeface="Arial"/>
              <a:buNone/>
            </a:pPr>
            <a:r>
              <a:rPr lang="en" sz="2000">
                <a:solidFill>
                  <a:srgbClr val="1155CC"/>
                </a:solidFill>
                <a:latin typeface="Courier New"/>
                <a:ea typeface="Courier New"/>
                <a:cs typeface="Courier New"/>
                <a:sym typeface="Courier New"/>
              </a:rPr>
              <a:t>       </a:t>
            </a:r>
            <a:r>
              <a:rPr lang="en" sz="2000" b="1">
                <a:solidFill>
                  <a:srgbClr val="1155CC"/>
                </a:solidFill>
                <a:latin typeface="Courier New"/>
                <a:ea typeface="Courier New"/>
                <a:cs typeface="Courier New"/>
                <a:sym typeface="Courier New"/>
              </a:rPr>
              <a:t>return</a:t>
            </a:r>
            <a:r>
              <a:rPr lang="en" sz="2000">
                <a:solidFill>
                  <a:srgbClr val="1155CC"/>
                </a:solidFill>
                <a:latin typeface="Courier New"/>
                <a:ea typeface="Courier New"/>
                <a:cs typeface="Courier New"/>
                <a:sym typeface="Courier New"/>
              </a:rPr>
              <a:t> (diff == 0 ? 0 : (diff &lt; 0 ? -1 : +1));</a:t>
            </a:r>
          </a:p>
          <a:p>
            <a:pPr rtl="0">
              <a:lnSpc>
                <a:spcPct val="115000"/>
              </a:lnSpc>
              <a:spcBef>
                <a:spcPts val="0"/>
              </a:spcBef>
              <a:buNone/>
            </a:pPr>
            <a:r>
              <a:rPr lang="en" sz="2000">
                <a:solidFill>
                  <a:srgbClr val="1155CC"/>
                </a:solidFill>
                <a:latin typeface="Courier New"/>
                <a:ea typeface="Courier New"/>
                <a:cs typeface="Courier New"/>
                <a:sym typeface="Courier New"/>
              </a:rPr>
              <a:t>    }</a:t>
            </a:r>
          </a:p>
          <a:p>
            <a:pPr lvl="0" rtl="0">
              <a:lnSpc>
                <a:spcPct val="115000"/>
              </a:lnSpc>
              <a:spcBef>
                <a:spcPts val="0"/>
              </a:spcBef>
              <a:buNone/>
            </a:pPr>
            <a:r>
              <a:rPr lang="en" sz="2000">
                <a:solidFill>
                  <a:srgbClr val="1155CC"/>
                </a:solidFill>
                <a:latin typeface="Courier New"/>
                <a:ea typeface="Courier New"/>
                <a:cs typeface="Courier New"/>
                <a:sym typeface="Courier New"/>
              </a:rPr>
              <a:t>}</a:t>
            </a:r>
          </a:p>
          <a:p>
            <a:pPr rtl="0">
              <a:lnSpc>
                <a:spcPct val="115000"/>
              </a:lnSpc>
              <a:spcBef>
                <a:spcPts val="0"/>
              </a:spcBef>
              <a:buNone/>
            </a:pPr>
            <a:endParaRPr sz="2000">
              <a:solidFill>
                <a:srgbClr val="000000"/>
              </a:solidFill>
            </a:endParaRPr>
          </a:p>
          <a:p>
            <a:pPr rtl="0">
              <a:lnSpc>
                <a:spcPct val="115000"/>
              </a:lnSpc>
              <a:spcBef>
                <a:spcPts val="0"/>
              </a:spcBef>
              <a:buNone/>
            </a:pPr>
            <a:endParaRPr sz="2000">
              <a:solidFill>
                <a:srgbClr val="000000"/>
              </a:solidFill>
            </a:endParaRPr>
          </a:p>
          <a:p>
            <a:pPr lvl="0" rtl="0">
              <a:lnSpc>
                <a:spcPct val="115000"/>
              </a:lnSpc>
              <a:spcBef>
                <a:spcPts val="0"/>
              </a:spcBef>
              <a:buNone/>
            </a:pPr>
            <a:endParaRPr sz="2000">
              <a:solidFill>
                <a:srgbClr val="000000"/>
              </a:solidFill>
            </a:endParaRPr>
          </a:p>
        </p:txBody>
      </p:sp>
      <p:sp>
        <p:nvSpPr>
          <p:cNvPr id="827" name="Shape 827"/>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Interfaces</a:t>
            </a:r>
          </a:p>
        </p:txBody>
      </p:sp>
    </p:spTree>
  </p:cSld>
  <p:clrMapOvr>
    <a:masterClrMapping/>
  </p:clrMapOvr>
  <p:transition xmlns:p14="http://schemas.microsoft.com/office/powerpoint/2010/main" spd="slow">
    <p:cu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831"/>
        <p:cNvGrpSpPr/>
        <p:nvPr/>
      </p:nvGrpSpPr>
      <p:grpSpPr>
        <a:xfrm>
          <a:off x="0" y="0"/>
          <a:ext cx="0" cy="0"/>
          <a:chOff x="0" y="0"/>
          <a:chExt cx="0" cy="0"/>
        </a:xfrm>
      </p:grpSpPr>
      <p:sp>
        <p:nvSpPr>
          <p:cNvPr id="832" name="Shape 832"/>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a:solidFill>
                  <a:srgbClr val="CC0202"/>
                </a:solidFill>
              </a:rPr>
              <a:t>Beauty of interfaces</a:t>
            </a:r>
          </a:p>
        </p:txBody>
      </p:sp>
      <p:sp>
        <p:nvSpPr>
          <p:cNvPr id="833" name="Shape 833"/>
          <p:cNvSpPr txBox="1">
            <a:spLocks noGrp="1"/>
          </p:cNvSpPr>
          <p:nvPr>
            <p:ph type="body" idx="1"/>
          </p:nvPr>
        </p:nvSpPr>
        <p:spPr>
          <a:xfrm>
            <a:off x="457200" y="0"/>
            <a:ext cx="8229600" cy="5143499"/>
          </a:xfrm>
          <a:prstGeom prst="rect">
            <a:avLst/>
          </a:prstGeom>
        </p:spPr>
        <p:txBody>
          <a:bodyPr lIns="91425" tIns="91425" rIns="91425" bIns="91425" anchor="ctr" anchorCtr="0">
            <a:noAutofit/>
          </a:bodyPr>
          <a:lstStyle/>
          <a:p>
            <a:pPr lvl="0" rtl="0">
              <a:lnSpc>
                <a:spcPct val="115000"/>
              </a:lnSpc>
              <a:spcBef>
                <a:spcPts val="0"/>
              </a:spcBef>
              <a:buNone/>
            </a:pPr>
            <a:endParaRPr sz="2000" b="1">
              <a:solidFill>
                <a:srgbClr val="1155CC"/>
              </a:solidFill>
              <a:latin typeface="Courier New"/>
              <a:ea typeface="Courier New"/>
              <a:cs typeface="Courier New"/>
              <a:sym typeface="Courier New"/>
            </a:endParaRPr>
          </a:p>
          <a:p>
            <a:pPr lvl="0" rtl="0">
              <a:lnSpc>
                <a:spcPct val="115000"/>
              </a:lnSpc>
              <a:spcBef>
                <a:spcPts val="0"/>
              </a:spcBef>
              <a:buNone/>
            </a:pPr>
            <a:endParaRPr sz="2000" b="1">
              <a:solidFill>
                <a:srgbClr val="1155CC"/>
              </a:solidFill>
              <a:latin typeface="Courier New"/>
              <a:ea typeface="Courier New"/>
              <a:cs typeface="Courier New"/>
              <a:sym typeface="Courier New"/>
            </a:endParaRPr>
          </a:p>
          <a:p>
            <a:pPr lvl="0" rtl="0">
              <a:lnSpc>
                <a:spcPct val="115000"/>
              </a:lnSpc>
              <a:spcBef>
                <a:spcPts val="0"/>
              </a:spcBef>
              <a:buNone/>
            </a:pPr>
            <a:r>
              <a:rPr lang="en" sz="2000" b="1">
                <a:solidFill>
                  <a:srgbClr val="1155CC"/>
                </a:solidFill>
                <a:latin typeface="Courier New"/>
                <a:ea typeface="Courier New"/>
                <a:cs typeface="Courier New"/>
                <a:sym typeface="Courier New"/>
              </a:rPr>
              <a:t>Arrays.sort</a:t>
            </a:r>
            <a:r>
              <a:rPr lang="en" sz="2000">
                <a:solidFill>
                  <a:srgbClr val="000000"/>
                </a:solidFill>
              </a:rPr>
              <a:t> sorts an array of </a:t>
            </a:r>
            <a:r>
              <a:rPr lang="en" sz="2000" i="1">
                <a:solidFill>
                  <a:srgbClr val="000000"/>
                </a:solidFill>
              </a:rPr>
              <a:t>any</a:t>
            </a:r>
            <a:r>
              <a:rPr lang="en" sz="2000">
                <a:solidFill>
                  <a:srgbClr val="000000"/>
                </a:solidFill>
              </a:rPr>
              <a:t> class C, as long as C implements interface </a:t>
            </a:r>
            <a:r>
              <a:rPr lang="en" sz="2000" b="1">
                <a:solidFill>
                  <a:srgbClr val="1155CC"/>
                </a:solidFill>
                <a:latin typeface="Courier New"/>
                <a:ea typeface="Courier New"/>
                <a:cs typeface="Courier New"/>
                <a:sym typeface="Courier New"/>
              </a:rPr>
              <a:t>Comparable&lt;T&gt;</a:t>
            </a:r>
            <a:r>
              <a:rPr lang="en" sz="2000">
                <a:solidFill>
                  <a:srgbClr val="000000"/>
                </a:solidFill>
              </a:rPr>
              <a:t> without needing to know any implementation details of the class.</a:t>
            </a:r>
          </a:p>
          <a:p>
            <a:pPr lvl="0" rtl="0">
              <a:lnSpc>
                <a:spcPct val="115000"/>
              </a:lnSpc>
              <a:spcBef>
                <a:spcPts val="0"/>
              </a:spcBef>
              <a:buNone/>
            </a:pPr>
            <a:r>
              <a:rPr lang="en" sz="2000">
                <a:solidFill>
                  <a:srgbClr val="000000"/>
                </a:solidFill>
              </a:rPr>
              <a:t>	     </a:t>
            </a:r>
          </a:p>
          <a:p>
            <a:pPr lvl="0" rtl="0">
              <a:lnSpc>
                <a:spcPct val="115000"/>
              </a:lnSpc>
              <a:spcBef>
                <a:spcPts val="0"/>
              </a:spcBef>
              <a:buNone/>
            </a:pPr>
            <a:r>
              <a:rPr lang="en" sz="2000">
                <a:solidFill>
                  <a:srgbClr val="000000"/>
                </a:solidFill>
              </a:rPr>
              <a:t>Classes that implement Comparable:</a:t>
            </a:r>
          </a:p>
          <a:p>
            <a:pPr lvl="0" rtl="0">
              <a:lnSpc>
                <a:spcPct val="115000"/>
              </a:lnSpc>
              <a:spcBef>
                <a:spcPts val="0"/>
              </a:spcBef>
              <a:buNone/>
            </a:pPr>
            <a:r>
              <a:rPr lang="en" sz="2400">
                <a:latin typeface="Courier New"/>
                <a:ea typeface="Courier New"/>
                <a:cs typeface="Courier New"/>
                <a:sym typeface="Courier New"/>
              </a:rPr>
              <a:t>Boolean    Byte        Double      Integer</a:t>
            </a:r>
          </a:p>
          <a:p>
            <a:pPr lvl="0" rtl="0">
              <a:lnSpc>
                <a:spcPct val="115000"/>
              </a:lnSpc>
              <a:spcBef>
                <a:spcPts val="0"/>
              </a:spcBef>
              <a:buNone/>
            </a:pPr>
            <a:r>
              <a:rPr lang="en" sz="2400">
                <a:latin typeface="Courier New"/>
                <a:ea typeface="Courier New"/>
                <a:cs typeface="Courier New"/>
                <a:sym typeface="Courier New"/>
              </a:rPr>
              <a:t>String     BigDecimal  BigInteger  Calendar Time       Timestamp   and 100 others</a:t>
            </a:r>
          </a:p>
        </p:txBody>
      </p:sp>
      <p:sp>
        <p:nvSpPr>
          <p:cNvPr id="834" name="Shape 834"/>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Interfaces</a:t>
            </a:r>
          </a:p>
        </p:txBody>
      </p:sp>
    </p:spTree>
  </p:cSld>
  <p:clrMapOvr>
    <a:masterClrMapping/>
  </p:clrMapOvr>
  <p:transition xmlns:p14="http://schemas.microsoft.com/office/powerpoint/2010/main" spd="slow">
    <p:cu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838"/>
        <p:cNvGrpSpPr/>
        <p:nvPr/>
      </p:nvGrpSpPr>
      <p:grpSpPr>
        <a:xfrm>
          <a:off x="0" y="0"/>
          <a:ext cx="0" cy="0"/>
          <a:chOff x="0" y="0"/>
          <a:chExt cx="0" cy="0"/>
        </a:xfrm>
      </p:grpSpPr>
      <p:sp>
        <p:nvSpPr>
          <p:cNvPr id="839" name="Shape 839"/>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a:solidFill>
                  <a:srgbClr val="CC0202"/>
                </a:solidFill>
              </a:rPr>
              <a:t>String sorting</a:t>
            </a:r>
          </a:p>
        </p:txBody>
      </p:sp>
      <p:sp>
        <p:nvSpPr>
          <p:cNvPr id="840" name="Shape 840"/>
          <p:cNvSpPr txBox="1">
            <a:spLocks noGrp="1"/>
          </p:cNvSpPr>
          <p:nvPr>
            <p:ph type="body" idx="1"/>
          </p:nvPr>
        </p:nvSpPr>
        <p:spPr>
          <a:xfrm>
            <a:off x="457200" y="1213625"/>
            <a:ext cx="8229600" cy="3929999"/>
          </a:xfrm>
          <a:prstGeom prst="rect">
            <a:avLst/>
          </a:prstGeom>
        </p:spPr>
        <p:txBody>
          <a:bodyPr lIns="91425" tIns="91425" rIns="91425" bIns="91425" anchor="t" anchorCtr="0">
            <a:noAutofit/>
          </a:bodyPr>
          <a:lstStyle/>
          <a:p>
            <a:pPr lvl="0" rtl="0">
              <a:lnSpc>
                <a:spcPct val="115000"/>
              </a:lnSpc>
              <a:spcBef>
                <a:spcPts val="0"/>
              </a:spcBef>
              <a:buNone/>
            </a:pPr>
            <a:r>
              <a:rPr lang="en" sz="2000" b="1">
                <a:solidFill>
                  <a:srgbClr val="1155CC"/>
                </a:solidFill>
                <a:latin typeface="Courier New"/>
                <a:ea typeface="Courier New"/>
                <a:cs typeface="Courier New"/>
                <a:sym typeface="Courier New"/>
              </a:rPr>
              <a:t>Arrays.sort(Object[] b)</a:t>
            </a:r>
            <a:r>
              <a:rPr lang="en" sz="2000" b="1">
                <a:solidFill>
                  <a:srgbClr val="1155CC"/>
                </a:solidFill>
              </a:rPr>
              <a:t> </a:t>
            </a:r>
            <a:r>
              <a:rPr lang="en" sz="2000">
                <a:solidFill>
                  <a:srgbClr val="000000"/>
                </a:solidFill>
              </a:rPr>
              <a:t>sorts an array of </a:t>
            </a:r>
            <a:r>
              <a:rPr lang="en" sz="2000" i="1">
                <a:solidFill>
                  <a:srgbClr val="000000"/>
                </a:solidFill>
              </a:rPr>
              <a:t>any</a:t>
            </a:r>
            <a:r>
              <a:rPr lang="en" sz="2000">
                <a:solidFill>
                  <a:srgbClr val="000000"/>
                </a:solidFill>
              </a:rPr>
              <a:t> class C, as long as C implements interface </a:t>
            </a:r>
            <a:r>
              <a:rPr lang="en" sz="2000" b="1">
                <a:solidFill>
                  <a:srgbClr val="1155CC"/>
                </a:solidFill>
                <a:latin typeface="Courier New"/>
                <a:ea typeface="Courier New"/>
                <a:cs typeface="Courier New"/>
                <a:sym typeface="Courier New"/>
              </a:rPr>
              <a:t>Comparable&lt;T&gt;</a:t>
            </a:r>
            <a:r>
              <a:rPr lang="en" sz="2000">
                <a:solidFill>
                  <a:srgbClr val="000000"/>
                </a:solidFill>
              </a:rPr>
              <a:t>.</a:t>
            </a:r>
          </a:p>
          <a:p>
            <a:pPr lvl="0" rtl="0">
              <a:lnSpc>
                <a:spcPct val="115000"/>
              </a:lnSpc>
              <a:spcBef>
                <a:spcPts val="0"/>
              </a:spcBef>
              <a:buNone/>
            </a:pPr>
            <a:endParaRPr sz="2000">
              <a:solidFill>
                <a:srgbClr val="1155CC"/>
              </a:solidFill>
            </a:endParaRPr>
          </a:p>
          <a:p>
            <a:pPr lvl="0" rtl="0">
              <a:lnSpc>
                <a:spcPct val="115000"/>
              </a:lnSpc>
              <a:spcBef>
                <a:spcPts val="0"/>
              </a:spcBef>
              <a:buNone/>
            </a:pPr>
            <a:r>
              <a:rPr lang="en" sz="2000">
                <a:solidFill>
                  <a:srgbClr val="1155CC"/>
                </a:solidFill>
                <a:latin typeface="Courier New"/>
                <a:ea typeface="Courier New"/>
                <a:cs typeface="Courier New"/>
                <a:sym typeface="Courier New"/>
              </a:rPr>
              <a:t>String</a:t>
            </a:r>
            <a:r>
              <a:rPr lang="en" sz="2000">
                <a:solidFill>
                  <a:srgbClr val="000000"/>
                </a:solidFill>
              </a:rPr>
              <a:t> implements </a:t>
            </a:r>
            <a:r>
              <a:rPr lang="en" sz="2000">
                <a:solidFill>
                  <a:srgbClr val="1155CC"/>
                </a:solidFill>
                <a:latin typeface="Courier New"/>
                <a:ea typeface="Courier New"/>
                <a:cs typeface="Courier New"/>
                <a:sym typeface="Courier New"/>
              </a:rPr>
              <a:t>Comparable</a:t>
            </a:r>
            <a:r>
              <a:rPr lang="en" sz="2000">
                <a:solidFill>
                  <a:srgbClr val="000000"/>
                </a:solidFill>
              </a:rPr>
              <a:t>, so you can write</a:t>
            </a:r>
          </a:p>
          <a:p>
            <a:pPr lvl="0" rtl="0">
              <a:lnSpc>
                <a:spcPct val="115000"/>
              </a:lnSpc>
              <a:spcBef>
                <a:spcPts val="0"/>
              </a:spcBef>
              <a:buNone/>
            </a:pPr>
            <a:r>
              <a:rPr lang="en" sz="2000">
                <a:solidFill>
                  <a:srgbClr val="000000"/>
                </a:solidFill>
              </a:rPr>
              <a:t>      </a:t>
            </a:r>
            <a:r>
              <a:rPr lang="en" sz="2000">
                <a:solidFill>
                  <a:srgbClr val="1155CC"/>
                </a:solidFill>
                <a:latin typeface="Courier New"/>
                <a:ea typeface="Courier New"/>
                <a:cs typeface="Courier New"/>
                <a:sym typeface="Courier New"/>
              </a:rPr>
              <a:t>String[] strings= ...;  ...</a:t>
            </a:r>
          </a:p>
          <a:p>
            <a:pPr lvl="0" rtl="0">
              <a:lnSpc>
                <a:spcPct val="115000"/>
              </a:lnSpc>
              <a:spcBef>
                <a:spcPts val="0"/>
              </a:spcBef>
              <a:buNone/>
            </a:pPr>
            <a:r>
              <a:rPr lang="en" sz="2000">
                <a:solidFill>
                  <a:srgbClr val="1155CC"/>
                </a:solidFill>
                <a:latin typeface="Courier New"/>
                <a:ea typeface="Courier New"/>
                <a:cs typeface="Courier New"/>
                <a:sym typeface="Courier New"/>
              </a:rPr>
              <a:t>   Arrays.sort(strings);</a:t>
            </a:r>
          </a:p>
          <a:p>
            <a:pPr lvl="0" rtl="0">
              <a:lnSpc>
                <a:spcPct val="115000"/>
              </a:lnSpc>
              <a:spcBef>
                <a:spcPts val="0"/>
              </a:spcBef>
              <a:buNone/>
            </a:pPr>
            <a:endParaRPr sz="2000">
              <a:solidFill>
                <a:srgbClr val="000000"/>
              </a:solidFill>
            </a:endParaRPr>
          </a:p>
          <a:p>
            <a:pPr lvl="0" rtl="0">
              <a:lnSpc>
                <a:spcPct val="115000"/>
              </a:lnSpc>
              <a:spcBef>
                <a:spcPts val="0"/>
              </a:spcBef>
              <a:buNone/>
            </a:pPr>
            <a:endParaRPr sz="2000">
              <a:solidFill>
                <a:srgbClr val="000000"/>
              </a:solidFill>
            </a:endParaRPr>
          </a:p>
          <a:p>
            <a:pPr lvl="0" rtl="0">
              <a:lnSpc>
                <a:spcPct val="115000"/>
              </a:lnSpc>
              <a:spcBef>
                <a:spcPts val="0"/>
              </a:spcBef>
              <a:buNone/>
            </a:pPr>
            <a:endParaRPr sz="2000">
              <a:solidFill>
                <a:srgbClr val="000000"/>
              </a:solidFill>
            </a:endParaRPr>
          </a:p>
        </p:txBody>
      </p:sp>
      <p:sp>
        <p:nvSpPr>
          <p:cNvPr id="841" name="Shape 841"/>
          <p:cNvSpPr txBox="1"/>
          <p:nvPr/>
        </p:nvSpPr>
        <p:spPr>
          <a:xfrm>
            <a:off x="4499825" y="3754225"/>
            <a:ext cx="4281599" cy="1085099"/>
          </a:xfrm>
          <a:prstGeom prst="rect">
            <a:avLst/>
          </a:prstGeom>
          <a:noFill/>
          <a:ln>
            <a:noFill/>
          </a:ln>
        </p:spPr>
        <p:txBody>
          <a:bodyPr lIns="91425" tIns="91425" rIns="91425" bIns="91425" anchor="t" anchorCtr="0">
            <a:noAutofit/>
          </a:bodyPr>
          <a:lstStyle/>
          <a:p>
            <a:pPr lvl="0" rtl="0">
              <a:spcBef>
                <a:spcPts val="0"/>
              </a:spcBef>
              <a:buNone/>
            </a:pPr>
            <a:r>
              <a:rPr lang="en" sz="2000"/>
              <a:t>During the sorting, when comparing elements, a String’s compareTo function is used</a:t>
            </a:r>
          </a:p>
        </p:txBody>
      </p:sp>
      <p:cxnSp>
        <p:nvCxnSpPr>
          <p:cNvPr id="842" name="Shape 842"/>
          <p:cNvCxnSpPr>
            <a:stCxn id="841" idx="1"/>
          </p:cNvCxnSpPr>
          <p:nvPr/>
        </p:nvCxnSpPr>
        <p:spPr>
          <a:xfrm rot="10800000">
            <a:off x="2739125" y="3533574"/>
            <a:ext cx="1760700" cy="763200"/>
          </a:xfrm>
          <a:prstGeom prst="straightConnector1">
            <a:avLst/>
          </a:prstGeom>
          <a:noFill/>
          <a:ln w="19050" cap="flat">
            <a:solidFill>
              <a:schemeClr val="dk2"/>
            </a:solidFill>
            <a:prstDash val="solid"/>
            <a:round/>
            <a:headEnd type="none" w="lg" len="lg"/>
            <a:tailEnd type="triangle" w="lg" len="lg"/>
          </a:ln>
        </p:spPr>
      </p:cxnSp>
      <p:sp>
        <p:nvSpPr>
          <p:cNvPr id="843" name="Shape 843"/>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Interfaces</a:t>
            </a:r>
          </a:p>
        </p:txBody>
      </p:sp>
    </p:spTree>
  </p:cSld>
  <p:clrMapOvr>
    <a:masterClrMapping/>
  </p:clrMapOvr>
  <p:transition xmlns:p14="http://schemas.microsoft.com/office/powerpoint/2010/main" spd="slow">
    <p:cu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847"/>
        <p:cNvGrpSpPr/>
        <p:nvPr/>
      </p:nvGrpSpPr>
      <p:grpSpPr>
        <a:xfrm>
          <a:off x="0" y="0"/>
          <a:ext cx="0" cy="0"/>
          <a:chOff x="0" y="0"/>
          <a:chExt cx="0" cy="0"/>
        </a:xfrm>
      </p:grpSpPr>
      <p:sp>
        <p:nvSpPr>
          <p:cNvPr id="848" name="Shape 848"/>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a:t>Abstract Classes vs. Interfaces</a:t>
            </a:r>
          </a:p>
        </p:txBody>
      </p:sp>
      <p:sp>
        <p:nvSpPr>
          <p:cNvPr id="849" name="Shape 849"/>
          <p:cNvSpPr txBox="1">
            <a:spLocks noGrp="1"/>
          </p:cNvSpPr>
          <p:nvPr>
            <p:ph type="body" idx="1"/>
          </p:nvPr>
        </p:nvSpPr>
        <p:spPr>
          <a:xfrm>
            <a:off x="457200" y="1200150"/>
            <a:ext cx="3749399" cy="1862699"/>
          </a:xfrm>
          <a:prstGeom prst="rect">
            <a:avLst/>
          </a:prstGeom>
        </p:spPr>
        <p:txBody>
          <a:bodyPr lIns="91425" tIns="91425" rIns="91425" bIns="91425" anchor="t" anchorCtr="0">
            <a:noAutofit/>
          </a:bodyPr>
          <a:lstStyle/>
          <a:p>
            <a:pPr marL="457200" lvl="0" indent="-355600" rtl="0">
              <a:spcBef>
                <a:spcPts val="0"/>
              </a:spcBef>
              <a:buClr>
                <a:schemeClr val="dk1"/>
              </a:buClr>
              <a:buSzPct val="100000"/>
              <a:buFont typeface="Arial"/>
              <a:buChar char="●"/>
            </a:pPr>
            <a:r>
              <a:rPr lang="en" sz="2000"/>
              <a:t>Abstract class represents something</a:t>
            </a:r>
          </a:p>
          <a:p>
            <a:pPr marL="457200" lvl="0" indent="-355600" rtl="0">
              <a:spcBef>
                <a:spcPts val="0"/>
              </a:spcBef>
              <a:buClr>
                <a:schemeClr val="dk1"/>
              </a:buClr>
              <a:buSzPct val="100000"/>
              <a:buFont typeface="Arial"/>
              <a:buChar char="●"/>
            </a:pPr>
            <a:r>
              <a:rPr lang="en" sz="2000"/>
              <a:t>Sharing common code between subclasses</a:t>
            </a:r>
          </a:p>
        </p:txBody>
      </p:sp>
      <p:sp>
        <p:nvSpPr>
          <p:cNvPr id="850" name="Shape 850"/>
          <p:cNvSpPr txBox="1">
            <a:spLocks noGrp="1"/>
          </p:cNvSpPr>
          <p:nvPr>
            <p:ph type="body" idx="2"/>
          </p:nvPr>
        </p:nvSpPr>
        <p:spPr>
          <a:xfrm>
            <a:off x="4848550" y="1200150"/>
            <a:ext cx="3838199" cy="3725699"/>
          </a:xfrm>
          <a:prstGeom prst="rect">
            <a:avLst/>
          </a:prstGeom>
        </p:spPr>
        <p:txBody>
          <a:bodyPr lIns="91425" tIns="91425" rIns="91425" bIns="91425" anchor="t" anchorCtr="0">
            <a:noAutofit/>
          </a:bodyPr>
          <a:lstStyle/>
          <a:p>
            <a:pPr marL="457200" lvl="0" indent="-355600" rtl="0">
              <a:spcBef>
                <a:spcPts val="0"/>
              </a:spcBef>
              <a:buClr>
                <a:schemeClr val="dk1"/>
              </a:buClr>
              <a:buSzPct val="100000"/>
              <a:buFont typeface="Arial"/>
              <a:buChar char="●"/>
            </a:pPr>
            <a:r>
              <a:rPr lang="en" sz="2000"/>
              <a:t>Interface is what something can do</a:t>
            </a:r>
          </a:p>
          <a:p>
            <a:pPr marL="457200" lvl="0" indent="-355600" rtl="0">
              <a:spcBef>
                <a:spcPts val="0"/>
              </a:spcBef>
              <a:buClr>
                <a:schemeClr val="dk1"/>
              </a:buClr>
              <a:buSzPct val="100000"/>
              <a:buFont typeface="Arial"/>
              <a:buChar char="●"/>
            </a:pPr>
            <a:r>
              <a:rPr lang="en" sz="2000"/>
              <a:t>A contract to fulfill</a:t>
            </a:r>
          </a:p>
          <a:p>
            <a:pPr marL="457200" lvl="0" indent="-355600" rtl="0">
              <a:spcBef>
                <a:spcPts val="0"/>
              </a:spcBef>
              <a:buClr>
                <a:schemeClr val="dk1"/>
              </a:buClr>
              <a:buSzPct val="100000"/>
              <a:buFont typeface="Arial"/>
              <a:buChar char="●"/>
            </a:pPr>
            <a:r>
              <a:rPr lang="en" sz="2000"/>
              <a:t>Software Engineering purpose</a:t>
            </a:r>
          </a:p>
        </p:txBody>
      </p:sp>
      <p:cxnSp>
        <p:nvCxnSpPr>
          <p:cNvPr id="851" name="Shape 851"/>
          <p:cNvCxnSpPr/>
          <p:nvPr/>
        </p:nvCxnSpPr>
        <p:spPr>
          <a:xfrm>
            <a:off x="4611425" y="1152850"/>
            <a:ext cx="0" cy="1911000"/>
          </a:xfrm>
          <a:prstGeom prst="straightConnector1">
            <a:avLst/>
          </a:prstGeom>
          <a:noFill/>
          <a:ln w="76200" cap="flat">
            <a:solidFill>
              <a:schemeClr val="accent1"/>
            </a:solidFill>
            <a:prstDash val="solid"/>
            <a:round/>
            <a:headEnd type="none" w="lg" len="lg"/>
            <a:tailEnd type="none" w="lg" len="lg"/>
          </a:ln>
        </p:spPr>
      </p:cxnSp>
      <p:sp>
        <p:nvSpPr>
          <p:cNvPr id="852" name="Shape 852"/>
          <p:cNvSpPr txBox="1"/>
          <p:nvPr/>
        </p:nvSpPr>
        <p:spPr>
          <a:xfrm>
            <a:off x="457200" y="3153175"/>
            <a:ext cx="8765100" cy="1524900"/>
          </a:xfrm>
          <a:prstGeom prst="rect">
            <a:avLst/>
          </a:prstGeom>
          <a:noFill/>
          <a:ln>
            <a:noFill/>
          </a:ln>
        </p:spPr>
        <p:txBody>
          <a:bodyPr lIns="91425" tIns="91425" rIns="91425" bIns="91425" anchor="t" anchorCtr="0">
            <a:noAutofit/>
          </a:bodyPr>
          <a:lstStyle/>
          <a:p>
            <a:pPr rtl="0">
              <a:spcBef>
                <a:spcPts val="0"/>
              </a:spcBef>
              <a:buNone/>
            </a:pPr>
            <a:r>
              <a:rPr lang="en" sz="2000"/>
              <a:t>Similarities:</a:t>
            </a:r>
          </a:p>
          <a:p>
            <a:pPr marL="457200" lvl="0" indent="-355600" rtl="0">
              <a:spcBef>
                <a:spcPts val="0"/>
              </a:spcBef>
              <a:buClr>
                <a:srgbClr val="000000"/>
              </a:buClr>
              <a:buSzPct val="100000"/>
              <a:buFont typeface="Arial"/>
              <a:buChar char="●"/>
            </a:pPr>
            <a:r>
              <a:rPr lang="en" sz="2000"/>
              <a:t>Can’t instantiate</a:t>
            </a:r>
          </a:p>
          <a:p>
            <a:pPr marL="457200" lvl="0" indent="-355600" rtl="0">
              <a:spcBef>
                <a:spcPts val="0"/>
              </a:spcBef>
              <a:buClr>
                <a:srgbClr val="000000"/>
              </a:buClr>
              <a:buSzPct val="100000"/>
              <a:buFont typeface="Arial"/>
              <a:buChar char="●"/>
            </a:pPr>
            <a:r>
              <a:rPr lang="en" sz="2000"/>
              <a:t>Must implement abstract methods</a:t>
            </a:r>
          </a:p>
        </p:txBody>
      </p:sp>
      <p:cxnSp>
        <p:nvCxnSpPr>
          <p:cNvPr id="853" name="Shape 853"/>
          <p:cNvCxnSpPr/>
          <p:nvPr/>
        </p:nvCxnSpPr>
        <p:spPr>
          <a:xfrm rot="10800000">
            <a:off x="583175" y="3063000"/>
            <a:ext cx="8056499" cy="0"/>
          </a:xfrm>
          <a:prstGeom prst="straightConnector1">
            <a:avLst/>
          </a:prstGeom>
          <a:noFill/>
          <a:ln w="76200" cap="flat">
            <a:solidFill>
              <a:schemeClr val="accent1"/>
            </a:solidFill>
            <a:prstDash val="solid"/>
            <a:round/>
            <a:headEnd type="none" w="lg" len="lg"/>
            <a:tailEnd type="none" w="lg" len="lg"/>
          </a:ln>
        </p:spPr>
      </p:cxnSp>
    </p:spTree>
  </p:cSld>
  <p:clrMapOvr>
    <a:masterClrMapping/>
  </p:clrMapOvr>
  <p:transition xmlns:p14="http://schemas.microsoft.com/office/powerpoint/2010/main" spd="slow">
    <p:cu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857"/>
        <p:cNvGrpSpPr/>
        <p:nvPr/>
      </p:nvGrpSpPr>
      <p:grpSpPr>
        <a:xfrm>
          <a:off x="0" y="0"/>
          <a:ext cx="0" cy="0"/>
          <a:chOff x="0" y="0"/>
          <a:chExt cx="0" cy="0"/>
        </a:xfrm>
      </p:grpSpPr>
      <p:sp>
        <p:nvSpPr>
          <p:cNvPr id="858" name="Shape 858"/>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200"/>
              <a:t>Four loopy questions</a:t>
            </a:r>
          </a:p>
        </p:txBody>
      </p:sp>
      <p:sp>
        <p:nvSpPr>
          <p:cNvPr id="859" name="Shape 859"/>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Loop Invariants</a:t>
            </a:r>
          </a:p>
        </p:txBody>
      </p:sp>
      <p:sp>
        <p:nvSpPr>
          <p:cNvPr id="860" name="Shape 860"/>
          <p:cNvSpPr txBox="1"/>
          <p:nvPr/>
        </p:nvSpPr>
        <p:spPr>
          <a:xfrm>
            <a:off x="469900" y="1384300"/>
            <a:ext cx="3778500" cy="2088600"/>
          </a:xfrm>
          <a:prstGeom prst="rect">
            <a:avLst/>
          </a:prstGeom>
          <a:noFill/>
          <a:ln>
            <a:noFill/>
          </a:ln>
        </p:spPr>
        <p:txBody>
          <a:bodyPr lIns="91425" tIns="91425" rIns="91425" bIns="91425" anchor="t" anchorCtr="0">
            <a:noAutofit/>
          </a:bodyPr>
          <a:lstStyle/>
          <a:p>
            <a:pPr lvl="0" rtl="0">
              <a:lnSpc>
                <a:spcPct val="115000"/>
              </a:lnSpc>
              <a:spcBef>
                <a:spcPts val="600"/>
              </a:spcBef>
              <a:buNone/>
            </a:pPr>
            <a:r>
              <a:rPr lang="en" sz="2400">
                <a:solidFill>
                  <a:schemeClr val="dk1"/>
                </a:solidFill>
                <a:latin typeface="Courier New"/>
                <a:ea typeface="Courier New"/>
                <a:cs typeface="Courier New"/>
                <a:sym typeface="Courier New"/>
              </a:rPr>
              <a:t>  //Precondition</a:t>
            </a:r>
          </a:p>
          <a:p>
            <a:pPr lvl="0" indent="457200" rtl="0">
              <a:lnSpc>
                <a:spcPct val="115000"/>
              </a:lnSpc>
              <a:spcBef>
                <a:spcPts val="600"/>
              </a:spcBef>
              <a:buClr>
                <a:schemeClr val="dk1"/>
              </a:buClr>
              <a:buSzPct val="45833"/>
              <a:buFont typeface="Arial"/>
              <a:buNone/>
            </a:pPr>
            <a:r>
              <a:rPr lang="en" sz="2400">
                <a:solidFill>
                  <a:schemeClr val="dk1"/>
                </a:solidFill>
                <a:latin typeface="Courier New"/>
                <a:ea typeface="Courier New"/>
                <a:cs typeface="Courier New"/>
                <a:sym typeface="Courier New"/>
              </a:rPr>
              <a:t>Initialization;</a:t>
            </a:r>
          </a:p>
          <a:p>
            <a:pPr lvl="0" rtl="0">
              <a:lnSpc>
                <a:spcPct val="115000"/>
              </a:lnSpc>
              <a:spcBef>
                <a:spcPts val="0"/>
              </a:spcBef>
              <a:buClr>
                <a:schemeClr val="dk1"/>
              </a:buClr>
              <a:buSzPct val="45833"/>
              <a:buFont typeface="Arial"/>
              <a:buNone/>
            </a:pPr>
            <a:r>
              <a:rPr lang="en" sz="2400">
                <a:solidFill>
                  <a:schemeClr val="dk1"/>
                </a:solidFill>
                <a:latin typeface="Courier New"/>
                <a:ea typeface="Courier New"/>
                <a:cs typeface="Courier New"/>
                <a:sym typeface="Courier New"/>
              </a:rPr>
              <a:t>  // invariant: P</a:t>
            </a:r>
          </a:p>
          <a:p>
            <a:pPr lvl="0" rtl="0">
              <a:lnSpc>
                <a:spcPct val="115000"/>
              </a:lnSpc>
              <a:spcBef>
                <a:spcPts val="0"/>
              </a:spcBef>
              <a:buClr>
                <a:schemeClr val="dk1"/>
              </a:buClr>
              <a:buSzPct val="45833"/>
              <a:buFont typeface="Arial"/>
              <a:buNone/>
            </a:pPr>
            <a:r>
              <a:rPr lang="en" sz="2400">
                <a:solidFill>
                  <a:schemeClr val="dk1"/>
                </a:solidFill>
                <a:latin typeface="Courier New"/>
                <a:ea typeface="Courier New"/>
                <a:cs typeface="Courier New"/>
                <a:sym typeface="Courier New"/>
              </a:rPr>
              <a:t>  </a:t>
            </a:r>
            <a:r>
              <a:rPr lang="en" sz="2400" b="1">
                <a:solidFill>
                  <a:schemeClr val="dk1"/>
                </a:solidFill>
                <a:latin typeface="Courier New"/>
                <a:ea typeface="Courier New"/>
                <a:cs typeface="Courier New"/>
                <a:sym typeface="Courier New"/>
              </a:rPr>
              <a:t>while </a:t>
            </a:r>
            <a:r>
              <a:rPr lang="en" sz="2400">
                <a:solidFill>
                  <a:schemeClr val="dk1"/>
                </a:solidFill>
                <a:latin typeface="Courier New"/>
                <a:ea typeface="Courier New"/>
                <a:cs typeface="Courier New"/>
                <a:sym typeface="Courier New"/>
              </a:rPr>
              <a:t>( B ) { S }</a:t>
            </a:r>
          </a:p>
          <a:p>
            <a:pPr>
              <a:spcBef>
                <a:spcPts val="0"/>
              </a:spcBef>
              <a:buNone/>
            </a:pPr>
            <a:endParaRPr sz="2000">
              <a:latin typeface="Courier New"/>
              <a:ea typeface="Courier New"/>
              <a:cs typeface="Courier New"/>
              <a:sym typeface="Courier New"/>
            </a:endParaRPr>
          </a:p>
        </p:txBody>
      </p:sp>
      <p:cxnSp>
        <p:nvCxnSpPr>
          <p:cNvPr id="861" name="Shape 861"/>
          <p:cNvCxnSpPr>
            <a:stCxn id="862" idx="1"/>
          </p:cNvCxnSpPr>
          <p:nvPr/>
        </p:nvCxnSpPr>
        <p:spPr>
          <a:xfrm flipH="1">
            <a:off x="3830900" y="1761112"/>
            <a:ext cx="1824900" cy="446700"/>
          </a:xfrm>
          <a:prstGeom prst="straightConnector1">
            <a:avLst/>
          </a:prstGeom>
          <a:noFill/>
          <a:ln w="19050" cap="flat">
            <a:solidFill>
              <a:schemeClr val="dk2"/>
            </a:solidFill>
            <a:prstDash val="solid"/>
            <a:round/>
            <a:headEnd type="none" w="lg" len="lg"/>
            <a:tailEnd type="triangle" w="lg" len="lg"/>
          </a:ln>
        </p:spPr>
      </p:cxnSp>
      <p:sp>
        <p:nvSpPr>
          <p:cNvPr id="862" name="Shape 862"/>
          <p:cNvSpPr txBox="1"/>
          <p:nvPr/>
        </p:nvSpPr>
        <p:spPr>
          <a:xfrm>
            <a:off x="5655800" y="1578112"/>
            <a:ext cx="2959500" cy="366000"/>
          </a:xfrm>
          <a:prstGeom prst="rect">
            <a:avLst/>
          </a:prstGeom>
          <a:noFill/>
          <a:ln>
            <a:noFill/>
          </a:ln>
        </p:spPr>
        <p:txBody>
          <a:bodyPr lIns="91425" tIns="91425" rIns="91425" bIns="91425" anchor="ctr" anchorCtr="0">
            <a:noAutofit/>
          </a:bodyPr>
          <a:lstStyle/>
          <a:p>
            <a:pPr lvl="0">
              <a:spcBef>
                <a:spcPts val="0"/>
              </a:spcBef>
              <a:buNone/>
            </a:pPr>
            <a:r>
              <a:rPr lang="en" sz="2000">
                <a:solidFill>
                  <a:srgbClr val="1155CC"/>
                </a:solidFill>
              </a:rPr>
              <a:t>1. Does it </a:t>
            </a:r>
            <a:r>
              <a:rPr lang="en" sz="2000" b="1">
                <a:solidFill>
                  <a:srgbClr val="1155CC"/>
                </a:solidFill>
              </a:rPr>
              <a:t>start</a:t>
            </a:r>
            <a:r>
              <a:rPr lang="en" sz="2000">
                <a:solidFill>
                  <a:srgbClr val="1155CC"/>
                </a:solidFill>
              </a:rPr>
              <a:t> right? Does initialization make invariant P true?</a:t>
            </a:r>
          </a:p>
        </p:txBody>
      </p:sp>
      <p:cxnSp>
        <p:nvCxnSpPr>
          <p:cNvPr id="863" name="Shape 863"/>
          <p:cNvCxnSpPr>
            <a:stCxn id="864" idx="0"/>
          </p:cNvCxnSpPr>
          <p:nvPr/>
        </p:nvCxnSpPr>
        <p:spPr>
          <a:xfrm rot="10800000">
            <a:off x="2461474" y="3261625"/>
            <a:ext cx="5700" cy="532200"/>
          </a:xfrm>
          <a:prstGeom prst="straightConnector1">
            <a:avLst/>
          </a:prstGeom>
          <a:noFill/>
          <a:ln w="19050" cap="flat">
            <a:solidFill>
              <a:schemeClr val="dk2"/>
            </a:solidFill>
            <a:prstDash val="solid"/>
            <a:round/>
            <a:headEnd type="none" w="lg" len="lg"/>
            <a:tailEnd type="triangle" w="lg" len="lg"/>
          </a:ln>
        </p:spPr>
      </p:cxnSp>
      <p:sp>
        <p:nvSpPr>
          <p:cNvPr id="864" name="Shape 864"/>
          <p:cNvSpPr txBox="1"/>
          <p:nvPr/>
        </p:nvSpPr>
        <p:spPr>
          <a:xfrm>
            <a:off x="1070675" y="3793825"/>
            <a:ext cx="2792999" cy="1015200"/>
          </a:xfrm>
          <a:prstGeom prst="rect">
            <a:avLst/>
          </a:prstGeom>
          <a:noFill/>
          <a:ln>
            <a:noFill/>
          </a:ln>
        </p:spPr>
        <p:txBody>
          <a:bodyPr lIns="91425" tIns="91425" rIns="91425" bIns="91425" anchor="ctr" anchorCtr="0">
            <a:noAutofit/>
          </a:bodyPr>
          <a:lstStyle/>
          <a:p>
            <a:pPr rtl="0">
              <a:spcBef>
                <a:spcPts val="0"/>
              </a:spcBef>
              <a:buNone/>
            </a:pPr>
            <a:r>
              <a:rPr lang="en" sz="2000">
                <a:solidFill>
                  <a:srgbClr val="1155CC"/>
                </a:solidFill>
              </a:rPr>
              <a:t>2. Does it </a:t>
            </a:r>
            <a:r>
              <a:rPr lang="en" sz="2000" b="1">
                <a:solidFill>
                  <a:srgbClr val="1155CC"/>
                </a:solidFill>
              </a:rPr>
              <a:t>stop</a:t>
            </a:r>
            <a:r>
              <a:rPr lang="en" sz="2000">
                <a:solidFill>
                  <a:srgbClr val="1155CC"/>
                </a:solidFill>
              </a:rPr>
              <a:t> right?</a:t>
            </a:r>
          </a:p>
          <a:p>
            <a:pPr lvl="0" rtl="0">
              <a:spcBef>
                <a:spcPts val="0"/>
              </a:spcBef>
              <a:buNone/>
            </a:pPr>
            <a:r>
              <a:rPr lang="en" sz="2000">
                <a:solidFill>
                  <a:srgbClr val="1155CC"/>
                </a:solidFill>
              </a:rPr>
              <a:t>Does P and !B imply the desired result?</a:t>
            </a:r>
          </a:p>
        </p:txBody>
      </p:sp>
      <p:sp>
        <p:nvSpPr>
          <p:cNvPr id="865" name="Shape 865"/>
          <p:cNvSpPr txBox="1"/>
          <p:nvPr/>
        </p:nvSpPr>
        <p:spPr>
          <a:xfrm>
            <a:off x="5655800" y="2624150"/>
            <a:ext cx="3332999" cy="857400"/>
          </a:xfrm>
          <a:prstGeom prst="rect">
            <a:avLst/>
          </a:prstGeom>
          <a:noFill/>
          <a:ln>
            <a:noFill/>
          </a:ln>
        </p:spPr>
        <p:txBody>
          <a:bodyPr lIns="91425" tIns="91425" rIns="91425" bIns="91425" anchor="ctr" anchorCtr="0">
            <a:noAutofit/>
          </a:bodyPr>
          <a:lstStyle/>
          <a:p>
            <a:pPr lvl="0" rtl="0">
              <a:spcBef>
                <a:spcPts val="0"/>
              </a:spcBef>
              <a:buNone/>
            </a:pPr>
            <a:r>
              <a:rPr lang="en" sz="2000">
                <a:solidFill>
                  <a:srgbClr val="1155CC"/>
                </a:solidFill>
              </a:rPr>
              <a:t>3. Does repetend S make </a:t>
            </a:r>
            <a:r>
              <a:rPr lang="en" sz="2000" b="1">
                <a:solidFill>
                  <a:srgbClr val="1155CC"/>
                </a:solidFill>
              </a:rPr>
              <a:t>progress </a:t>
            </a:r>
            <a:r>
              <a:rPr lang="en" sz="2000">
                <a:solidFill>
                  <a:srgbClr val="1155CC"/>
                </a:solidFill>
              </a:rPr>
              <a:t>toward termination?</a:t>
            </a:r>
          </a:p>
        </p:txBody>
      </p:sp>
      <p:cxnSp>
        <p:nvCxnSpPr>
          <p:cNvPr id="866" name="Shape 866"/>
          <p:cNvCxnSpPr>
            <a:stCxn id="865" idx="1"/>
          </p:cNvCxnSpPr>
          <p:nvPr/>
        </p:nvCxnSpPr>
        <p:spPr>
          <a:xfrm flipH="1">
            <a:off x="4087700" y="3052850"/>
            <a:ext cx="1568100" cy="62400"/>
          </a:xfrm>
          <a:prstGeom prst="straightConnector1">
            <a:avLst/>
          </a:prstGeom>
          <a:noFill/>
          <a:ln w="19050" cap="flat">
            <a:solidFill>
              <a:schemeClr val="dk2"/>
            </a:solidFill>
            <a:prstDash val="solid"/>
            <a:round/>
            <a:headEnd type="none" w="lg" len="lg"/>
            <a:tailEnd type="triangle" w="lg" len="lg"/>
          </a:ln>
        </p:spPr>
      </p:cxnSp>
      <p:sp>
        <p:nvSpPr>
          <p:cNvPr id="867" name="Shape 867"/>
          <p:cNvSpPr txBox="1"/>
          <p:nvPr/>
        </p:nvSpPr>
        <p:spPr>
          <a:xfrm>
            <a:off x="5655800" y="3732873"/>
            <a:ext cx="2959500" cy="857400"/>
          </a:xfrm>
          <a:prstGeom prst="rect">
            <a:avLst/>
          </a:prstGeom>
          <a:noFill/>
          <a:ln>
            <a:noFill/>
          </a:ln>
        </p:spPr>
        <p:txBody>
          <a:bodyPr lIns="91425" tIns="91425" rIns="91425" bIns="91425" anchor="ctr" anchorCtr="0">
            <a:noAutofit/>
          </a:bodyPr>
          <a:lstStyle/>
          <a:p>
            <a:pPr lvl="0" rtl="0">
              <a:spcBef>
                <a:spcPts val="0"/>
              </a:spcBef>
              <a:buNone/>
            </a:pPr>
            <a:r>
              <a:rPr lang="en" sz="2000">
                <a:solidFill>
                  <a:srgbClr val="1155CC"/>
                </a:solidFill>
              </a:rPr>
              <a:t>4. Does repetend S </a:t>
            </a:r>
            <a:r>
              <a:rPr lang="en" sz="2000" b="1">
                <a:solidFill>
                  <a:srgbClr val="1155CC"/>
                </a:solidFill>
              </a:rPr>
              <a:t>keep</a:t>
            </a:r>
            <a:r>
              <a:rPr lang="en" sz="2000">
                <a:solidFill>
                  <a:srgbClr val="1155CC"/>
                </a:solidFill>
              </a:rPr>
              <a:t> invariant P true?</a:t>
            </a:r>
          </a:p>
        </p:txBody>
      </p:sp>
      <p:cxnSp>
        <p:nvCxnSpPr>
          <p:cNvPr id="868" name="Shape 868"/>
          <p:cNvCxnSpPr>
            <a:stCxn id="867" idx="1"/>
          </p:cNvCxnSpPr>
          <p:nvPr/>
        </p:nvCxnSpPr>
        <p:spPr>
          <a:xfrm rot="10800000">
            <a:off x="4025000" y="3334773"/>
            <a:ext cx="1630800" cy="826800"/>
          </a:xfrm>
          <a:prstGeom prst="straightConnector1">
            <a:avLst/>
          </a:prstGeom>
          <a:noFill/>
          <a:ln w="19050" cap="flat">
            <a:solidFill>
              <a:schemeClr val="dk2"/>
            </a:solidFill>
            <a:prstDash val="solid"/>
            <a:round/>
            <a:headEnd type="none" w="lg" len="lg"/>
            <a:tailEnd type="triangle" w="lg" len="lg"/>
          </a:ln>
        </p:spPr>
      </p:cxn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61"/>
                                        </p:tgtEl>
                                        <p:attrNameLst>
                                          <p:attrName>style.visibility</p:attrName>
                                        </p:attrNameLst>
                                      </p:cBhvr>
                                      <p:to>
                                        <p:strVal val="visible"/>
                                      </p:to>
                                    </p:set>
                                    <p:animEffect transition="in" filter="fade">
                                      <p:cBhvr>
                                        <p:cTn id="7" dur="1000"/>
                                        <p:tgtEl>
                                          <p:spTgt spid="861"/>
                                        </p:tgtEl>
                                      </p:cBhvr>
                                    </p:animEffect>
                                  </p:childTnLst>
                                </p:cTn>
                              </p:par>
                              <p:par>
                                <p:cTn id="8" presetID="10" presetClass="entr" presetSubtype="0" fill="hold" nodeType="withEffect">
                                  <p:stCondLst>
                                    <p:cond delay="0"/>
                                  </p:stCondLst>
                                  <p:childTnLst>
                                    <p:set>
                                      <p:cBhvr>
                                        <p:cTn id="9" dur="1" fill="hold">
                                          <p:stCondLst>
                                            <p:cond delay="0"/>
                                          </p:stCondLst>
                                        </p:cTn>
                                        <p:tgtEl>
                                          <p:spTgt spid="862"/>
                                        </p:tgtEl>
                                        <p:attrNameLst>
                                          <p:attrName>style.visibility</p:attrName>
                                        </p:attrNameLst>
                                      </p:cBhvr>
                                      <p:to>
                                        <p:strVal val="visible"/>
                                      </p:to>
                                    </p:set>
                                    <p:animEffect transition="in" filter="fade">
                                      <p:cBhvr>
                                        <p:cTn id="10" dur="1000"/>
                                        <p:tgtEl>
                                          <p:spTgt spid="86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nodeType="clickEffect">
                                  <p:stCondLst>
                                    <p:cond delay="0"/>
                                  </p:stCondLst>
                                  <p:childTnLst>
                                    <p:animEffect transition="out" filter="fade">
                                      <p:cBhvr>
                                        <p:cTn id="14" dur="1000"/>
                                        <p:tgtEl>
                                          <p:spTgt spid="861"/>
                                        </p:tgtEl>
                                      </p:cBhvr>
                                    </p:animEffect>
                                    <p:set>
                                      <p:cBhvr>
                                        <p:cTn id="15" dur="1" fill="hold">
                                          <p:stCondLst>
                                            <p:cond delay="1000"/>
                                          </p:stCondLst>
                                        </p:cTn>
                                        <p:tgtEl>
                                          <p:spTgt spid="861"/>
                                        </p:tgtEl>
                                        <p:attrNameLst>
                                          <p:attrName>style.visibility</p:attrName>
                                        </p:attrNameLst>
                                      </p:cBhvr>
                                      <p:to>
                                        <p:strVal val="hidden"/>
                                      </p:to>
                                    </p:set>
                                  </p:childTnLst>
                                </p:cTn>
                              </p:par>
                              <p:par>
                                <p:cTn id="16" presetID="10" presetClass="entr" presetSubtype="0" fill="hold" nodeType="withEffect">
                                  <p:stCondLst>
                                    <p:cond delay="0"/>
                                  </p:stCondLst>
                                  <p:childTnLst>
                                    <p:set>
                                      <p:cBhvr>
                                        <p:cTn id="17" dur="1" fill="hold">
                                          <p:stCondLst>
                                            <p:cond delay="0"/>
                                          </p:stCondLst>
                                        </p:cTn>
                                        <p:tgtEl>
                                          <p:spTgt spid="863"/>
                                        </p:tgtEl>
                                        <p:attrNameLst>
                                          <p:attrName>style.visibility</p:attrName>
                                        </p:attrNameLst>
                                      </p:cBhvr>
                                      <p:to>
                                        <p:strVal val="visible"/>
                                      </p:to>
                                    </p:set>
                                    <p:animEffect transition="in" filter="fade">
                                      <p:cBhvr>
                                        <p:cTn id="18" dur="1000"/>
                                        <p:tgtEl>
                                          <p:spTgt spid="863"/>
                                        </p:tgtEl>
                                      </p:cBhvr>
                                    </p:animEffect>
                                  </p:childTnLst>
                                </p:cTn>
                              </p:par>
                              <p:par>
                                <p:cTn id="19" presetID="10" presetClass="entr" presetSubtype="0" fill="hold" nodeType="withEffect">
                                  <p:stCondLst>
                                    <p:cond delay="0"/>
                                  </p:stCondLst>
                                  <p:childTnLst>
                                    <p:set>
                                      <p:cBhvr>
                                        <p:cTn id="20" dur="1" fill="hold">
                                          <p:stCondLst>
                                            <p:cond delay="0"/>
                                          </p:stCondLst>
                                        </p:cTn>
                                        <p:tgtEl>
                                          <p:spTgt spid="864"/>
                                        </p:tgtEl>
                                        <p:attrNameLst>
                                          <p:attrName>style.visibility</p:attrName>
                                        </p:attrNameLst>
                                      </p:cBhvr>
                                      <p:to>
                                        <p:strVal val="visible"/>
                                      </p:to>
                                    </p:set>
                                    <p:animEffect transition="in" filter="fade">
                                      <p:cBhvr>
                                        <p:cTn id="21" dur="1000"/>
                                        <p:tgtEl>
                                          <p:spTgt spid="864"/>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nodeType="clickEffect">
                                  <p:stCondLst>
                                    <p:cond delay="0"/>
                                  </p:stCondLst>
                                  <p:childTnLst>
                                    <p:animEffect transition="out" filter="fade">
                                      <p:cBhvr>
                                        <p:cTn id="25" dur="1000"/>
                                        <p:tgtEl>
                                          <p:spTgt spid="863"/>
                                        </p:tgtEl>
                                      </p:cBhvr>
                                    </p:animEffect>
                                    <p:set>
                                      <p:cBhvr>
                                        <p:cTn id="26" dur="1" fill="hold">
                                          <p:stCondLst>
                                            <p:cond delay="1000"/>
                                          </p:stCondLst>
                                        </p:cTn>
                                        <p:tgtEl>
                                          <p:spTgt spid="863"/>
                                        </p:tgtEl>
                                        <p:attrNameLst>
                                          <p:attrName>style.visibility</p:attrName>
                                        </p:attrNameLst>
                                      </p:cBhvr>
                                      <p:to>
                                        <p:strVal val="hidden"/>
                                      </p:to>
                                    </p:set>
                                  </p:childTnLst>
                                </p:cTn>
                              </p:par>
                              <p:par>
                                <p:cTn id="27" presetID="10" presetClass="entr" presetSubtype="0" fill="hold" nodeType="withEffect">
                                  <p:stCondLst>
                                    <p:cond delay="0"/>
                                  </p:stCondLst>
                                  <p:childTnLst>
                                    <p:set>
                                      <p:cBhvr>
                                        <p:cTn id="28" dur="1" fill="hold">
                                          <p:stCondLst>
                                            <p:cond delay="0"/>
                                          </p:stCondLst>
                                        </p:cTn>
                                        <p:tgtEl>
                                          <p:spTgt spid="866"/>
                                        </p:tgtEl>
                                        <p:attrNameLst>
                                          <p:attrName>style.visibility</p:attrName>
                                        </p:attrNameLst>
                                      </p:cBhvr>
                                      <p:to>
                                        <p:strVal val="visible"/>
                                      </p:to>
                                    </p:set>
                                    <p:animEffect transition="in" filter="fade">
                                      <p:cBhvr>
                                        <p:cTn id="29" dur="1000"/>
                                        <p:tgtEl>
                                          <p:spTgt spid="866"/>
                                        </p:tgtEl>
                                      </p:cBhvr>
                                    </p:animEffect>
                                  </p:childTnLst>
                                </p:cTn>
                              </p:par>
                              <p:par>
                                <p:cTn id="30" presetID="10" presetClass="entr" presetSubtype="0" fill="hold" nodeType="withEffect">
                                  <p:stCondLst>
                                    <p:cond delay="0"/>
                                  </p:stCondLst>
                                  <p:childTnLst>
                                    <p:set>
                                      <p:cBhvr>
                                        <p:cTn id="31" dur="1" fill="hold">
                                          <p:stCondLst>
                                            <p:cond delay="0"/>
                                          </p:stCondLst>
                                        </p:cTn>
                                        <p:tgtEl>
                                          <p:spTgt spid="865"/>
                                        </p:tgtEl>
                                        <p:attrNameLst>
                                          <p:attrName>style.visibility</p:attrName>
                                        </p:attrNameLst>
                                      </p:cBhvr>
                                      <p:to>
                                        <p:strVal val="visible"/>
                                      </p:to>
                                    </p:set>
                                    <p:animEffect transition="in" filter="fade">
                                      <p:cBhvr>
                                        <p:cTn id="32" dur="1000"/>
                                        <p:tgtEl>
                                          <p:spTgt spid="86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1000"/>
                                        <p:tgtEl>
                                          <p:spTgt spid="866"/>
                                        </p:tgtEl>
                                      </p:cBhvr>
                                    </p:animEffect>
                                    <p:set>
                                      <p:cBhvr>
                                        <p:cTn id="37" dur="1" fill="hold">
                                          <p:stCondLst>
                                            <p:cond delay="1000"/>
                                          </p:stCondLst>
                                        </p:cTn>
                                        <p:tgtEl>
                                          <p:spTgt spid="866"/>
                                        </p:tgtEl>
                                        <p:attrNameLst>
                                          <p:attrName>style.visibility</p:attrName>
                                        </p:attrNameLst>
                                      </p:cBhvr>
                                      <p:to>
                                        <p:strVal val="hidden"/>
                                      </p:to>
                                    </p:set>
                                  </p:childTnLst>
                                </p:cTn>
                              </p:par>
                              <p:par>
                                <p:cTn id="38" presetID="10" presetClass="entr" presetSubtype="0" fill="hold" nodeType="withEffect">
                                  <p:stCondLst>
                                    <p:cond delay="0"/>
                                  </p:stCondLst>
                                  <p:childTnLst>
                                    <p:set>
                                      <p:cBhvr>
                                        <p:cTn id="39" dur="1" fill="hold">
                                          <p:stCondLst>
                                            <p:cond delay="0"/>
                                          </p:stCondLst>
                                        </p:cTn>
                                        <p:tgtEl>
                                          <p:spTgt spid="867"/>
                                        </p:tgtEl>
                                        <p:attrNameLst>
                                          <p:attrName>style.visibility</p:attrName>
                                        </p:attrNameLst>
                                      </p:cBhvr>
                                      <p:to>
                                        <p:strVal val="visible"/>
                                      </p:to>
                                    </p:set>
                                    <p:animEffect transition="in" filter="fade">
                                      <p:cBhvr>
                                        <p:cTn id="40" dur="1800"/>
                                        <p:tgtEl>
                                          <p:spTgt spid="867"/>
                                        </p:tgtEl>
                                      </p:cBhvr>
                                    </p:animEffect>
                                  </p:childTnLst>
                                </p:cTn>
                              </p:par>
                              <p:par>
                                <p:cTn id="41" presetID="10" presetClass="entr" presetSubtype="0" fill="hold" nodeType="withEffect">
                                  <p:stCondLst>
                                    <p:cond delay="0"/>
                                  </p:stCondLst>
                                  <p:childTnLst>
                                    <p:set>
                                      <p:cBhvr>
                                        <p:cTn id="42" dur="1" fill="hold">
                                          <p:stCondLst>
                                            <p:cond delay="0"/>
                                          </p:stCondLst>
                                        </p:cTn>
                                        <p:tgtEl>
                                          <p:spTgt spid="868"/>
                                        </p:tgtEl>
                                        <p:attrNameLst>
                                          <p:attrName>style.visibility</p:attrName>
                                        </p:attrNameLst>
                                      </p:cBhvr>
                                      <p:to>
                                        <p:strVal val="visible"/>
                                      </p:to>
                                    </p:set>
                                    <p:animEffect transition="in" filter="fade">
                                      <p:cBhvr>
                                        <p:cTn id="43" dur="1000"/>
                                        <p:tgtEl>
                                          <p:spTgt spid="8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872"/>
        <p:cNvGrpSpPr/>
        <p:nvPr/>
      </p:nvGrpSpPr>
      <p:grpSpPr>
        <a:xfrm>
          <a:off x="0" y="0"/>
          <a:ext cx="0" cy="0"/>
          <a:chOff x="0" y="0"/>
          <a:chExt cx="0" cy="0"/>
        </a:xfrm>
      </p:grpSpPr>
      <p:sp>
        <p:nvSpPr>
          <p:cNvPr id="873" name="Shape 873"/>
          <p:cNvSpPr txBox="1">
            <a:spLocks noGrp="1"/>
          </p:cNvSpPr>
          <p:nvPr>
            <p:ph type="title"/>
          </p:nvPr>
        </p:nvSpPr>
        <p:spPr>
          <a:xfrm>
            <a:off x="457200" y="205975"/>
            <a:ext cx="6154199" cy="857400"/>
          </a:xfrm>
          <a:prstGeom prst="rect">
            <a:avLst/>
          </a:prstGeom>
        </p:spPr>
        <p:txBody>
          <a:bodyPr lIns="91425" tIns="91425" rIns="91425" bIns="91425" anchor="b" anchorCtr="0">
            <a:noAutofit/>
          </a:bodyPr>
          <a:lstStyle/>
          <a:p>
            <a:pPr lvl="0" rtl="0">
              <a:spcBef>
                <a:spcPts val="0"/>
              </a:spcBef>
              <a:buNone/>
            </a:pPr>
            <a:r>
              <a:rPr lang="en" sz="3200"/>
              <a:t>Add elements backwards</a:t>
            </a:r>
          </a:p>
        </p:txBody>
      </p:sp>
      <p:sp>
        <p:nvSpPr>
          <p:cNvPr id="874" name="Shape 874"/>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Loop Invariants</a:t>
            </a:r>
          </a:p>
        </p:txBody>
      </p:sp>
      <p:sp>
        <p:nvSpPr>
          <p:cNvPr id="875" name="Shape 875"/>
          <p:cNvSpPr txBox="1"/>
          <p:nvPr/>
        </p:nvSpPr>
        <p:spPr>
          <a:xfrm>
            <a:off x="3249475" y="1720125"/>
            <a:ext cx="3138900" cy="513300"/>
          </a:xfrm>
          <a:prstGeom prst="rect">
            <a:avLst/>
          </a:prstGeom>
          <a:noFill/>
          <a:ln w="28575" cap="flat">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a:t>
            </a:r>
          </a:p>
        </p:txBody>
      </p:sp>
      <p:sp>
        <p:nvSpPr>
          <p:cNvPr id="876" name="Shape 876"/>
          <p:cNvSpPr txBox="1"/>
          <p:nvPr/>
        </p:nvSpPr>
        <p:spPr>
          <a:xfrm>
            <a:off x="2755625" y="1734750"/>
            <a:ext cx="513300" cy="513300"/>
          </a:xfrm>
          <a:prstGeom prst="rect">
            <a:avLst/>
          </a:prstGeom>
          <a:noFill/>
          <a:ln>
            <a:noFill/>
          </a:ln>
        </p:spPr>
        <p:txBody>
          <a:bodyPr lIns="91425" tIns="91425" rIns="91425" bIns="91425" anchor="ctr" anchorCtr="0">
            <a:noAutofit/>
          </a:bodyPr>
          <a:lstStyle/>
          <a:p>
            <a:pPr algn="ctr">
              <a:spcBef>
                <a:spcPts val="0"/>
              </a:spcBef>
              <a:buNone/>
            </a:pPr>
            <a:r>
              <a:rPr lang="en" sz="2000">
                <a:latin typeface="Courier New"/>
                <a:ea typeface="Courier New"/>
                <a:cs typeface="Courier New"/>
                <a:sym typeface="Courier New"/>
              </a:rPr>
              <a:t>b</a:t>
            </a:r>
          </a:p>
        </p:txBody>
      </p:sp>
      <p:sp>
        <p:nvSpPr>
          <p:cNvPr id="877" name="Shape 877"/>
          <p:cNvSpPr txBox="1"/>
          <p:nvPr/>
        </p:nvSpPr>
        <p:spPr>
          <a:xfrm>
            <a:off x="3249475" y="2936912"/>
            <a:ext cx="3138900" cy="513300"/>
          </a:xfrm>
          <a:prstGeom prst="rect">
            <a:avLst/>
          </a:prstGeom>
          <a:noFill/>
          <a:ln w="28575" cap="flat">
            <a:solidFill>
              <a:srgbClr val="000000"/>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en" sz="2000">
                <a:latin typeface="Courier New"/>
                <a:ea typeface="Courier New"/>
                <a:cs typeface="Courier New"/>
                <a:sym typeface="Courier New"/>
              </a:rPr>
              <a:t>  ???</a:t>
            </a:r>
          </a:p>
        </p:txBody>
      </p:sp>
      <p:sp>
        <p:nvSpPr>
          <p:cNvPr id="878" name="Shape 878"/>
          <p:cNvSpPr txBox="1"/>
          <p:nvPr/>
        </p:nvSpPr>
        <p:spPr>
          <a:xfrm>
            <a:off x="2755625" y="2951537"/>
            <a:ext cx="513300" cy="513300"/>
          </a:xfrm>
          <a:prstGeom prst="rect">
            <a:avLst/>
          </a:prstGeom>
          <a:noFill/>
          <a:ln>
            <a:noFill/>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b</a:t>
            </a:r>
          </a:p>
        </p:txBody>
      </p:sp>
      <p:sp>
        <p:nvSpPr>
          <p:cNvPr id="879" name="Shape 879"/>
          <p:cNvSpPr txBox="1"/>
          <p:nvPr/>
        </p:nvSpPr>
        <p:spPr>
          <a:xfrm>
            <a:off x="4487125" y="2936912"/>
            <a:ext cx="1901100" cy="513300"/>
          </a:xfrm>
          <a:prstGeom prst="rect">
            <a:avLst/>
          </a:prstGeom>
          <a:noFill/>
          <a:ln w="28575" cap="flat">
            <a:solidFill>
              <a:srgbClr val="000000"/>
            </a:solidFill>
            <a:prstDash val="solid"/>
            <a:round/>
            <a:headEnd type="none" w="med" len="med"/>
            <a:tailEnd type="none" w="med" len="med"/>
          </a:ln>
        </p:spPr>
        <p:txBody>
          <a:bodyPr lIns="91425" tIns="91425" rIns="91425" bIns="91425" anchor="ctr" anchorCtr="0">
            <a:noAutofit/>
          </a:bodyPr>
          <a:lstStyle/>
          <a:p>
            <a:pPr algn="ctr">
              <a:spcBef>
                <a:spcPts val="0"/>
              </a:spcBef>
              <a:buNone/>
            </a:pPr>
            <a:r>
              <a:rPr lang="en" sz="2000">
                <a:latin typeface="Courier New"/>
                <a:ea typeface="Courier New"/>
                <a:cs typeface="Courier New"/>
                <a:sym typeface="Courier New"/>
              </a:rPr>
              <a:t>s = sum</a:t>
            </a:r>
          </a:p>
        </p:txBody>
      </p:sp>
      <p:sp>
        <p:nvSpPr>
          <p:cNvPr id="880" name="Shape 880"/>
          <p:cNvSpPr txBox="1"/>
          <p:nvPr/>
        </p:nvSpPr>
        <p:spPr>
          <a:xfrm>
            <a:off x="4218500" y="2575962"/>
            <a:ext cx="334200" cy="425700"/>
          </a:xfrm>
          <a:prstGeom prst="rect">
            <a:avLst/>
          </a:prstGeom>
          <a:noFill/>
          <a:ln>
            <a:noFill/>
          </a:ln>
        </p:spPr>
        <p:txBody>
          <a:bodyPr lIns="91425" tIns="91425" rIns="91425" bIns="91425" anchor="t" anchorCtr="0">
            <a:noAutofit/>
          </a:bodyPr>
          <a:lstStyle/>
          <a:p>
            <a:pPr algn="ctr">
              <a:spcBef>
                <a:spcPts val="0"/>
              </a:spcBef>
              <a:buNone/>
            </a:pPr>
            <a:r>
              <a:rPr lang="en" sz="1800"/>
              <a:t>h</a:t>
            </a:r>
          </a:p>
        </p:txBody>
      </p:sp>
      <p:sp>
        <p:nvSpPr>
          <p:cNvPr id="881" name="Shape 881"/>
          <p:cNvSpPr txBox="1"/>
          <p:nvPr/>
        </p:nvSpPr>
        <p:spPr>
          <a:xfrm>
            <a:off x="3249475" y="4139100"/>
            <a:ext cx="3138900" cy="513300"/>
          </a:xfrm>
          <a:prstGeom prst="rect">
            <a:avLst/>
          </a:prstGeom>
          <a:noFill/>
          <a:ln w="28575" cap="flat">
            <a:solidFill>
              <a:srgbClr val="000000"/>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en" sz="2000">
                <a:latin typeface="Courier New"/>
                <a:ea typeface="Courier New"/>
                <a:cs typeface="Courier New"/>
                <a:sym typeface="Courier New"/>
              </a:rPr>
              <a:t>  </a:t>
            </a:r>
          </a:p>
        </p:txBody>
      </p:sp>
      <p:sp>
        <p:nvSpPr>
          <p:cNvPr id="882" name="Shape 882"/>
          <p:cNvSpPr txBox="1"/>
          <p:nvPr/>
        </p:nvSpPr>
        <p:spPr>
          <a:xfrm>
            <a:off x="2755625" y="4153725"/>
            <a:ext cx="513300" cy="513300"/>
          </a:xfrm>
          <a:prstGeom prst="rect">
            <a:avLst/>
          </a:prstGeom>
          <a:noFill/>
          <a:ln>
            <a:noFill/>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b</a:t>
            </a:r>
          </a:p>
        </p:txBody>
      </p:sp>
      <p:sp>
        <p:nvSpPr>
          <p:cNvPr id="883" name="Shape 883"/>
          <p:cNvSpPr txBox="1"/>
          <p:nvPr/>
        </p:nvSpPr>
        <p:spPr>
          <a:xfrm>
            <a:off x="3249325" y="4139100"/>
            <a:ext cx="3138900" cy="513300"/>
          </a:xfrm>
          <a:prstGeom prst="rect">
            <a:avLst/>
          </a:prstGeom>
          <a:noFill/>
          <a:ln w="28575" cap="flat">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s = sum</a:t>
            </a:r>
          </a:p>
        </p:txBody>
      </p:sp>
      <p:sp>
        <p:nvSpPr>
          <p:cNvPr id="884" name="Shape 884"/>
          <p:cNvSpPr txBox="1"/>
          <p:nvPr/>
        </p:nvSpPr>
        <p:spPr>
          <a:xfrm>
            <a:off x="2951650" y="3760850"/>
            <a:ext cx="334200" cy="425700"/>
          </a:xfrm>
          <a:prstGeom prst="rect">
            <a:avLst/>
          </a:prstGeom>
          <a:noFill/>
          <a:ln>
            <a:noFill/>
          </a:ln>
        </p:spPr>
        <p:txBody>
          <a:bodyPr lIns="91425" tIns="91425" rIns="91425" bIns="91425" anchor="t" anchorCtr="0">
            <a:noAutofit/>
          </a:bodyPr>
          <a:lstStyle/>
          <a:p>
            <a:pPr lvl="0" algn="ctr" rtl="0">
              <a:spcBef>
                <a:spcPts val="0"/>
              </a:spcBef>
              <a:buNone/>
            </a:pPr>
            <a:r>
              <a:rPr lang="en" sz="1800"/>
              <a:t>h</a:t>
            </a:r>
          </a:p>
        </p:txBody>
      </p:sp>
      <p:sp>
        <p:nvSpPr>
          <p:cNvPr id="885" name="Shape 885"/>
          <p:cNvSpPr txBox="1"/>
          <p:nvPr/>
        </p:nvSpPr>
        <p:spPr>
          <a:xfrm>
            <a:off x="457200" y="1664175"/>
            <a:ext cx="1837800" cy="625199"/>
          </a:xfrm>
          <a:prstGeom prst="rect">
            <a:avLst/>
          </a:prstGeom>
          <a:noFill/>
          <a:ln>
            <a:noFill/>
          </a:ln>
        </p:spPr>
        <p:txBody>
          <a:bodyPr lIns="91425" tIns="91425" rIns="91425" bIns="91425" anchor="ctr" anchorCtr="0">
            <a:noAutofit/>
          </a:bodyPr>
          <a:lstStyle/>
          <a:p>
            <a:pPr>
              <a:spcBef>
                <a:spcPts val="0"/>
              </a:spcBef>
              <a:buNone/>
            </a:pPr>
            <a:r>
              <a:rPr lang="en" sz="2000"/>
              <a:t>Precondition</a:t>
            </a:r>
          </a:p>
        </p:txBody>
      </p:sp>
      <p:sp>
        <p:nvSpPr>
          <p:cNvPr id="886" name="Shape 886"/>
          <p:cNvSpPr txBox="1"/>
          <p:nvPr/>
        </p:nvSpPr>
        <p:spPr>
          <a:xfrm>
            <a:off x="457200" y="2895600"/>
            <a:ext cx="1837800" cy="625199"/>
          </a:xfrm>
          <a:prstGeom prst="rect">
            <a:avLst/>
          </a:prstGeom>
          <a:noFill/>
          <a:ln>
            <a:noFill/>
          </a:ln>
        </p:spPr>
        <p:txBody>
          <a:bodyPr lIns="91425" tIns="91425" rIns="91425" bIns="91425" anchor="ctr" anchorCtr="0">
            <a:noAutofit/>
          </a:bodyPr>
          <a:lstStyle/>
          <a:p>
            <a:pPr lvl="0" rtl="0">
              <a:spcBef>
                <a:spcPts val="0"/>
              </a:spcBef>
              <a:buNone/>
            </a:pPr>
            <a:r>
              <a:rPr lang="en" sz="2000"/>
              <a:t>Invariant</a:t>
            </a:r>
          </a:p>
        </p:txBody>
      </p:sp>
      <p:sp>
        <p:nvSpPr>
          <p:cNvPr id="887" name="Shape 887"/>
          <p:cNvSpPr txBox="1"/>
          <p:nvPr/>
        </p:nvSpPr>
        <p:spPr>
          <a:xfrm>
            <a:off x="457200" y="4083150"/>
            <a:ext cx="1837800" cy="625199"/>
          </a:xfrm>
          <a:prstGeom prst="rect">
            <a:avLst/>
          </a:prstGeom>
          <a:noFill/>
          <a:ln>
            <a:noFill/>
          </a:ln>
        </p:spPr>
        <p:txBody>
          <a:bodyPr lIns="91425" tIns="91425" rIns="91425" bIns="91425" anchor="ctr" anchorCtr="0">
            <a:noAutofit/>
          </a:bodyPr>
          <a:lstStyle/>
          <a:p>
            <a:pPr lvl="0" rtl="0">
              <a:spcBef>
                <a:spcPts val="0"/>
              </a:spcBef>
              <a:buNone/>
            </a:pPr>
            <a:r>
              <a:rPr lang="en" sz="2000"/>
              <a:t>Postcondition</a:t>
            </a:r>
          </a:p>
        </p:txBody>
      </p:sp>
    </p:spTree>
  </p:cSld>
  <p:clrMapOvr>
    <a:masterClrMapping/>
  </p:clrMapOvr>
  <p:transition xmlns:p14="http://schemas.microsoft.com/office/powerpoint/2010/main" spd="slow">
    <p:cut/>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891"/>
        <p:cNvGrpSpPr/>
        <p:nvPr/>
      </p:nvGrpSpPr>
      <p:grpSpPr>
        <a:xfrm>
          <a:off x="0" y="0"/>
          <a:ext cx="0" cy="0"/>
          <a:chOff x="0" y="0"/>
          <a:chExt cx="0" cy="0"/>
        </a:xfrm>
      </p:grpSpPr>
      <p:sp>
        <p:nvSpPr>
          <p:cNvPr id="892" name="Shape 892"/>
          <p:cNvSpPr txBox="1">
            <a:spLocks noGrp="1"/>
          </p:cNvSpPr>
          <p:nvPr>
            <p:ph type="title"/>
          </p:nvPr>
        </p:nvSpPr>
        <p:spPr>
          <a:xfrm>
            <a:off x="457200" y="205975"/>
            <a:ext cx="6154199" cy="857400"/>
          </a:xfrm>
          <a:prstGeom prst="rect">
            <a:avLst/>
          </a:prstGeom>
        </p:spPr>
        <p:txBody>
          <a:bodyPr lIns="91425" tIns="91425" rIns="91425" bIns="91425" anchor="b" anchorCtr="0">
            <a:noAutofit/>
          </a:bodyPr>
          <a:lstStyle/>
          <a:p>
            <a:pPr lvl="0" rtl="0">
              <a:spcBef>
                <a:spcPts val="0"/>
              </a:spcBef>
              <a:buNone/>
            </a:pPr>
            <a:r>
              <a:rPr lang="en" sz="3200"/>
              <a:t>Add elements backwards</a:t>
            </a:r>
          </a:p>
        </p:txBody>
      </p:sp>
      <p:sp>
        <p:nvSpPr>
          <p:cNvPr id="893" name="Shape 893"/>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Loop Invariants</a:t>
            </a:r>
          </a:p>
        </p:txBody>
      </p:sp>
      <p:sp>
        <p:nvSpPr>
          <p:cNvPr id="894" name="Shape 894"/>
          <p:cNvSpPr txBox="1"/>
          <p:nvPr/>
        </p:nvSpPr>
        <p:spPr>
          <a:xfrm>
            <a:off x="5254375" y="1811975"/>
            <a:ext cx="3138900" cy="513300"/>
          </a:xfrm>
          <a:prstGeom prst="rect">
            <a:avLst/>
          </a:prstGeom>
          <a:noFill/>
          <a:ln w="28575" cap="flat">
            <a:solidFill>
              <a:srgbClr val="000000"/>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en" sz="2000">
                <a:latin typeface="Courier New"/>
                <a:ea typeface="Courier New"/>
                <a:cs typeface="Courier New"/>
                <a:sym typeface="Courier New"/>
              </a:rPr>
              <a:t>  ???</a:t>
            </a:r>
          </a:p>
        </p:txBody>
      </p:sp>
      <p:sp>
        <p:nvSpPr>
          <p:cNvPr id="895" name="Shape 895"/>
          <p:cNvSpPr txBox="1"/>
          <p:nvPr/>
        </p:nvSpPr>
        <p:spPr>
          <a:xfrm>
            <a:off x="3997850" y="1826612"/>
            <a:ext cx="1275900" cy="513300"/>
          </a:xfrm>
          <a:prstGeom prst="rect">
            <a:avLst/>
          </a:prstGeom>
          <a:noFill/>
          <a:ln>
            <a:noFill/>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INV: b</a:t>
            </a:r>
          </a:p>
        </p:txBody>
      </p:sp>
      <p:sp>
        <p:nvSpPr>
          <p:cNvPr id="896" name="Shape 896"/>
          <p:cNvSpPr txBox="1"/>
          <p:nvPr/>
        </p:nvSpPr>
        <p:spPr>
          <a:xfrm>
            <a:off x="6492025" y="1811975"/>
            <a:ext cx="1901100" cy="513300"/>
          </a:xfrm>
          <a:prstGeom prst="rect">
            <a:avLst/>
          </a:prstGeom>
          <a:noFill/>
          <a:ln w="28575" cap="flat">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s = sum</a:t>
            </a:r>
          </a:p>
        </p:txBody>
      </p:sp>
      <p:sp>
        <p:nvSpPr>
          <p:cNvPr id="897" name="Shape 897"/>
          <p:cNvSpPr txBox="1"/>
          <p:nvPr/>
        </p:nvSpPr>
        <p:spPr>
          <a:xfrm>
            <a:off x="6223400" y="1451025"/>
            <a:ext cx="334200" cy="425700"/>
          </a:xfrm>
          <a:prstGeom prst="rect">
            <a:avLst/>
          </a:prstGeom>
          <a:noFill/>
          <a:ln>
            <a:noFill/>
          </a:ln>
        </p:spPr>
        <p:txBody>
          <a:bodyPr lIns="91425" tIns="91425" rIns="91425" bIns="91425" anchor="t" anchorCtr="0">
            <a:noAutofit/>
          </a:bodyPr>
          <a:lstStyle/>
          <a:p>
            <a:pPr lvl="0" algn="ctr" rtl="0">
              <a:spcBef>
                <a:spcPts val="0"/>
              </a:spcBef>
              <a:buNone/>
            </a:pPr>
            <a:r>
              <a:rPr lang="en" sz="1800"/>
              <a:t>h</a:t>
            </a:r>
          </a:p>
        </p:txBody>
      </p:sp>
      <p:sp>
        <p:nvSpPr>
          <p:cNvPr id="898" name="Shape 898"/>
          <p:cNvSpPr txBox="1"/>
          <p:nvPr/>
        </p:nvSpPr>
        <p:spPr>
          <a:xfrm>
            <a:off x="290125" y="1981025"/>
            <a:ext cx="3952499" cy="2315100"/>
          </a:xfrm>
          <a:prstGeom prst="rect">
            <a:avLst/>
          </a:prstGeom>
          <a:noFill/>
          <a:ln>
            <a:noFill/>
          </a:ln>
        </p:spPr>
        <p:txBody>
          <a:bodyPr lIns="91425" tIns="91425" rIns="91425" bIns="91425" anchor="t" anchorCtr="0">
            <a:noAutofit/>
          </a:bodyPr>
          <a:lstStyle/>
          <a:p>
            <a:pPr lvl="0" rtl="0">
              <a:spcBef>
                <a:spcPts val="0"/>
              </a:spcBef>
              <a:buNone/>
            </a:pPr>
            <a:r>
              <a:rPr lang="en" sz="2400">
                <a:latin typeface="Courier New"/>
                <a:ea typeface="Courier New"/>
                <a:cs typeface="Courier New"/>
                <a:sym typeface="Courier New"/>
              </a:rPr>
              <a:t>int s = 0;</a:t>
            </a:r>
          </a:p>
          <a:p>
            <a:pPr lvl="0" rtl="0">
              <a:spcBef>
                <a:spcPts val="0"/>
              </a:spcBef>
              <a:buNone/>
            </a:pPr>
            <a:r>
              <a:rPr lang="en" sz="2400">
                <a:latin typeface="Courier New"/>
                <a:ea typeface="Courier New"/>
                <a:cs typeface="Courier New"/>
                <a:sym typeface="Courier New"/>
              </a:rPr>
              <a:t>int h = </a:t>
            </a:r>
            <a:r>
              <a:rPr lang="en" sz="2400">
                <a:solidFill>
                  <a:schemeClr val="dk1"/>
                </a:solidFill>
                <a:latin typeface="Courier New"/>
                <a:ea typeface="Courier New"/>
                <a:cs typeface="Courier New"/>
                <a:sym typeface="Courier New"/>
              </a:rPr>
              <a:t>b.length-1</a:t>
            </a:r>
            <a:r>
              <a:rPr lang="en" sz="2400">
                <a:latin typeface="Courier New"/>
                <a:ea typeface="Courier New"/>
                <a:cs typeface="Courier New"/>
                <a:sym typeface="Courier New"/>
              </a:rPr>
              <a:t>;</a:t>
            </a:r>
          </a:p>
          <a:p>
            <a:pPr lvl="0" rtl="0">
              <a:spcBef>
                <a:spcPts val="0"/>
              </a:spcBef>
              <a:buNone/>
            </a:pPr>
            <a:r>
              <a:rPr lang="en" sz="2400">
                <a:latin typeface="Courier New"/>
                <a:ea typeface="Courier New"/>
                <a:cs typeface="Courier New"/>
                <a:sym typeface="Courier New"/>
              </a:rPr>
              <a:t>while (h &gt;= 0) {</a:t>
            </a:r>
          </a:p>
          <a:p>
            <a:pPr rtl="0">
              <a:spcBef>
                <a:spcPts val="0"/>
              </a:spcBef>
              <a:buNone/>
            </a:pPr>
            <a:r>
              <a:rPr lang="en" sz="2400">
                <a:latin typeface="Courier New"/>
                <a:ea typeface="Courier New"/>
                <a:cs typeface="Courier New"/>
                <a:sym typeface="Courier New"/>
              </a:rPr>
              <a:t>	s = s + b[h];</a:t>
            </a:r>
          </a:p>
          <a:p>
            <a:pPr lvl="0" rtl="0">
              <a:spcBef>
                <a:spcPts val="0"/>
              </a:spcBef>
              <a:buNone/>
            </a:pPr>
            <a:r>
              <a:rPr lang="en" sz="2400">
                <a:latin typeface="Courier New"/>
                <a:ea typeface="Courier New"/>
                <a:cs typeface="Courier New"/>
                <a:sym typeface="Courier New"/>
              </a:rPr>
              <a:t>	h--;</a:t>
            </a:r>
          </a:p>
          <a:p>
            <a:pPr lvl="0" rtl="0">
              <a:spcBef>
                <a:spcPts val="0"/>
              </a:spcBef>
              <a:buNone/>
            </a:pPr>
            <a:r>
              <a:rPr lang="en" sz="2400">
                <a:latin typeface="Courier New"/>
                <a:ea typeface="Courier New"/>
                <a:cs typeface="Courier New"/>
                <a:sym typeface="Courier New"/>
              </a:rPr>
              <a:t>}</a:t>
            </a:r>
          </a:p>
        </p:txBody>
      </p:sp>
      <p:sp>
        <p:nvSpPr>
          <p:cNvPr id="899" name="Shape 899"/>
          <p:cNvSpPr txBox="1"/>
          <p:nvPr/>
        </p:nvSpPr>
        <p:spPr>
          <a:xfrm>
            <a:off x="5170837" y="1451025"/>
            <a:ext cx="334200" cy="425700"/>
          </a:xfrm>
          <a:prstGeom prst="rect">
            <a:avLst/>
          </a:prstGeom>
          <a:noFill/>
          <a:ln>
            <a:noFill/>
          </a:ln>
        </p:spPr>
        <p:txBody>
          <a:bodyPr lIns="91425" tIns="91425" rIns="91425" bIns="91425" anchor="t" anchorCtr="0">
            <a:noAutofit/>
          </a:bodyPr>
          <a:lstStyle/>
          <a:p>
            <a:pPr lvl="0" algn="ctr" rtl="0">
              <a:spcBef>
                <a:spcPts val="0"/>
              </a:spcBef>
              <a:buNone/>
            </a:pPr>
            <a:r>
              <a:rPr lang="en" sz="1800"/>
              <a:t>0</a:t>
            </a:r>
          </a:p>
        </p:txBody>
      </p:sp>
      <p:sp>
        <p:nvSpPr>
          <p:cNvPr id="900" name="Shape 900"/>
          <p:cNvSpPr txBox="1"/>
          <p:nvPr/>
        </p:nvSpPr>
        <p:spPr>
          <a:xfrm>
            <a:off x="3997850" y="2727575"/>
            <a:ext cx="4940700" cy="1790100"/>
          </a:xfrm>
          <a:prstGeom prst="rect">
            <a:avLst/>
          </a:prstGeom>
          <a:noFill/>
          <a:ln>
            <a:noFill/>
          </a:ln>
        </p:spPr>
        <p:txBody>
          <a:bodyPr lIns="91425" tIns="91425" rIns="91425" bIns="91425" anchor="ctr" anchorCtr="0">
            <a:noAutofit/>
          </a:bodyPr>
          <a:lstStyle/>
          <a:p>
            <a:pPr marL="457200" lvl="0" indent="-355600" rtl="0">
              <a:lnSpc>
                <a:spcPct val="115000"/>
              </a:lnSpc>
              <a:spcBef>
                <a:spcPts val="0"/>
              </a:spcBef>
              <a:buClr>
                <a:srgbClr val="000000"/>
              </a:buClr>
              <a:buSzPct val="100000"/>
              <a:buFont typeface="Arial"/>
              <a:buAutoNum type="arabicPeriod"/>
            </a:pPr>
            <a:r>
              <a:rPr lang="en" sz="2000"/>
              <a:t>Does it </a:t>
            </a:r>
            <a:r>
              <a:rPr lang="en" sz="2000" b="1"/>
              <a:t>start </a:t>
            </a:r>
            <a:r>
              <a:rPr lang="en" sz="2000"/>
              <a:t>right?</a:t>
            </a:r>
          </a:p>
          <a:p>
            <a:pPr marL="457200" lvl="0" indent="-355600" rtl="0">
              <a:lnSpc>
                <a:spcPct val="115000"/>
              </a:lnSpc>
              <a:spcBef>
                <a:spcPts val="0"/>
              </a:spcBef>
              <a:buClr>
                <a:srgbClr val="000000"/>
              </a:buClr>
              <a:buSzPct val="100000"/>
              <a:buFont typeface="Arial"/>
              <a:buAutoNum type="arabicPeriod"/>
            </a:pPr>
            <a:r>
              <a:rPr lang="en" sz="2000"/>
              <a:t>Does it </a:t>
            </a:r>
            <a:r>
              <a:rPr lang="en" sz="2000" b="1"/>
              <a:t>stop</a:t>
            </a:r>
            <a:r>
              <a:rPr lang="en" sz="2000"/>
              <a:t> right?</a:t>
            </a:r>
          </a:p>
          <a:p>
            <a:pPr marL="457200" lvl="0" indent="-355600" rtl="0">
              <a:lnSpc>
                <a:spcPct val="115000"/>
              </a:lnSpc>
              <a:spcBef>
                <a:spcPts val="0"/>
              </a:spcBef>
              <a:buClr>
                <a:srgbClr val="000000"/>
              </a:buClr>
              <a:buSzPct val="100000"/>
              <a:buFont typeface="Arial"/>
              <a:buAutoNum type="arabicPeriod"/>
            </a:pPr>
            <a:r>
              <a:rPr lang="en" sz="2000"/>
              <a:t>Does it </a:t>
            </a:r>
            <a:r>
              <a:rPr lang="en" sz="2000" b="1"/>
              <a:t>keep</a:t>
            </a:r>
            <a:r>
              <a:rPr lang="en" sz="2000"/>
              <a:t> the invariant true?</a:t>
            </a:r>
          </a:p>
          <a:p>
            <a:pPr marL="457200" lvl="0" indent="-355600" rtl="0">
              <a:lnSpc>
                <a:spcPct val="115000"/>
              </a:lnSpc>
              <a:spcBef>
                <a:spcPts val="0"/>
              </a:spcBef>
              <a:buClr>
                <a:srgbClr val="000000"/>
              </a:buClr>
              <a:buSzPct val="100000"/>
              <a:buFont typeface="Arial"/>
              <a:buAutoNum type="arabicPeriod"/>
            </a:pPr>
            <a:r>
              <a:rPr lang="en" sz="2000"/>
              <a:t>Does it make </a:t>
            </a:r>
            <a:r>
              <a:rPr lang="en" sz="2000" b="1"/>
              <a:t>progress</a:t>
            </a:r>
            <a:r>
              <a:rPr lang="en" sz="2000"/>
              <a:t> toward termination?</a:t>
            </a:r>
          </a:p>
        </p:txBody>
      </p:sp>
      <p:sp>
        <p:nvSpPr>
          <p:cNvPr id="901" name="Shape 901"/>
          <p:cNvSpPr/>
          <p:nvPr/>
        </p:nvSpPr>
        <p:spPr>
          <a:xfrm>
            <a:off x="3997850" y="2967600"/>
            <a:ext cx="334143" cy="425690"/>
          </a:xfrm>
          <a:custGeom>
            <a:avLst/>
            <a:gdLst/>
            <a:ahLst/>
            <a:cxnLst/>
            <a:rect l="0" t="0" r="0" b="0"/>
            <a:pathLst>
              <a:path w="53463" h="60147" extrusionOk="0">
                <a:moveTo>
                  <a:pt x="0" y="43916"/>
                </a:moveTo>
                <a:lnTo>
                  <a:pt x="10024" y="35801"/>
                </a:lnTo>
                <a:lnTo>
                  <a:pt x="18139" y="47735"/>
                </a:lnTo>
                <a:lnTo>
                  <a:pt x="40098" y="0"/>
                </a:lnTo>
                <a:lnTo>
                  <a:pt x="53463" y="13366"/>
                </a:lnTo>
                <a:lnTo>
                  <a:pt x="19571" y="60147"/>
                </a:lnTo>
                <a:close/>
              </a:path>
            </a:pathLst>
          </a:custGeom>
          <a:solidFill>
            <a:srgbClr val="93C47D"/>
          </a:solidFill>
          <a:ln w="19050" cap="flat">
            <a:solidFill>
              <a:srgbClr val="38761D"/>
            </a:solidFill>
            <a:prstDash val="solid"/>
            <a:round/>
            <a:headEnd type="none" w="lg" len="lg"/>
            <a:tailEnd type="none" w="lg" len="lg"/>
          </a:ln>
        </p:spPr>
      </p:sp>
      <p:sp>
        <p:nvSpPr>
          <p:cNvPr id="902" name="Shape 902"/>
          <p:cNvSpPr/>
          <p:nvPr/>
        </p:nvSpPr>
        <p:spPr>
          <a:xfrm>
            <a:off x="3997850" y="3325625"/>
            <a:ext cx="334143" cy="425690"/>
          </a:xfrm>
          <a:custGeom>
            <a:avLst/>
            <a:gdLst/>
            <a:ahLst/>
            <a:cxnLst/>
            <a:rect l="0" t="0" r="0" b="0"/>
            <a:pathLst>
              <a:path w="53463" h="60147" extrusionOk="0">
                <a:moveTo>
                  <a:pt x="0" y="43916"/>
                </a:moveTo>
                <a:lnTo>
                  <a:pt x="10024" y="35801"/>
                </a:lnTo>
                <a:lnTo>
                  <a:pt x="18139" y="47735"/>
                </a:lnTo>
                <a:lnTo>
                  <a:pt x="40098" y="0"/>
                </a:lnTo>
                <a:lnTo>
                  <a:pt x="53463" y="13366"/>
                </a:lnTo>
                <a:lnTo>
                  <a:pt x="19571" y="60147"/>
                </a:lnTo>
                <a:close/>
              </a:path>
            </a:pathLst>
          </a:custGeom>
          <a:solidFill>
            <a:srgbClr val="93C47D"/>
          </a:solidFill>
          <a:ln w="19050" cap="flat">
            <a:solidFill>
              <a:srgbClr val="38761D"/>
            </a:solidFill>
            <a:prstDash val="solid"/>
            <a:round/>
            <a:headEnd type="none" w="lg" len="lg"/>
            <a:tailEnd type="none" w="lg" len="lg"/>
          </a:ln>
        </p:spPr>
      </p:sp>
      <p:sp>
        <p:nvSpPr>
          <p:cNvPr id="903" name="Shape 903"/>
          <p:cNvSpPr/>
          <p:nvPr/>
        </p:nvSpPr>
        <p:spPr>
          <a:xfrm>
            <a:off x="3997850" y="2619925"/>
            <a:ext cx="334143" cy="425690"/>
          </a:xfrm>
          <a:custGeom>
            <a:avLst/>
            <a:gdLst/>
            <a:ahLst/>
            <a:cxnLst/>
            <a:rect l="0" t="0" r="0" b="0"/>
            <a:pathLst>
              <a:path w="53463" h="60147" extrusionOk="0">
                <a:moveTo>
                  <a:pt x="0" y="43916"/>
                </a:moveTo>
                <a:lnTo>
                  <a:pt x="10024" y="35801"/>
                </a:lnTo>
                <a:lnTo>
                  <a:pt x="18139" y="47735"/>
                </a:lnTo>
                <a:lnTo>
                  <a:pt x="40098" y="0"/>
                </a:lnTo>
                <a:lnTo>
                  <a:pt x="53463" y="13366"/>
                </a:lnTo>
                <a:lnTo>
                  <a:pt x="19571" y="60147"/>
                </a:lnTo>
                <a:close/>
              </a:path>
            </a:pathLst>
          </a:custGeom>
          <a:solidFill>
            <a:srgbClr val="93C47D"/>
          </a:solidFill>
          <a:ln w="19050" cap="flat">
            <a:solidFill>
              <a:srgbClr val="38761D"/>
            </a:solidFill>
            <a:prstDash val="solid"/>
            <a:round/>
            <a:headEnd type="none" w="lg" len="lg"/>
            <a:tailEnd type="none" w="lg" len="lg"/>
          </a:ln>
        </p:spPr>
      </p:sp>
      <p:sp>
        <p:nvSpPr>
          <p:cNvPr id="904" name="Shape 904"/>
          <p:cNvSpPr/>
          <p:nvPr/>
        </p:nvSpPr>
        <p:spPr>
          <a:xfrm>
            <a:off x="3997850" y="3751325"/>
            <a:ext cx="334143" cy="425690"/>
          </a:xfrm>
          <a:custGeom>
            <a:avLst/>
            <a:gdLst/>
            <a:ahLst/>
            <a:cxnLst/>
            <a:rect l="0" t="0" r="0" b="0"/>
            <a:pathLst>
              <a:path w="53463" h="60147" extrusionOk="0">
                <a:moveTo>
                  <a:pt x="0" y="43916"/>
                </a:moveTo>
                <a:lnTo>
                  <a:pt x="10024" y="35801"/>
                </a:lnTo>
                <a:lnTo>
                  <a:pt x="18139" y="47735"/>
                </a:lnTo>
                <a:lnTo>
                  <a:pt x="40098" y="0"/>
                </a:lnTo>
                <a:lnTo>
                  <a:pt x="53463" y="13366"/>
                </a:lnTo>
                <a:lnTo>
                  <a:pt x="19571" y="60147"/>
                </a:lnTo>
                <a:close/>
              </a:path>
            </a:pathLst>
          </a:custGeom>
          <a:solidFill>
            <a:srgbClr val="93C47D"/>
          </a:solidFill>
          <a:ln w="19050" cap="flat">
            <a:solidFill>
              <a:srgbClr val="38761D"/>
            </a:solidFill>
            <a:prstDash val="solid"/>
            <a:round/>
            <a:headEnd type="none" w="lg" len="lg"/>
            <a:tailEnd type="none" w="lg" len="lg"/>
          </a:ln>
        </p:spPr>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01"/>
                                        </p:tgtEl>
                                        <p:attrNameLst>
                                          <p:attrName>style.visibility</p:attrName>
                                        </p:attrNameLst>
                                      </p:cBhvr>
                                      <p:to>
                                        <p:strVal val="visible"/>
                                      </p:to>
                                    </p:set>
                                    <p:animEffect transition="in" filter="fade">
                                      <p:cBhvr>
                                        <p:cTn id="7" dur="1000"/>
                                        <p:tgtEl>
                                          <p:spTgt spid="901"/>
                                        </p:tgtEl>
                                      </p:cBhvr>
                                    </p:animEffect>
                                  </p:childTnLst>
                                </p:cTn>
                              </p:par>
                              <p:par>
                                <p:cTn id="8" presetID="10" presetClass="entr" presetSubtype="0" fill="hold" nodeType="withEffect">
                                  <p:stCondLst>
                                    <p:cond delay="0"/>
                                  </p:stCondLst>
                                  <p:childTnLst>
                                    <p:set>
                                      <p:cBhvr>
                                        <p:cTn id="9" dur="1" fill="hold">
                                          <p:stCondLst>
                                            <p:cond delay="0"/>
                                          </p:stCondLst>
                                        </p:cTn>
                                        <p:tgtEl>
                                          <p:spTgt spid="903"/>
                                        </p:tgtEl>
                                        <p:attrNameLst>
                                          <p:attrName>style.visibility</p:attrName>
                                        </p:attrNameLst>
                                      </p:cBhvr>
                                      <p:to>
                                        <p:strVal val="visible"/>
                                      </p:to>
                                    </p:set>
                                    <p:animEffect transition="in" filter="fade">
                                      <p:cBhvr>
                                        <p:cTn id="10" dur="1000"/>
                                        <p:tgtEl>
                                          <p:spTgt spid="903"/>
                                        </p:tgtEl>
                                      </p:cBhvr>
                                    </p:animEffect>
                                  </p:childTnLst>
                                </p:cTn>
                              </p:par>
                              <p:par>
                                <p:cTn id="11" presetID="10" presetClass="entr" presetSubtype="0" fill="hold" nodeType="withEffect">
                                  <p:stCondLst>
                                    <p:cond delay="0"/>
                                  </p:stCondLst>
                                  <p:childTnLst>
                                    <p:set>
                                      <p:cBhvr>
                                        <p:cTn id="12" dur="1" fill="hold">
                                          <p:stCondLst>
                                            <p:cond delay="0"/>
                                          </p:stCondLst>
                                        </p:cTn>
                                        <p:tgtEl>
                                          <p:spTgt spid="902"/>
                                        </p:tgtEl>
                                        <p:attrNameLst>
                                          <p:attrName>style.visibility</p:attrName>
                                        </p:attrNameLst>
                                      </p:cBhvr>
                                      <p:to>
                                        <p:strVal val="visible"/>
                                      </p:to>
                                    </p:set>
                                    <p:animEffect transition="in" filter="fade">
                                      <p:cBhvr>
                                        <p:cTn id="13" dur="1000"/>
                                        <p:tgtEl>
                                          <p:spTgt spid="902"/>
                                        </p:tgtEl>
                                      </p:cBhvr>
                                    </p:animEffect>
                                  </p:childTnLst>
                                </p:cTn>
                              </p:par>
                              <p:par>
                                <p:cTn id="14" presetID="10" presetClass="entr" presetSubtype="0" fill="hold" nodeType="withEffect">
                                  <p:stCondLst>
                                    <p:cond delay="0"/>
                                  </p:stCondLst>
                                  <p:childTnLst>
                                    <p:set>
                                      <p:cBhvr>
                                        <p:cTn id="15" dur="1" fill="hold">
                                          <p:stCondLst>
                                            <p:cond delay="0"/>
                                          </p:stCondLst>
                                        </p:cTn>
                                        <p:tgtEl>
                                          <p:spTgt spid="904"/>
                                        </p:tgtEl>
                                        <p:attrNameLst>
                                          <p:attrName>style.visibility</p:attrName>
                                        </p:attrNameLst>
                                      </p:cBhvr>
                                      <p:to>
                                        <p:strVal val="visible"/>
                                      </p:to>
                                    </p:set>
                                    <p:animEffect transition="in" filter="fade">
                                      <p:cBhvr>
                                        <p:cTn id="16" dur="1000"/>
                                        <p:tgtEl>
                                          <p:spTgt spid="9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1032"/>
        <p:cNvGrpSpPr/>
        <p:nvPr/>
      </p:nvGrpSpPr>
      <p:grpSpPr>
        <a:xfrm>
          <a:off x="0" y="0"/>
          <a:ext cx="0" cy="0"/>
          <a:chOff x="0" y="0"/>
          <a:chExt cx="0" cy="0"/>
        </a:xfrm>
      </p:grpSpPr>
      <p:sp>
        <p:nvSpPr>
          <p:cNvPr id="1033" name="Shape 1033"/>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a:t>What method calls are legal</a:t>
            </a:r>
          </a:p>
        </p:txBody>
      </p:sp>
      <p:sp>
        <p:nvSpPr>
          <p:cNvPr id="1034" name="Shape 1034"/>
          <p:cNvSpPr txBox="1">
            <a:spLocks noGrp="1"/>
          </p:cNvSpPr>
          <p:nvPr>
            <p:ph type="body" idx="1"/>
          </p:nvPr>
        </p:nvSpPr>
        <p:spPr>
          <a:xfrm>
            <a:off x="457200" y="1110675"/>
            <a:ext cx="7943700" cy="1511699"/>
          </a:xfrm>
          <a:prstGeom prst="rect">
            <a:avLst/>
          </a:prstGeom>
        </p:spPr>
        <p:txBody>
          <a:bodyPr lIns="91425" tIns="91425" rIns="91425" bIns="91425" anchor="t" anchorCtr="0">
            <a:noAutofit/>
          </a:bodyPr>
          <a:lstStyle/>
          <a:p>
            <a:pPr rtl="0">
              <a:spcBef>
                <a:spcPts val="0"/>
              </a:spcBef>
              <a:buNone/>
            </a:pPr>
            <a:r>
              <a:rPr lang="en" sz="2400">
                <a:solidFill>
                  <a:srgbClr val="1155CC"/>
                </a:solidFill>
                <a:latin typeface="Courier New"/>
                <a:ea typeface="Courier New"/>
                <a:cs typeface="Courier New"/>
                <a:sym typeface="Courier New"/>
              </a:rPr>
              <a:t>Animal an; …  an.m(args);</a:t>
            </a:r>
          </a:p>
          <a:p>
            <a:pPr rtl="0">
              <a:spcBef>
                <a:spcPts val="0"/>
              </a:spcBef>
              <a:buNone/>
            </a:pPr>
            <a:endParaRPr sz="2400">
              <a:solidFill>
                <a:srgbClr val="000000"/>
              </a:solidFill>
              <a:latin typeface="Courier New"/>
              <a:ea typeface="Courier New"/>
              <a:cs typeface="Courier New"/>
              <a:sym typeface="Courier New"/>
            </a:endParaRPr>
          </a:p>
          <a:p>
            <a:pPr lvl="0" rtl="0">
              <a:spcBef>
                <a:spcPts val="0"/>
              </a:spcBef>
              <a:buNone/>
            </a:pPr>
            <a:r>
              <a:rPr lang="en" sz="2400">
                <a:solidFill>
                  <a:srgbClr val="000000"/>
                </a:solidFill>
                <a:latin typeface="Courier New"/>
                <a:ea typeface="Courier New"/>
                <a:cs typeface="Courier New"/>
                <a:sym typeface="Courier New"/>
              </a:rPr>
              <a:t>legal ONLY if Java can guarantee that method m exists. How to guarantee?</a:t>
            </a:r>
          </a:p>
          <a:p>
            <a:pPr lvl="0" rtl="0">
              <a:spcBef>
                <a:spcPts val="0"/>
              </a:spcBef>
              <a:buNone/>
            </a:pPr>
            <a:endParaRPr sz="2400">
              <a:solidFill>
                <a:srgbClr val="000000"/>
              </a:solidFill>
              <a:latin typeface="Courier New"/>
              <a:ea typeface="Courier New"/>
              <a:cs typeface="Courier New"/>
              <a:sym typeface="Courier New"/>
            </a:endParaRPr>
          </a:p>
          <a:p>
            <a:pPr lvl="0" rtl="0">
              <a:spcBef>
                <a:spcPts val="0"/>
              </a:spcBef>
              <a:buNone/>
            </a:pPr>
            <a:endParaRPr sz="2400"/>
          </a:p>
        </p:txBody>
      </p:sp>
      <p:sp>
        <p:nvSpPr>
          <p:cNvPr id="1035" name="Shape 1035"/>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Prelim Review</a:t>
            </a:r>
          </a:p>
        </p:txBody>
      </p:sp>
      <p:sp>
        <p:nvSpPr>
          <p:cNvPr id="1036" name="Shape 1036"/>
          <p:cNvSpPr txBox="1"/>
          <p:nvPr/>
        </p:nvSpPr>
        <p:spPr>
          <a:xfrm>
            <a:off x="563850" y="3367050"/>
            <a:ext cx="8016300" cy="464699"/>
          </a:xfrm>
          <a:prstGeom prst="rect">
            <a:avLst/>
          </a:prstGeom>
          <a:noFill/>
          <a:ln>
            <a:noFill/>
          </a:ln>
        </p:spPr>
        <p:txBody>
          <a:bodyPr lIns="91425" tIns="91425" rIns="91425" bIns="91425" anchor="ctr" anchorCtr="0">
            <a:noAutofit/>
          </a:bodyPr>
          <a:lstStyle/>
          <a:p>
            <a:pPr lvl="0" rtl="0">
              <a:spcBef>
                <a:spcPts val="0"/>
              </a:spcBef>
              <a:buNone/>
            </a:pPr>
            <a:r>
              <a:rPr lang="en" sz="2400">
                <a:solidFill>
                  <a:srgbClr val="FF0000"/>
                </a:solidFill>
                <a:latin typeface="Courier New"/>
                <a:ea typeface="Courier New"/>
                <a:cs typeface="Courier New"/>
                <a:sym typeface="Courier New"/>
              </a:rPr>
              <a:t>m must be declared in Animal or inherited.</a:t>
            </a:r>
          </a:p>
        </p:txBody>
      </p:sp>
    </p:spTree>
  </p:cSld>
  <p:clrMapOvr>
    <a:masterClrMapping/>
  </p:clrMapOvr>
  <p:transition xmlns:p14="http://schemas.microsoft.com/office/powerpoint/2010/mai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Shape 336"/>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sz="3200"/>
              <a:t>Wrapper Classes (Boxing)</a:t>
            </a:r>
          </a:p>
        </p:txBody>
      </p:sp>
      <p:sp>
        <p:nvSpPr>
          <p:cNvPr id="337" name="Shape 337"/>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spcBef>
                <a:spcPts val="0"/>
              </a:spcBef>
              <a:buNone/>
            </a:pPr>
            <a:r>
              <a:rPr lang="en" sz="2200" dirty="0"/>
              <a:t>class Character contains useful methods</a:t>
            </a:r>
          </a:p>
          <a:p>
            <a:pPr marL="457200" lvl="0" indent="-368300" rtl="0">
              <a:spcBef>
                <a:spcPts val="0"/>
              </a:spcBef>
              <a:buClr>
                <a:schemeClr val="dk1"/>
              </a:buClr>
              <a:buSzPct val="100000"/>
              <a:buFont typeface="Arial"/>
              <a:buChar char="●"/>
            </a:pPr>
            <a:r>
              <a:rPr lang="en" sz="2200" dirty="0"/>
              <a:t>Examples of useful static </a:t>
            </a:r>
            <a:r>
              <a:rPr lang="en" sz="2200" b="1" dirty="0">
                <a:solidFill>
                  <a:srgbClr val="1155CC"/>
                </a:solidFill>
                <a:latin typeface="Courier New"/>
                <a:ea typeface="Courier New"/>
                <a:cs typeface="Courier New"/>
                <a:sym typeface="Courier New"/>
              </a:rPr>
              <a:t>Character</a:t>
            </a:r>
            <a:r>
              <a:rPr lang="en" sz="2200" dirty="0"/>
              <a:t> methods:</a:t>
            </a:r>
          </a:p>
          <a:p>
            <a:pPr marL="914400" lvl="1" indent="-368300" rtl="0">
              <a:spcBef>
                <a:spcPts val="0"/>
              </a:spcBef>
              <a:buClr>
                <a:schemeClr val="dk1"/>
              </a:buClr>
              <a:buSzPct val="100000"/>
              <a:buFont typeface="Courier New"/>
              <a:buChar char="o"/>
            </a:pPr>
            <a:r>
              <a:rPr lang="en" sz="2200" b="1" dirty="0">
                <a:solidFill>
                  <a:srgbClr val="1155CC"/>
                </a:solidFill>
                <a:latin typeface="Courier New"/>
                <a:ea typeface="Courier New"/>
                <a:cs typeface="Courier New"/>
                <a:sym typeface="Courier New"/>
              </a:rPr>
              <a:t>Character.isDigit(c)</a:t>
            </a:r>
          </a:p>
          <a:p>
            <a:pPr marL="914400" lvl="1" indent="-368300" rtl="0">
              <a:spcBef>
                <a:spcPts val="0"/>
              </a:spcBef>
              <a:buClr>
                <a:schemeClr val="dk1"/>
              </a:buClr>
              <a:buSzPct val="100000"/>
              <a:buFont typeface="Courier New"/>
              <a:buChar char="o"/>
            </a:pPr>
            <a:r>
              <a:rPr lang="en" sz="2200" b="1" dirty="0">
                <a:solidFill>
                  <a:srgbClr val="1155CC"/>
                </a:solidFill>
                <a:latin typeface="Courier New"/>
                <a:ea typeface="Courier New"/>
                <a:cs typeface="Courier New"/>
                <a:sym typeface="Courier New"/>
              </a:rPr>
              <a:t>IntCharacter.isLetter(c)</a:t>
            </a:r>
          </a:p>
          <a:p>
            <a:pPr marL="457200" lvl="0" indent="0" rtl="0">
              <a:spcBef>
                <a:spcPts val="0"/>
              </a:spcBef>
              <a:buNone/>
            </a:pPr>
            <a:endParaRPr sz="2200" b="1" dirty="0">
              <a:solidFill>
                <a:srgbClr val="1155CC"/>
              </a:solidFill>
              <a:latin typeface="Courier New"/>
              <a:ea typeface="Courier New"/>
              <a:cs typeface="Courier New"/>
              <a:sym typeface="Courier New"/>
            </a:endParaRPr>
          </a:p>
          <a:p>
            <a:pPr marL="457200" lvl="0" indent="-368300" rtl="0">
              <a:spcBef>
                <a:spcPts val="0"/>
              </a:spcBef>
              <a:buClr>
                <a:schemeClr val="dk1"/>
              </a:buClr>
              <a:buSzPct val="100000"/>
              <a:buFont typeface="Arial"/>
              <a:buChar char="●"/>
            </a:pPr>
            <a:r>
              <a:rPr lang="en" sz="2200" dirty="0" smtClean="0"/>
              <a:t>Autoboxing</a:t>
            </a:r>
            <a:r>
              <a:rPr lang="en-US" sz="2200" dirty="0" smtClean="0"/>
              <a:t> –should be called </a:t>
            </a:r>
            <a:r>
              <a:rPr lang="en-US" sz="2200" dirty="0" err="1" smtClean="0"/>
              <a:t>autowrapping</a:t>
            </a:r>
            <a:r>
              <a:rPr lang="en-US" sz="2200" dirty="0" smtClean="0"/>
              <a:t>!</a:t>
            </a:r>
            <a:endParaRPr lang="en" sz="2200" dirty="0"/>
          </a:p>
          <a:p>
            <a:pPr marL="914400" lvl="1" indent="-368300" rtl="0">
              <a:spcBef>
                <a:spcPts val="0"/>
              </a:spcBef>
              <a:buClr>
                <a:schemeClr val="dk1"/>
              </a:buClr>
              <a:buSzPct val="100000"/>
              <a:buFont typeface="Courier New"/>
              <a:buChar char="o"/>
            </a:pPr>
            <a:r>
              <a:rPr lang="en" sz="2200" b="1" dirty="0">
                <a:solidFill>
                  <a:srgbClr val="1155CC"/>
                </a:solidFill>
                <a:latin typeface="Courier New"/>
                <a:ea typeface="Courier New"/>
                <a:cs typeface="Courier New"/>
                <a:sym typeface="Courier New"/>
              </a:rPr>
              <a:t>Integer x = 100;</a:t>
            </a:r>
          </a:p>
          <a:p>
            <a:pPr marL="914400" lvl="1" indent="-368300" rtl="0">
              <a:spcBef>
                <a:spcPts val="0"/>
              </a:spcBef>
              <a:buClr>
                <a:schemeClr val="dk1"/>
              </a:buClr>
              <a:buSzPct val="100000"/>
              <a:buFont typeface="Courier New"/>
              <a:buChar char="o"/>
            </a:pPr>
            <a:r>
              <a:rPr lang="en" sz="2200" b="1" dirty="0">
                <a:solidFill>
                  <a:srgbClr val="1155CC"/>
                </a:solidFill>
                <a:latin typeface="Courier New"/>
                <a:ea typeface="Courier New"/>
                <a:cs typeface="Courier New"/>
                <a:sym typeface="Courier New"/>
              </a:rPr>
              <a:t>int y = x;</a:t>
            </a:r>
          </a:p>
        </p:txBody>
      </p:sp>
      <p:sp>
        <p:nvSpPr>
          <p:cNvPr id="338" name="Shape 338"/>
          <p:cNvSpPr txBox="1"/>
          <p:nvPr/>
        </p:nvSpPr>
        <p:spPr>
          <a:xfrm>
            <a:off x="6471300" y="0"/>
            <a:ext cx="2672700"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Java Basics</a:t>
            </a:r>
          </a:p>
        </p:txBody>
      </p:sp>
    </p:spTree>
  </p:cSld>
  <p:clrMapOvr>
    <a:masterClrMapping/>
  </p:clrMapOvr>
  <p:transition xmlns:p14="http://schemas.microsoft.com/office/powerpoint/2010/main" spd="slow">
    <p:cut/>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1040"/>
        <p:cNvGrpSpPr/>
        <p:nvPr/>
      </p:nvGrpSpPr>
      <p:grpSpPr>
        <a:xfrm>
          <a:off x="0" y="0"/>
          <a:ext cx="0" cy="0"/>
          <a:chOff x="0" y="0"/>
          <a:chExt cx="0" cy="0"/>
        </a:xfrm>
      </p:grpSpPr>
      <p:sp>
        <p:nvSpPr>
          <p:cNvPr id="1041" name="Shape 1041"/>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a:t>Java Summary</a:t>
            </a:r>
          </a:p>
        </p:txBody>
      </p:sp>
      <p:sp>
        <p:nvSpPr>
          <p:cNvPr id="1042" name="Shape 1042"/>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sz="2400"/>
              <a:t>On the “Resources” tab of the course website</a:t>
            </a:r>
          </a:p>
          <a:p>
            <a:pPr lvl="0" rtl="0">
              <a:spcBef>
                <a:spcPts val="0"/>
              </a:spcBef>
              <a:buNone/>
            </a:pPr>
            <a:endParaRPr sz="2400"/>
          </a:p>
          <a:p>
            <a:pPr marL="457200" lvl="0" indent="-381000" rtl="0">
              <a:spcBef>
                <a:spcPts val="0"/>
              </a:spcBef>
              <a:buClr>
                <a:schemeClr val="dk1"/>
              </a:buClr>
              <a:buSzPct val="100000"/>
              <a:buFont typeface="Arial"/>
              <a:buChar char="●"/>
            </a:pPr>
            <a:r>
              <a:rPr lang="en" sz="2400"/>
              <a:t>We have selected some useful snippets</a:t>
            </a:r>
          </a:p>
          <a:p>
            <a:pPr lvl="0" rtl="0">
              <a:spcBef>
                <a:spcPts val="0"/>
              </a:spcBef>
              <a:buNone/>
            </a:pPr>
            <a:endParaRPr sz="2400"/>
          </a:p>
          <a:p>
            <a:pPr marL="457200" lvl="0" indent="-381000">
              <a:spcBef>
                <a:spcPts val="0"/>
              </a:spcBef>
              <a:buClr>
                <a:schemeClr val="dk1"/>
              </a:buClr>
              <a:buSzPct val="100000"/>
              <a:buFont typeface="Arial"/>
              <a:buChar char="●"/>
            </a:pPr>
            <a:r>
              <a:rPr lang="en" sz="2400"/>
              <a:t>We recommend going over all the slides</a:t>
            </a:r>
          </a:p>
        </p:txBody>
      </p:sp>
    </p:spTree>
  </p:cSld>
  <p:clrMapOvr>
    <a:masterClrMapping/>
  </p:clrMapOvr>
  <p:transition xmlns:p14="http://schemas.microsoft.com/office/powerpoint/2010/main" spd="slow">
    <p:cut/>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1046"/>
        <p:cNvGrpSpPr/>
        <p:nvPr/>
      </p:nvGrpSpPr>
      <p:grpSpPr>
        <a:xfrm>
          <a:off x="0" y="0"/>
          <a:ext cx="0" cy="0"/>
          <a:chOff x="0" y="0"/>
          <a:chExt cx="0" cy="0"/>
        </a:xfrm>
      </p:grpSpPr>
      <p:sp>
        <p:nvSpPr>
          <p:cNvPr id="1047" name="Shape 1047"/>
          <p:cNvSpPr txBox="1">
            <a:spLocks noGrp="1"/>
          </p:cNvSpPr>
          <p:nvPr>
            <p:ph type="sldNum" idx="12"/>
          </p:nvPr>
        </p:nvSpPr>
        <p:spPr>
          <a:xfrm>
            <a:off x="6553200" y="4686300"/>
            <a:ext cx="1904999" cy="342899"/>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fld id="{00000000-1234-1234-1234-123412341234}" type="slidenum">
              <a:rPr lang="en" sz="1400" b="0" i="0" u="none" strike="noStrike" cap="none" baseline="0">
                <a:solidFill>
                  <a:schemeClr val="dk1"/>
                </a:solidFill>
                <a:latin typeface="Times New Roman"/>
                <a:ea typeface="Times New Roman"/>
                <a:cs typeface="Times New Roman"/>
                <a:sym typeface="Times New Roman"/>
              </a:rPr>
              <a:t>41</a:t>
            </a:fld>
            <a:endParaRPr lang="en" sz="1400" b="0" i="0" u="none" strike="noStrike" cap="none" baseline="0">
              <a:solidFill>
                <a:schemeClr val="dk1"/>
              </a:solidFill>
              <a:latin typeface="Times New Roman"/>
              <a:ea typeface="Times New Roman"/>
              <a:cs typeface="Times New Roman"/>
              <a:sym typeface="Times New Roman"/>
            </a:endParaRPr>
          </a:p>
        </p:txBody>
      </p:sp>
      <p:sp>
        <p:nvSpPr>
          <p:cNvPr id="1048" name="Shape 1048"/>
          <p:cNvSpPr txBox="1"/>
          <p:nvPr/>
        </p:nvSpPr>
        <p:spPr>
          <a:xfrm>
            <a:off x="6553200" y="4686300"/>
            <a:ext cx="1904999" cy="342899"/>
          </a:xfrm>
          <a:prstGeom prst="rect">
            <a:avLst/>
          </a:prstGeom>
          <a:noFill/>
          <a:ln>
            <a:noFill/>
          </a:ln>
        </p:spPr>
        <p:txBody>
          <a:bodyPr lIns="91425" tIns="45700" rIns="91425" bIns="45700" anchor="t" anchorCtr="0">
            <a:noAutofit/>
          </a:bodyPr>
          <a:lstStyle/>
          <a:p>
            <a:pPr marL="0" marR="0" lvl="0" indent="0" algn="r" rtl="0">
              <a:spcBef>
                <a:spcPts val="0"/>
              </a:spcBef>
              <a:spcAft>
                <a:spcPts val="0"/>
              </a:spcAft>
              <a:buSzPct val="25000"/>
              <a:buNone/>
            </a:pPr>
            <a:fld id="{00000000-1234-1234-1234-123412341234}" type="slidenum">
              <a:rPr lang="en" sz="1400" b="0" i="0" u="none" strike="noStrike" cap="none" baseline="0">
                <a:solidFill>
                  <a:schemeClr val="dk1"/>
                </a:solidFill>
                <a:latin typeface="Times New Roman"/>
                <a:ea typeface="Times New Roman"/>
                <a:cs typeface="Times New Roman"/>
                <a:sym typeface="Times New Roman"/>
              </a:rPr>
              <a:t>41</a:t>
            </a:fld>
            <a:endParaRPr lang="en" sz="1400" b="0" i="0" u="none" strike="noStrike" cap="none" baseline="0">
              <a:solidFill>
                <a:schemeClr val="dk1"/>
              </a:solidFill>
              <a:latin typeface="Times New Roman"/>
              <a:ea typeface="Times New Roman"/>
              <a:cs typeface="Times New Roman"/>
              <a:sym typeface="Times New Roman"/>
            </a:endParaRPr>
          </a:p>
        </p:txBody>
      </p:sp>
      <p:sp>
        <p:nvSpPr>
          <p:cNvPr id="1049" name="Shape 1049"/>
          <p:cNvSpPr/>
          <p:nvPr/>
        </p:nvSpPr>
        <p:spPr>
          <a:xfrm>
            <a:off x="685800" y="285750"/>
            <a:ext cx="7772400" cy="3999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 sz="2800" b="1" i="0" u="none" strike="noStrike" cap="none" baseline="0">
                <a:solidFill>
                  <a:srgbClr val="E41900"/>
                </a:solidFill>
                <a:latin typeface="Times New Roman"/>
                <a:ea typeface="Times New Roman"/>
                <a:cs typeface="Times New Roman"/>
                <a:sym typeface="Times New Roman"/>
              </a:rPr>
              <a:t>Casting among types</a:t>
            </a:r>
          </a:p>
        </p:txBody>
      </p:sp>
      <p:sp>
        <p:nvSpPr>
          <p:cNvPr id="1050" name="Shape 1050"/>
          <p:cNvSpPr txBox="1"/>
          <p:nvPr/>
        </p:nvSpPr>
        <p:spPr>
          <a:xfrm>
            <a:off x="609600" y="742950"/>
            <a:ext cx="7467600" cy="3465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a:t>
            </a:r>
            <a:r>
              <a:rPr lang="en" sz="2400" b="1" i="0" u="none" strike="noStrike" cap="none" baseline="0">
                <a:solidFill>
                  <a:schemeClr val="dk1"/>
                </a:solidFill>
                <a:latin typeface="Times New Roman"/>
                <a:ea typeface="Times New Roman"/>
                <a:cs typeface="Times New Roman"/>
                <a:sym typeface="Times New Roman"/>
              </a:rPr>
              <a:t>int</a:t>
            </a:r>
            <a:r>
              <a:rPr lang="en" sz="2400" b="0" i="0" u="none" strike="noStrike" cap="none" baseline="0">
                <a:solidFill>
                  <a:schemeClr val="dk1"/>
                </a:solidFill>
                <a:latin typeface="Times New Roman"/>
                <a:ea typeface="Times New Roman"/>
                <a:cs typeface="Times New Roman"/>
                <a:sym typeface="Times New Roman"/>
              </a:rPr>
              <a:t>) 3.2     casts </a:t>
            </a:r>
            <a:r>
              <a:rPr lang="en" sz="2400" b="1" i="0" u="none" strike="noStrike" cap="none" baseline="0">
                <a:solidFill>
                  <a:schemeClr val="dk1"/>
                </a:solidFill>
                <a:latin typeface="Times New Roman"/>
                <a:ea typeface="Times New Roman"/>
                <a:cs typeface="Times New Roman"/>
                <a:sym typeface="Times New Roman"/>
              </a:rPr>
              <a:t>double</a:t>
            </a:r>
            <a:r>
              <a:rPr lang="en" sz="2400" b="0" i="0" u="none" strike="noStrike" cap="none" baseline="0">
                <a:solidFill>
                  <a:schemeClr val="dk1"/>
                </a:solidFill>
                <a:latin typeface="Times New Roman"/>
                <a:ea typeface="Times New Roman"/>
                <a:cs typeface="Times New Roman"/>
                <a:sym typeface="Times New Roman"/>
              </a:rPr>
              <a:t> value 3.2 to an </a:t>
            </a:r>
            <a:r>
              <a:rPr lang="en" sz="2400" b="1" i="0" u="none" strike="noStrike" cap="none" baseline="0">
                <a:solidFill>
                  <a:schemeClr val="dk1"/>
                </a:solidFill>
                <a:latin typeface="Times New Roman"/>
                <a:ea typeface="Times New Roman"/>
                <a:cs typeface="Times New Roman"/>
                <a:sym typeface="Times New Roman"/>
              </a:rPr>
              <a:t>int</a:t>
            </a:r>
          </a:p>
        </p:txBody>
      </p:sp>
      <p:sp>
        <p:nvSpPr>
          <p:cNvPr id="1051" name="Shape 1051"/>
          <p:cNvSpPr txBox="1"/>
          <p:nvPr/>
        </p:nvSpPr>
        <p:spPr>
          <a:xfrm>
            <a:off x="533400" y="1314450"/>
            <a:ext cx="1676399" cy="622799"/>
          </a:xfrm>
          <a:prstGeom prst="rect">
            <a:avLst/>
          </a:prstGeom>
          <a:solidFill>
            <a:srgbClr val="CCFFCC"/>
          </a:solid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any number type</a:t>
            </a:r>
          </a:p>
        </p:txBody>
      </p:sp>
      <p:cxnSp>
        <p:nvCxnSpPr>
          <p:cNvPr id="1052" name="Shape 1052"/>
          <p:cNvCxnSpPr>
            <a:stCxn id="1051" idx="0"/>
          </p:cNvCxnSpPr>
          <p:nvPr/>
        </p:nvCxnSpPr>
        <p:spPr>
          <a:xfrm rot="10800000">
            <a:off x="1142999" y="1085850"/>
            <a:ext cx="228600" cy="228600"/>
          </a:xfrm>
          <a:prstGeom prst="straightConnector1">
            <a:avLst/>
          </a:prstGeom>
          <a:noFill/>
          <a:ln w="38100" cap="flat">
            <a:solidFill>
              <a:srgbClr val="008000"/>
            </a:solidFill>
            <a:prstDash val="solid"/>
            <a:round/>
            <a:headEnd type="none" w="med" len="med"/>
            <a:tailEnd type="stealth" w="lg" len="lg"/>
          </a:ln>
        </p:spPr>
      </p:cxnSp>
      <p:sp>
        <p:nvSpPr>
          <p:cNvPr id="1053" name="Shape 1053"/>
          <p:cNvSpPr txBox="1"/>
          <p:nvPr/>
        </p:nvSpPr>
        <p:spPr>
          <a:xfrm>
            <a:off x="2514600" y="1314450"/>
            <a:ext cx="1752600" cy="622799"/>
          </a:xfrm>
          <a:prstGeom prst="rect">
            <a:avLst/>
          </a:prstGeom>
          <a:solidFill>
            <a:srgbClr val="CCFFCC"/>
          </a:solid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any number expression</a:t>
            </a:r>
          </a:p>
        </p:txBody>
      </p:sp>
      <p:cxnSp>
        <p:nvCxnSpPr>
          <p:cNvPr id="1054" name="Shape 1054"/>
          <p:cNvCxnSpPr>
            <a:stCxn id="1053" idx="0"/>
          </p:cNvCxnSpPr>
          <p:nvPr/>
        </p:nvCxnSpPr>
        <p:spPr>
          <a:xfrm rot="10800000">
            <a:off x="1752600" y="1028850"/>
            <a:ext cx="1638300" cy="285600"/>
          </a:xfrm>
          <a:prstGeom prst="straightConnector1">
            <a:avLst/>
          </a:prstGeom>
          <a:noFill/>
          <a:ln w="38100" cap="flat">
            <a:solidFill>
              <a:srgbClr val="008000"/>
            </a:solidFill>
            <a:prstDash val="solid"/>
            <a:round/>
            <a:headEnd type="none" w="med" len="med"/>
            <a:tailEnd type="stealth" w="lg" len="lg"/>
          </a:ln>
        </p:spPr>
      </p:cxnSp>
      <p:grpSp>
        <p:nvGrpSpPr>
          <p:cNvPr id="1055" name="Shape 1055"/>
          <p:cNvGrpSpPr/>
          <p:nvPr/>
        </p:nvGrpSpPr>
        <p:grpSpPr>
          <a:xfrm>
            <a:off x="1568439" y="2114447"/>
            <a:ext cx="5517948" cy="1260843"/>
            <a:chOff x="762000" y="3124200"/>
            <a:chExt cx="5518499" cy="1680899"/>
          </a:xfrm>
        </p:grpSpPr>
        <p:sp>
          <p:nvSpPr>
            <p:cNvPr id="1056" name="Shape 1056"/>
            <p:cNvSpPr txBox="1"/>
            <p:nvPr/>
          </p:nvSpPr>
          <p:spPr>
            <a:xfrm>
              <a:off x="914400" y="3729335"/>
              <a:ext cx="5366099" cy="461699"/>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1" i="0" u="none" strike="noStrike" cap="none" baseline="0">
                  <a:solidFill>
                    <a:schemeClr val="dk1"/>
                  </a:solidFill>
                  <a:latin typeface="Times New Roman"/>
                  <a:ea typeface="Times New Roman"/>
                  <a:cs typeface="Times New Roman"/>
                  <a:sym typeface="Times New Roman"/>
                </a:rPr>
                <a:t>byte    short    int    long    float    double</a:t>
              </a:r>
            </a:p>
          </p:txBody>
        </p:sp>
        <p:sp>
          <p:nvSpPr>
            <p:cNvPr id="1057" name="Shape 1057"/>
            <p:cNvSpPr txBox="1"/>
            <p:nvPr/>
          </p:nvSpPr>
          <p:spPr>
            <a:xfrm>
              <a:off x="762000" y="3276600"/>
              <a:ext cx="1069499" cy="461699"/>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0" i="0" u="none" strike="noStrike" cap="none" baseline="0">
                  <a:solidFill>
                    <a:srgbClr val="800000"/>
                  </a:solidFill>
                  <a:latin typeface="Times New Roman"/>
                  <a:ea typeface="Times New Roman"/>
                  <a:cs typeface="Times New Roman"/>
                  <a:sym typeface="Times New Roman"/>
                </a:rPr>
                <a:t>narrow </a:t>
              </a:r>
            </a:p>
          </p:txBody>
        </p:sp>
        <p:sp>
          <p:nvSpPr>
            <p:cNvPr id="1058" name="Shape 1058"/>
            <p:cNvSpPr txBox="1"/>
            <p:nvPr/>
          </p:nvSpPr>
          <p:spPr>
            <a:xfrm>
              <a:off x="5257800" y="3272134"/>
              <a:ext cx="890100" cy="461699"/>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0" i="0" u="none" strike="noStrike" cap="none" baseline="0">
                  <a:solidFill>
                    <a:srgbClr val="800000"/>
                  </a:solidFill>
                  <a:latin typeface="Times New Roman"/>
                  <a:ea typeface="Times New Roman"/>
                  <a:cs typeface="Times New Roman"/>
                  <a:sym typeface="Times New Roman"/>
                </a:rPr>
                <a:t>wider</a:t>
              </a:r>
            </a:p>
          </p:txBody>
        </p:sp>
        <p:sp>
          <p:nvSpPr>
            <p:cNvPr id="1059" name="Shape 1059"/>
            <p:cNvSpPr txBox="1"/>
            <p:nvPr/>
          </p:nvSpPr>
          <p:spPr>
            <a:xfrm>
              <a:off x="1403404" y="4343400"/>
              <a:ext cx="4458299" cy="461699"/>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0" i="0" u="none" strike="noStrike" cap="none" baseline="0">
                  <a:solidFill>
                    <a:srgbClr val="800000"/>
                  </a:solidFill>
                  <a:latin typeface="Times New Roman"/>
                  <a:ea typeface="Times New Roman"/>
                  <a:cs typeface="Times New Roman"/>
                  <a:sym typeface="Times New Roman"/>
                </a:rPr>
                <a:t>must be explicit cast, may truncate</a:t>
              </a:r>
            </a:p>
          </p:txBody>
        </p:sp>
        <p:sp>
          <p:nvSpPr>
            <p:cNvPr id="1060" name="Shape 1060"/>
            <p:cNvSpPr txBox="1"/>
            <p:nvPr/>
          </p:nvSpPr>
          <p:spPr>
            <a:xfrm>
              <a:off x="2165469" y="3124200"/>
              <a:ext cx="2929200" cy="461699"/>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0" i="0" u="none" strike="noStrike" cap="none" baseline="0">
                  <a:solidFill>
                    <a:srgbClr val="800000"/>
                  </a:solidFill>
                  <a:latin typeface="Times New Roman"/>
                  <a:ea typeface="Times New Roman"/>
                  <a:cs typeface="Times New Roman"/>
                  <a:sym typeface="Times New Roman"/>
                </a:rPr>
                <a:t>may be automatic cast</a:t>
              </a:r>
            </a:p>
          </p:txBody>
        </p:sp>
        <p:cxnSp>
          <p:nvCxnSpPr>
            <p:cNvPr id="1061" name="Shape 1061"/>
            <p:cNvCxnSpPr/>
            <p:nvPr/>
          </p:nvCxnSpPr>
          <p:spPr>
            <a:xfrm>
              <a:off x="1981200" y="3581400"/>
              <a:ext cx="3200399" cy="0"/>
            </a:xfrm>
            <a:prstGeom prst="straightConnector1">
              <a:avLst/>
            </a:prstGeom>
            <a:noFill/>
            <a:ln w="38100" cap="flat">
              <a:solidFill>
                <a:srgbClr val="800000"/>
              </a:solidFill>
              <a:prstDash val="solid"/>
              <a:round/>
              <a:headEnd type="none" w="med" len="med"/>
              <a:tailEnd type="stealth" w="lg" len="lg"/>
            </a:ln>
          </p:spPr>
        </p:cxnSp>
        <p:cxnSp>
          <p:nvCxnSpPr>
            <p:cNvPr id="1062" name="Shape 1062"/>
            <p:cNvCxnSpPr/>
            <p:nvPr/>
          </p:nvCxnSpPr>
          <p:spPr>
            <a:xfrm rot="10800000">
              <a:off x="1981200" y="4343400"/>
              <a:ext cx="3200399" cy="0"/>
            </a:xfrm>
            <a:prstGeom prst="straightConnector1">
              <a:avLst/>
            </a:prstGeom>
            <a:noFill/>
            <a:ln w="38100" cap="flat">
              <a:solidFill>
                <a:srgbClr val="800000"/>
              </a:solidFill>
              <a:prstDash val="solid"/>
              <a:round/>
              <a:headEnd type="none" w="med" len="med"/>
              <a:tailEnd type="stealth" w="lg" len="lg"/>
            </a:ln>
          </p:spPr>
        </p:cxnSp>
      </p:grpSp>
      <p:sp>
        <p:nvSpPr>
          <p:cNvPr id="1063" name="Shape 1063"/>
          <p:cNvSpPr txBox="1"/>
          <p:nvPr/>
        </p:nvSpPr>
        <p:spPr>
          <a:xfrm>
            <a:off x="533400" y="4625578"/>
            <a:ext cx="3633900" cy="346500"/>
          </a:xfrm>
          <a:prstGeom prst="rect">
            <a:avLst/>
          </a:prstGeom>
          <a:solidFill>
            <a:srgbClr val="E5F9FF"/>
          </a:solid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Page A-9, inside back cover</a:t>
            </a:r>
          </a:p>
        </p:txBody>
      </p:sp>
      <p:grpSp>
        <p:nvGrpSpPr>
          <p:cNvPr id="1064" name="Shape 1064"/>
          <p:cNvGrpSpPr/>
          <p:nvPr/>
        </p:nvGrpSpPr>
        <p:grpSpPr>
          <a:xfrm>
            <a:off x="685800" y="3600533"/>
            <a:ext cx="7086600" cy="918019"/>
            <a:chOff x="685800" y="4800600"/>
            <a:chExt cx="7086600" cy="1223699"/>
          </a:xfrm>
        </p:grpSpPr>
        <p:sp>
          <p:nvSpPr>
            <p:cNvPr id="1065" name="Shape 1065"/>
            <p:cNvSpPr txBox="1"/>
            <p:nvPr/>
          </p:nvSpPr>
          <p:spPr>
            <a:xfrm>
              <a:off x="685800" y="4800600"/>
              <a:ext cx="7086600" cy="461699"/>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1" i="0" u="none" strike="noStrike" cap="none" baseline="0">
                  <a:solidFill>
                    <a:schemeClr val="dk1"/>
                  </a:solidFill>
                  <a:latin typeface="Times New Roman"/>
                  <a:ea typeface="Times New Roman"/>
                  <a:cs typeface="Times New Roman"/>
                  <a:sym typeface="Times New Roman"/>
                </a:rPr>
                <a:t>char</a:t>
              </a:r>
              <a:r>
                <a:rPr lang="en" sz="2400" b="0" i="0" u="none" strike="noStrike" cap="none" baseline="0">
                  <a:solidFill>
                    <a:schemeClr val="dk1"/>
                  </a:solidFill>
                  <a:latin typeface="Times New Roman"/>
                  <a:ea typeface="Times New Roman"/>
                  <a:cs typeface="Times New Roman"/>
                  <a:sym typeface="Times New Roman"/>
                </a:rPr>
                <a:t>  is a number type:     (</a:t>
              </a:r>
              <a:r>
                <a:rPr lang="en" sz="2400" b="1" i="0" u="none" strike="noStrike" cap="none" baseline="0">
                  <a:solidFill>
                    <a:schemeClr val="dk1"/>
                  </a:solidFill>
                  <a:latin typeface="Times New Roman"/>
                  <a:ea typeface="Times New Roman"/>
                  <a:cs typeface="Times New Roman"/>
                  <a:sym typeface="Times New Roman"/>
                </a:rPr>
                <a:t>int</a:t>
              </a:r>
              <a:r>
                <a:rPr lang="en" sz="2400" b="0" i="0" u="none" strike="noStrike" cap="none" baseline="0">
                  <a:solidFill>
                    <a:schemeClr val="dk1"/>
                  </a:solidFill>
                  <a:latin typeface="Times New Roman"/>
                  <a:ea typeface="Times New Roman"/>
                  <a:cs typeface="Times New Roman"/>
                  <a:sym typeface="Times New Roman"/>
                </a:rPr>
                <a:t>) </a:t>
              </a:r>
              <a:r>
                <a:rPr lang="en" sz="2400" b="1" i="0" u="none" strike="noStrike" cap="none" baseline="0">
                  <a:solidFill>
                    <a:srgbClr val="008000"/>
                  </a:solidFill>
                  <a:latin typeface="Times New Roman"/>
                  <a:ea typeface="Times New Roman"/>
                  <a:cs typeface="Times New Roman"/>
                  <a:sym typeface="Times New Roman"/>
                </a:rPr>
                <a:t>'V'</a:t>
              </a:r>
              <a:r>
                <a:rPr lang="en" sz="2400" b="0" i="0" u="none" strike="noStrike" cap="none" baseline="0">
                  <a:solidFill>
                    <a:schemeClr val="dk1"/>
                  </a:solidFill>
                  <a:latin typeface="Times New Roman"/>
                  <a:ea typeface="Times New Roman"/>
                  <a:cs typeface="Times New Roman"/>
                  <a:sym typeface="Times New Roman"/>
                </a:rPr>
                <a:t>         (</a:t>
              </a:r>
              <a:r>
                <a:rPr lang="en" sz="2400" b="1" i="0" u="none" strike="noStrike" cap="none" baseline="0">
                  <a:solidFill>
                    <a:schemeClr val="dk1"/>
                  </a:solidFill>
                  <a:latin typeface="Times New Roman"/>
                  <a:ea typeface="Times New Roman"/>
                  <a:cs typeface="Times New Roman"/>
                  <a:sym typeface="Times New Roman"/>
                </a:rPr>
                <a:t>char</a:t>
              </a:r>
              <a:r>
                <a:rPr lang="en" sz="2400" b="0" i="0" u="none" strike="noStrike" cap="none" baseline="0">
                  <a:solidFill>
                    <a:schemeClr val="dk1"/>
                  </a:solidFill>
                  <a:latin typeface="Times New Roman"/>
                  <a:ea typeface="Times New Roman"/>
                  <a:cs typeface="Times New Roman"/>
                  <a:sym typeface="Times New Roman"/>
                </a:rPr>
                <a:t>) 86          </a:t>
              </a:r>
            </a:p>
          </p:txBody>
        </p:sp>
        <p:grpSp>
          <p:nvGrpSpPr>
            <p:cNvPr id="1066" name="Shape 1066"/>
            <p:cNvGrpSpPr/>
            <p:nvPr/>
          </p:nvGrpSpPr>
          <p:grpSpPr>
            <a:xfrm>
              <a:off x="1447800" y="5257800"/>
              <a:ext cx="3581399" cy="766499"/>
              <a:chOff x="1447800" y="5257800"/>
              <a:chExt cx="3581399" cy="766499"/>
            </a:xfrm>
          </p:grpSpPr>
          <p:cxnSp>
            <p:nvCxnSpPr>
              <p:cNvPr id="1067" name="Shape 1067"/>
              <p:cNvCxnSpPr/>
              <p:nvPr/>
            </p:nvCxnSpPr>
            <p:spPr>
              <a:xfrm rot="10800000">
                <a:off x="4572000" y="5257800"/>
                <a:ext cx="0" cy="609599"/>
              </a:xfrm>
              <a:prstGeom prst="straightConnector1">
                <a:avLst/>
              </a:prstGeom>
              <a:noFill/>
              <a:ln w="38100" cap="flat">
                <a:solidFill>
                  <a:srgbClr val="008000"/>
                </a:solidFill>
                <a:prstDash val="solid"/>
                <a:round/>
                <a:headEnd type="none" w="med" len="med"/>
                <a:tailEnd type="stealth" w="lg" len="lg"/>
              </a:ln>
            </p:spPr>
          </p:cxnSp>
          <p:sp>
            <p:nvSpPr>
              <p:cNvPr id="1068" name="Shape 1068"/>
              <p:cNvSpPr txBox="1"/>
              <p:nvPr/>
            </p:nvSpPr>
            <p:spPr>
              <a:xfrm>
                <a:off x="1447800" y="5562600"/>
                <a:ext cx="3581399" cy="461699"/>
              </a:xfrm>
              <a:prstGeom prst="rect">
                <a:avLst/>
              </a:prstGeom>
              <a:solidFill>
                <a:srgbClr val="CCFFCC"/>
              </a:solid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Unicode representation: 86</a:t>
                </a:r>
              </a:p>
            </p:txBody>
          </p:sp>
          <p:cxnSp>
            <p:nvCxnSpPr>
              <p:cNvPr id="1069" name="Shape 1069"/>
              <p:cNvCxnSpPr/>
              <p:nvPr/>
            </p:nvCxnSpPr>
            <p:spPr>
              <a:xfrm>
                <a:off x="4038600" y="5257800"/>
                <a:ext cx="990599" cy="0"/>
              </a:xfrm>
              <a:prstGeom prst="straightConnector1">
                <a:avLst/>
              </a:prstGeom>
              <a:noFill/>
              <a:ln w="38100" cap="flat">
                <a:solidFill>
                  <a:srgbClr val="008000"/>
                </a:solidFill>
                <a:prstDash val="solid"/>
                <a:round/>
                <a:headEnd type="none" w="med" len="med"/>
                <a:tailEnd type="none" w="med" len="med"/>
              </a:ln>
            </p:spPr>
          </p:cxnSp>
        </p:grpSp>
        <p:grpSp>
          <p:nvGrpSpPr>
            <p:cNvPr id="1070" name="Shape 1070"/>
            <p:cNvGrpSpPr/>
            <p:nvPr/>
          </p:nvGrpSpPr>
          <p:grpSpPr>
            <a:xfrm>
              <a:off x="5791200" y="5257800"/>
              <a:ext cx="1143000" cy="766499"/>
              <a:chOff x="5791200" y="5257800"/>
              <a:chExt cx="1143000" cy="766499"/>
            </a:xfrm>
          </p:grpSpPr>
          <p:cxnSp>
            <p:nvCxnSpPr>
              <p:cNvPr id="1071" name="Shape 1071"/>
              <p:cNvCxnSpPr/>
              <p:nvPr/>
            </p:nvCxnSpPr>
            <p:spPr>
              <a:xfrm rot="10800000">
                <a:off x="6324600" y="5257800"/>
                <a:ext cx="0" cy="609599"/>
              </a:xfrm>
              <a:prstGeom prst="straightConnector1">
                <a:avLst/>
              </a:prstGeom>
              <a:noFill/>
              <a:ln w="38100" cap="flat">
                <a:solidFill>
                  <a:srgbClr val="008000"/>
                </a:solidFill>
                <a:prstDash val="solid"/>
                <a:round/>
                <a:headEnd type="none" w="med" len="med"/>
                <a:tailEnd type="stealth" w="lg" len="lg"/>
              </a:ln>
            </p:spPr>
          </p:cxnSp>
          <p:sp>
            <p:nvSpPr>
              <p:cNvPr id="1072" name="Shape 1072"/>
              <p:cNvSpPr txBox="1"/>
              <p:nvPr/>
            </p:nvSpPr>
            <p:spPr>
              <a:xfrm>
                <a:off x="6096000" y="5562600"/>
                <a:ext cx="685799" cy="461699"/>
              </a:xfrm>
              <a:prstGeom prst="rect">
                <a:avLst/>
              </a:prstGeom>
              <a:solidFill>
                <a:srgbClr val="CCFFCC"/>
              </a:solid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1" i="0" u="none" strike="noStrike" cap="none" baseline="0">
                    <a:solidFill>
                      <a:schemeClr val="dk1"/>
                    </a:solidFill>
                    <a:latin typeface="Times New Roman"/>
                    <a:ea typeface="Times New Roman"/>
                    <a:cs typeface="Times New Roman"/>
                    <a:sym typeface="Times New Roman"/>
                  </a:rPr>
                  <a:t>'V'</a:t>
                </a:r>
              </a:p>
            </p:txBody>
          </p:sp>
          <p:cxnSp>
            <p:nvCxnSpPr>
              <p:cNvPr id="1073" name="Shape 1073"/>
              <p:cNvCxnSpPr/>
              <p:nvPr/>
            </p:nvCxnSpPr>
            <p:spPr>
              <a:xfrm>
                <a:off x="5791200" y="5257800"/>
                <a:ext cx="1143000" cy="0"/>
              </a:xfrm>
              <a:prstGeom prst="straightConnector1">
                <a:avLst/>
              </a:prstGeom>
              <a:noFill/>
              <a:ln w="38100" cap="flat">
                <a:solidFill>
                  <a:srgbClr val="008000"/>
                </a:solidFill>
                <a:prstDash val="solid"/>
                <a:round/>
                <a:headEnd type="none" w="med" len="med"/>
                <a:tailEnd type="none" w="med" len="med"/>
              </a:ln>
            </p:spPr>
          </p:cxnSp>
        </p:grpSp>
      </p:gr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55"/>
                                        </p:tgtEl>
                                        <p:attrNameLst>
                                          <p:attrName>style.visibility</p:attrName>
                                        </p:attrNameLst>
                                      </p:cBhvr>
                                      <p:to>
                                        <p:strVal val="visible"/>
                                      </p:to>
                                    </p:set>
                                    <p:animEffect transition="in" filter="fade">
                                      <p:cBhvr>
                                        <p:cTn id="7" dur="500"/>
                                        <p:tgtEl>
                                          <p:spTgt spid="105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64"/>
                                        </p:tgtEl>
                                        <p:attrNameLst>
                                          <p:attrName>style.visibility</p:attrName>
                                        </p:attrNameLst>
                                      </p:cBhvr>
                                      <p:to>
                                        <p:strVal val="visible"/>
                                      </p:to>
                                    </p:set>
                                    <p:animEffect transition="in" filter="fade">
                                      <p:cBhvr>
                                        <p:cTn id="12" dur="500"/>
                                        <p:tgtEl>
                                          <p:spTgt spid="10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1077"/>
        <p:cNvGrpSpPr/>
        <p:nvPr/>
      </p:nvGrpSpPr>
      <p:grpSpPr>
        <a:xfrm>
          <a:off x="0" y="0"/>
          <a:ext cx="0" cy="0"/>
          <a:chOff x="0" y="0"/>
          <a:chExt cx="0" cy="0"/>
        </a:xfrm>
      </p:grpSpPr>
      <p:grpSp>
        <p:nvGrpSpPr>
          <p:cNvPr id="1078" name="Shape 1078"/>
          <p:cNvGrpSpPr/>
          <p:nvPr/>
        </p:nvGrpSpPr>
        <p:grpSpPr>
          <a:xfrm>
            <a:off x="457199" y="2006203"/>
            <a:ext cx="5935662" cy="2451496"/>
            <a:chOff x="381000" y="2590800"/>
            <a:chExt cx="5936239" cy="3269396"/>
          </a:xfrm>
        </p:grpSpPr>
        <p:cxnSp>
          <p:nvCxnSpPr>
            <p:cNvPr id="1079" name="Shape 1079"/>
            <p:cNvCxnSpPr/>
            <p:nvPr/>
          </p:nvCxnSpPr>
          <p:spPr>
            <a:xfrm>
              <a:off x="762000" y="2590800"/>
              <a:ext cx="0" cy="2438399"/>
            </a:xfrm>
            <a:prstGeom prst="straightConnector1">
              <a:avLst/>
            </a:prstGeom>
            <a:noFill/>
            <a:ln w="38100" cap="flat">
              <a:solidFill>
                <a:srgbClr val="800000"/>
              </a:solidFill>
              <a:prstDash val="solid"/>
              <a:round/>
              <a:headEnd type="none" w="med" len="med"/>
              <a:tailEnd type="none" w="med" len="med"/>
            </a:ln>
          </p:spPr>
        </p:cxnSp>
        <p:sp>
          <p:nvSpPr>
            <p:cNvPr id="1080" name="Shape 1080"/>
            <p:cNvSpPr txBox="1"/>
            <p:nvPr/>
          </p:nvSpPr>
          <p:spPr>
            <a:xfrm>
              <a:off x="381000" y="5029200"/>
              <a:ext cx="5936239" cy="830996"/>
            </a:xfrm>
            <a:prstGeom prst="rect">
              <a:avLst/>
            </a:prstGeom>
            <a:solidFill>
              <a:srgbClr val="FFD6E2"/>
            </a:solid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1" i="0" u="none" strike="noStrike" cap="none" baseline="0">
                  <a:solidFill>
                    <a:schemeClr val="dk1"/>
                  </a:solidFill>
                  <a:latin typeface="Times New Roman"/>
                  <a:ea typeface="Times New Roman"/>
                  <a:cs typeface="Times New Roman"/>
                  <a:sym typeface="Times New Roman"/>
                </a:rPr>
                <a:t>public</a:t>
              </a:r>
              <a:r>
                <a:rPr lang="en" sz="2400" b="0" i="0" u="none" strike="noStrike" cap="none" baseline="0">
                  <a:solidFill>
                    <a:schemeClr val="dk1"/>
                  </a:solidFill>
                  <a:latin typeface="Times New Roman"/>
                  <a:ea typeface="Times New Roman"/>
                  <a:cs typeface="Times New Roman"/>
                  <a:sym typeface="Times New Roman"/>
                </a:rPr>
                <a:t>: Code everywhere can refer to Circle.</a:t>
              </a:r>
            </a:p>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Called </a:t>
              </a:r>
              <a:r>
                <a:rPr lang="en" sz="2400" b="1" i="0" u="none" strike="noStrike" cap="none" baseline="0">
                  <a:solidFill>
                    <a:srgbClr val="741621"/>
                  </a:solidFill>
                  <a:latin typeface="Times New Roman"/>
                  <a:ea typeface="Times New Roman"/>
                  <a:cs typeface="Times New Roman"/>
                  <a:sym typeface="Times New Roman"/>
                </a:rPr>
                <a:t>access modifier</a:t>
              </a:r>
            </a:p>
          </p:txBody>
        </p:sp>
      </p:grpSp>
      <p:sp>
        <p:nvSpPr>
          <p:cNvPr id="1081" name="Shape 1081"/>
          <p:cNvSpPr txBox="1">
            <a:spLocks noGrp="1"/>
          </p:cNvSpPr>
          <p:nvPr>
            <p:ph type="title"/>
          </p:nvPr>
        </p:nvSpPr>
        <p:spPr>
          <a:xfrm>
            <a:off x="685800" y="171450"/>
            <a:ext cx="7772400" cy="400049"/>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 sz="2800" b="0" i="0" u="none" strike="noStrike" cap="none" baseline="0">
                <a:solidFill>
                  <a:srgbClr val="FF0000"/>
                </a:solidFill>
                <a:latin typeface="Times New Roman"/>
                <a:ea typeface="Times New Roman"/>
                <a:cs typeface="Times New Roman"/>
                <a:sym typeface="Times New Roman"/>
              </a:rPr>
              <a:t>Declaration of class Circle</a:t>
            </a:r>
          </a:p>
        </p:txBody>
      </p:sp>
      <p:sp>
        <p:nvSpPr>
          <p:cNvPr id="1082" name="Shape 1082"/>
          <p:cNvSpPr txBox="1">
            <a:spLocks noGrp="1"/>
          </p:cNvSpPr>
          <p:nvPr>
            <p:ph type="sldNum" idx="12"/>
          </p:nvPr>
        </p:nvSpPr>
        <p:spPr>
          <a:xfrm>
            <a:off x="6553200" y="4686300"/>
            <a:ext cx="1904999" cy="342899"/>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fld id="{00000000-1234-1234-1234-123412341234}" type="slidenum">
              <a:rPr lang="en" sz="1400" b="0" i="0" u="none" strike="noStrike" cap="none" baseline="0">
                <a:solidFill>
                  <a:schemeClr val="dk1"/>
                </a:solidFill>
                <a:latin typeface="Times New Roman"/>
                <a:ea typeface="Times New Roman"/>
                <a:cs typeface="Times New Roman"/>
                <a:sym typeface="Times New Roman"/>
              </a:rPr>
              <a:t>42</a:t>
            </a:fld>
            <a:endParaRPr lang="en" sz="1400" b="0" i="0" u="none" strike="noStrike" cap="none" baseline="0">
              <a:solidFill>
                <a:schemeClr val="dk1"/>
              </a:solidFill>
              <a:latin typeface="Times New Roman"/>
              <a:ea typeface="Times New Roman"/>
              <a:cs typeface="Times New Roman"/>
              <a:sym typeface="Times New Roman"/>
            </a:endParaRPr>
          </a:p>
        </p:txBody>
      </p:sp>
      <p:sp>
        <p:nvSpPr>
          <p:cNvPr id="1083" name="Shape 1083"/>
          <p:cNvSpPr txBox="1"/>
          <p:nvPr/>
        </p:nvSpPr>
        <p:spPr>
          <a:xfrm>
            <a:off x="304800" y="1428750"/>
            <a:ext cx="5748337" cy="2284809"/>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 An instance (object) represents a circle */</a:t>
            </a:r>
          </a:p>
          <a:p>
            <a:pPr marL="0" marR="0" lvl="0" indent="0" algn="l" rtl="0">
              <a:spcBef>
                <a:spcPts val="0"/>
              </a:spcBef>
              <a:spcAft>
                <a:spcPts val="0"/>
              </a:spcAft>
              <a:buSzPct val="25000"/>
              <a:buNone/>
            </a:pPr>
            <a:r>
              <a:rPr lang="en" sz="2400" b="1" i="0" u="none" strike="noStrike" cap="none" baseline="0">
                <a:solidFill>
                  <a:schemeClr val="dk1"/>
                </a:solidFill>
                <a:latin typeface="Times New Roman"/>
                <a:ea typeface="Times New Roman"/>
                <a:cs typeface="Times New Roman"/>
                <a:sym typeface="Times New Roman"/>
              </a:rPr>
              <a:t>public</a:t>
            </a:r>
            <a:r>
              <a:rPr lang="en" sz="2400" b="0" i="0" u="none" strike="noStrike" cap="none" baseline="0">
                <a:solidFill>
                  <a:schemeClr val="dk1"/>
                </a:solidFill>
                <a:latin typeface="Times New Roman"/>
                <a:ea typeface="Times New Roman"/>
                <a:cs typeface="Times New Roman"/>
                <a:sym typeface="Times New Roman"/>
              </a:rPr>
              <a:t> </a:t>
            </a:r>
            <a:r>
              <a:rPr lang="en" sz="2400" b="1" i="0" u="none" strike="noStrike" cap="none" baseline="0">
                <a:solidFill>
                  <a:schemeClr val="dk1"/>
                </a:solidFill>
                <a:latin typeface="Times New Roman"/>
                <a:ea typeface="Times New Roman"/>
                <a:cs typeface="Times New Roman"/>
                <a:sym typeface="Times New Roman"/>
              </a:rPr>
              <a:t>class</a:t>
            </a:r>
            <a:r>
              <a:rPr lang="en" sz="2400" b="0" i="0" u="none" strike="noStrike" cap="none" baseline="0">
                <a:solidFill>
                  <a:schemeClr val="dk1"/>
                </a:solidFill>
                <a:latin typeface="Times New Roman"/>
                <a:ea typeface="Times New Roman"/>
                <a:cs typeface="Times New Roman"/>
                <a:sym typeface="Times New Roman"/>
              </a:rPr>
              <a:t> Circle {</a:t>
            </a:r>
          </a:p>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    </a:t>
            </a:r>
          </a:p>
          <a:p>
            <a:pPr marL="0" marR="0" lvl="0" indent="0" algn="l" rtl="0">
              <a:spcBef>
                <a:spcPts val="0"/>
              </a:spcBef>
              <a:spcAft>
                <a:spcPts val="0"/>
              </a:spcAft>
              <a:buNone/>
            </a:pPr>
            <a:endParaRPr sz="2400" b="0" i="0" u="none" strike="noStrike" cap="none" baseline="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endParaRPr sz="2400" b="0" i="0" u="none" strike="noStrike" cap="none" baseline="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endParaRPr sz="2400" b="0" i="0" u="none" strike="noStrike" cap="none" baseline="0">
              <a:solidFill>
                <a:schemeClr val="dk1"/>
              </a:solidFill>
              <a:latin typeface="Times New Roman"/>
              <a:ea typeface="Times New Roman"/>
              <a:cs typeface="Times New Roman"/>
              <a:sym typeface="Times New Roman"/>
            </a:endParaRPr>
          </a:p>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    </a:t>
            </a:r>
          </a:p>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a:t>
            </a:r>
          </a:p>
        </p:txBody>
      </p:sp>
      <p:grpSp>
        <p:nvGrpSpPr>
          <p:cNvPr id="1084" name="Shape 1084"/>
          <p:cNvGrpSpPr/>
          <p:nvPr/>
        </p:nvGrpSpPr>
        <p:grpSpPr>
          <a:xfrm>
            <a:off x="566738" y="625078"/>
            <a:ext cx="8196261" cy="1318021"/>
            <a:chOff x="642149" y="990600"/>
            <a:chExt cx="8197050" cy="1757065"/>
          </a:xfrm>
        </p:grpSpPr>
        <p:grpSp>
          <p:nvGrpSpPr>
            <p:cNvPr id="1085" name="Shape 1085"/>
            <p:cNvGrpSpPr/>
            <p:nvPr/>
          </p:nvGrpSpPr>
          <p:grpSpPr>
            <a:xfrm>
              <a:off x="642149" y="990600"/>
              <a:ext cx="5903630" cy="1223754"/>
              <a:chOff x="642149" y="990600"/>
              <a:chExt cx="5903630" cy="1223754"/>
            </a:xfrm>
          </p:grpSpPr>
          <p:cxnSp>
            <p:nvCxnSpPr>
              <p:cNvPr id="1086" name="Shape 1086"/>
              <p:cNvCxnSpPr/>
              <p:nvPr/>
            </p:nvCxnSpPr>
            <p:spPr>
              <a:xfrm flipH="1">
                <a:off x="794563" y="1376296"/>
                <a:ext cx="42865" cy="838057"/>
              </a:xfrm>
              <a:prstGeom prst="straightConnector1">
                <a:avLst/>
              </a:prstGeom>
              <a:solidFill>
                <a:schemeClr val="accent1"/>
              </a:solidFill>
              <a:ln w="25400" cap="flat">
                <a:solidFill>
                  <a:srgbClr val="3C8C92"/>
                </a:solidFill>
                <a:prstDash val="solid"/>
                <a:round/>
                <a:headEnd type="none" w="med" len="med"/>
                <a:tailEnd type="none" w="med" len="med"/>
              </a:ln>
            </p:spPr>
          </p:cxnSp>
          <p:sp>
            <p:nvSpPr>
              <p:cNvPr id="1087" name="Shape 1087"/>
              <p:cNvSpPr txBox="1"/>
              <p:nvPr/>
            </p:nvSpPr>
            <p:spPr>
              <a:xfrm>
                <a:off x="642149" y="990600"/>
                <a:ext cx="5903630" cy="461664"/>
              </a:xfrm>
              <a:prstGeom prst="rect">
                <a:avLst/>
              </a:prstGeom>
              <a:solidFill>
                <a:schemeClr val="accent1"/>
              </a:solid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Multi-line comment starts with /* ends with */</a:t>
                </a:r>
              </a:p>
            </p:txBody>
          </p:sp>
        </p:grpSp>
        <p:sp>
          <p:nvSpPr>
            <p:cNvPr id="1088" name="Shape 1088"/>
            <p:cNvSpPr txBox="1"/>
            <p:nvPr/>
          </p:nvSpPr>
          <p:spPr>
            <a:xfrm>
              <a:off x="6095735" y="1915956"/>
              <a:ext cx="2743464" cy="831709"/>
            </a:xfrm>
            <a:prstGeom prst="rect">
              <a:avLst/>
            </a:prstGeom>
            <a:solidFill>
              <a:srgbClr val="9DD2D6"/>
            </a:solid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Precede every class with a comment</a:t>
              </a:r>
            </a:p>
          </p:txBody>
        </p:sp>
      </p:grpSp>
      <p:grpSp>
        <p:nvGrpSpPr>
          <p:cNvPr id="1089" name="Shape 1089"/>
          <p:cNvGrpSpPr/>
          <p:nvPr/>
        </p:nvGrpSpPr>
        <p:grpSpPr>
          <a:xfrm>
            <a:off x="609600" y="1885950"/>
            <a:ext cx="3962400" cy="1714500"/>
            <a:chOff x="609600" y="2514600"/>
            <a:chExt cx="3962400" cy="2286000"/>
          </a:xfrm>
        </p:grpSpPr>
        <p:sp>
          <p:nvSpPr>
            <p:cNvPr id="1090" name="Shape 1090"/>
            <p:cNvSpPr txBox="1"/>
            <p:nvPr/>
          </p:nvSpPr>
          <p:spPr>
            <a:xfrm>
              <a:off x="1295400" y="3048000"/>
              <a:ext cx="3276600" cy="1200327"/>
            </a:xfrm>
            <a:prstGeom prst="rect">
              <a:avLst/>
            </a:prstGeom>
            <a:solidFill>
              <a:srgbClr val="CCFFCC"/>
            </a:solid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Put declarations of fields, methods in class body: { … }</a:t>
              </a:r>
            </a:p>
          </p:txBody>
        </p:sp>
        <p:cxnSp>
          <p:nvCxnSpPr>
            <p:cNvPr id="1091" name="Shape 1091"/>
            <p:cNvCxnSpPr/>
            <p:nvPr/>
          </p:nvCxnSpPr>
          <p:spPr>
            <a:xfrm>
              <a:off x="2971800" y="2514600"/>
              <a:ext cx="1600199" cy="0"/>
            </a:xfrm>
            <a:prstGeom prst="straightConnector1">
              <a:avLst/>
            </a:prstGeom>
            <a:noFill/>
            <a:ln w="50800" cap="flat">
              <a:solidFill>
                <a:srgbClr val="008000"/>
              </a:solidFill>
              <a:prstDash val="solid"/>
              <a:round/>
              <a:headEnd type="none" w="med" len="med"/>
              <a:tailEnd type="none" w="med" len="med"/>
            </a:ln>
          </p:spPr>
        </p:cxnSp>
        <p:cxnSp>
          <p:nvCxnSpPr>
            <p:cNvPr id="1092" name="Shape 1092"/>
            <p:cNvCxnSpPr/>
            <p:nvPr/>
          </p:nvCxnSpPr>
          <p:spPr>
            <a:xfrm>
              <a:off x="4572000" y="2514600"/>
              <a:ext cx="0" cy="2286000"/>
            </a:xfrm>
            <a:prstGeom prst="straightConnector1">
              <a:avLst/>
            </a:prstGeom>
            <a:noFill/>
            <a:ln w="50800" cap="flat">
              <a:solidFill>
                <a:srgbClr val="008000"/>
              </a:solidFill>
              <a:prstDash val="solid"/>
              <a:round/>
              <a:headEnd type="none" w="med" len="med"/>
              <a:tailEnd type="none" w="med" len="med"/>
            </a:ln>
          </p:spPr>
        </p:cxnSp>
        <p:cxnSp>
          <p:nvCxnSpPr>
            <p:cNvPr id="1093" name="Shape 1093"/>
            <p:cNvCxnSpPr/>
            <p:nvPr/>
          </p:nvCxnSpPr>
          <p:spPr>
            <a:xfrm>
              <a:off x="609600" y="4800600"/>
              <a:ext cx="3962399" cy="0"/>
            </a:xfrm>
            <a:prstGeom prst="straightConnector1">
              <a:avLst/>
            </a:prstGeom>
            <a:noFill/>
            <a:ln w="50800" cap="flat">
              <a:solidFill>
                <a:srgbClr val="008000"/>
              </a:solidFill>
              <a:prstDash val="solid"/>
              <a:round/>
              <a:headEnd type="none" w="med" len="med"/>
              <a:tailEnd type="none" w="med" len="med"/>
            </a:ln>
          </p:spPr>
        </p:cxnSp>
      </p:grpSp>
      <p:sp>
        <p:nvSpPr>
          <p:cNvPr id="1094" name="Shape 1094"/>
          <p:cNvSpPr txBox="1"/>
          <p:nvPr/>
        </p:nvSpPr>
        <p:spPr>
          <a:xfrm>
            <a:off x="5867400" y="2400300"/>
            <a:ext cx="2362200" cy="900112"/>
          </a:xfrm>
          <a:prstGeom prst="rect">
            <a:avLst/>
          </a:prstGeom>
          <a:solidFill>
            <a:srgbClr val="CCFFCC"/>
          </a:solid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Put class declaration in</a:t>
            </a:r>
            <a:br>
              <a:rPr lang="en" sz="2400" b="0" i="0" u="none" strike="noStrike" cap="none" baseline="0">
                <a:solidFill>
                  <a:schemeClr val="dk1"/>
                </a:solidFill>
                <a:latin typeface="Times New Roman"/>
                <a:ea typeface="Times New Roman"/>
                <a:cs typeface="Times New Roman"/>
                <a:sym typeface="Times New Roman"/>
              </a:rPr>
            </a:br>
            <a:r>
              <a:rPr lang="en" sz="2400" b="0" i="0" u="none" strike="noStrike" cap="none" baseline="0">
                <a:solidFill>
                  <a:schemeClr val="dk1"/>
                </a:solidFill>
                <a:latin typeface="Times New Roman"/>
                <a:ea typeface="Times New Roman"/>
                <a:cs typeface="Times New Roman"/>
                <a:sym typeface="Times New Roman"/>
              </a:rPr>
              <a:t>file Circle.java</a:t>
            </a:r>
          </a:p>
        </p:txBody>
      </p:sp>
      <p:sp>
        <p:nvSpPr>
          <p:cNvPr id="1095" name="Shape 1095"/>
          <p:cNvSpPr txBox="1"/>
          <p:nvPr/>
        </p:nvSpPr>
        <p:spPr>
          <a:xfrm>
            <a:off x="533400" y="4514850"/>
            <a:ext cx="1320800" cy="346472"/>
          </a:xfrm>
          <a:prstGeom prst="rect">
            <a:avLst/>
          </a:prstGeom>
          <a:solidFill>
            <a:srgbClr val="E5F9FF"/>
          </a:solid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Page B-5</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84"/>
                                        </p:tgtEl>
                                        <p:attrNameLst>
                                          <p:attrName>style.visibility</p:attrName>
                                        </p:attrNameLst>
                                      </p:cBhvr>
                                      <p:to>
                                        <p:strVal val="visible"/>
                                      </p:to>
                                    </p:set>
                                    <p:animEffect transition="in" filter="fade">
                                      <p:cBhvr>
                                        <p:cTn id="7" dur="500"/>
                                        <p:tgtEl>
                                          <p:spTgt spid="108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78"/>
                                        </p:tgtEl>
                                        <p:attrNameLst>
                                          <p:attrName>style.visibility</p:attrName>
                                        </p:attrNameLst>
                                      </p:cBhvr>
                                      <p:to>
                                        <p:strVal val="visible"/>
                                      </p:to>
                                    </p:set>
                                    <p:animEffect transition="in" filter="fade">
                                      <p:cBhvr>
                                        <p:cTn id="12" dur="500"/>
                                        <p:tgtEl>
                                          <p:spTgt spid="107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89"/>
                                        </p:tgtEl>
                                        <p:attrNameLst>
                                          <p:attrName>style.visibility</p:attrName>
                                        </p:attrNameLst>
                                      </p:cBhvr>
                                      <p:to>
                                        <p:strVal val="visible"/>
                                      </p:to>
                                    </p:set>
                                    <p:animEffect transition="in" filter="fade">
                                      <p:cBhvr>
                                        <p:cTn id="17" dur="500"/>
                                        <p:tgtEl>
                                          <p:spTgt spid="108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94"/>
                                        </p:tgtEl>
                                        <p:attrNameLst>
                                          <p:attrName>style.visibility</p:attrName>
                                        </p:attrNameLst>
                                      </p:cBhvr>
                                      <p:to>
                                        <p:strVal val="visible"/>
                                      </p:to>
                                    </p:set>
                                    <p:animEffect transition="in" filter="fade">
                                      <p:cBhvr>
                                        <p:cTn id="22" dur="500"/>
                                        <p:tgtEl>
                                          <p:spTgt spid="10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1099"/>
        <p:cNvGrpSpPr/>
        <p:nvPr/>
      </p:nvGrpSpPr>
      <p:grpSpPr>
        <a:xfrm>
          <a:off x="0" y="0"/>
          <a:ext cx="0" cy="0"/>
          <a:chOff x="0" y="0"/>
          <a:chExt cx="0" cy="0"/>
        </a:xfrm>
      </p:grpSpPr>
      <p:sp>
        <p:nvSpPr>
          <p:cNvPr id="1100" name="Shape 1100"/>
          <p:cNvSpPr txBox="1">
            <a:spLocks noGrp="1"/>
          </p:cNvSpPr>
          <p:nvPr>
            <p:ph type="title"/>
          </p:nvPr>
        </p:nvSpPr>
        <p:spPr>
          <a:xfrm>
            <a:off x="685800" y="171450"/>
            <a:ext cx="7772400" cy="400049"/>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 sz="2800" b="1" i="0" u="none" strike="noStrike" cap="none" baseline="0">
                <a:solidFill>
                  <a:srgbClr val="FF0000"/>
                </a:solidFill>
                <a:latin typeface="Times New Roman"/>
                <a:ea typeface="Times New Roman"/>
                <a:cs typeface="Times New Roman"/>
                <a:sym typeface="Times New Roman"/>
              </a:rPr>
              <a:t>Overloading</a:t>
            </a:r>
          </a:p>
        </p:txBody>
      </p:sp>
      <p:sp>
        <p:nvSpPr>
          <p:cNvPr id="1101" name="Shape 1101"/>
          <p:cNvSpPr txBox="1">
            <a:spLocks noGrp="1"/>
          </p:cNvSpPr>
          <p:nvPr>
            <p:ph type="sldNum" idx="12"/>
          </p:nvPr>
        </p:nvSpPr>
        <p:spPr>
          <a:xfrm>
            <a:off x="6553200" y="4686300"/>
            <a:ext cx="1904999" cy="342899"/>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fld id="{00000000-1234-1234-1234-123412341234}" type="slidenum">
              <a:rPr lang="en" sz="1400" b="0" i="0" u="none" strike="noStrike" cap="none" baseline="0">
                <a:solidFill>
                  <a:schemeClr val="dk1"/>
                </a:solidFill>
                <a:latin typeface="Times New Roman"/>
                <a:ea typeface="Times New Roman"/>
                <a:cs typeface="Times New Roman"/>
                <a:sym typeface="Times New Roman"/>
              </a:rPr>
              <a:t>43</a:t>
            </a:fld>
            <a:endParaRPr lang="en" sz="1400" b="0" i="0" u="none" strike="noStrike" cap="none" baseline="0">
              <a:solidFill>
                <a:schemeClr val="dk1"/>
              </a:solidFill>
              <a:latin typeface="Times New Roman"/>
              <a:ea typeface="Times New Roman"/>
              <a:cs typeface="Times New Roman"/>
              <a:sym typeface="Times New Roman"/>
            </a:endParaRPr>
          </a:p>
        </p:txBody>
      </p:sp>
      <p:sp>
        <p:nvSpPr>
          <p:cNvPr id="1102" name="Shape 1102"/>
          <p:cNvSpPr txBox="1"/>
          <p:nvPr/>
        </p:nvSpPr>
        <p:spPr>
          <a:xfrm>
            <a:off x="649287" y="628650"/>
            <a:ext cx="7961312" cy="346472"/>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0" i="0" u="none" strike="noStrike" cap="none" baseline="0">
                <a:solidFill>
                  <a:srgbClr val="FF0000"/>
                </a:solidFill>
                <a:latin typeface="Times New Roman"/>
                <a:ea typeface="Times New Roman"/>
                <a:cs typeface="Times New Roman"/>
                <a:sym typeface="Times New Roman"/>
              </a:rPr>
              <a:t>Possible to have two or more methods with same name</a:t>
            </a:r>
          </a:p>
        </p:txBody>
      </p:sp>
      <p:sp>
        <p:nvSpPr>
          <p:cNvPr id="1103" name="Shape 1103"/>
          <p:cNvSpPr txBox="1"/>
          <p:nvPr/>
        </p:nvSpPr>
        <p:spPr>
          <a:xfrm>
            <a:off x="609600" y="1028700"/>
            <a:ext cx="7696199" cy="3900487"/>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1800" b="0" i="0" u="none" strike="noStrike" cap="none" baseline="0">
                <a:solidFill>
                  <a:srgbClr val="800000"/>
                </a:solidFill>
                <a:latin typeface="Times New Roman"/>
                <a:ea typeface="Times New Roman"/>
                <a:cs typeface="Times New Roman"/>
                <a:sym typeface="Times New Roman"/>
              </a:rPr>
              <a:t>/** instance represents a rectangle */</a:t>
            </a:r>
          </a:p>
          <a:p>
            <a:pPr marL="0" marR="0" lvl="0" indent="0" algn="l" rtl="0">
              <a:spcBef>
                <a:spcPts val="0"/>
              </a:spcBef>
              <a:spcAft>
                <a:spcPts val="0"/>
              </a:spcAft>
              <a:buSzPct val="25000"/>
              <a:buNone/>
            </a:pPr>
            <a:r>
              <a:rPr lang="en" sz="1800" b="1" i="0" u="none" strike="noStrike" cap="none" baseline="0">
                <a:solidFill>
                  <a:srgbClr val="800000"/>
                </a:solidFill>
                <a:latin typeface="Times New Roman"/>
                <a:ea typeface="Times New Roman"/>
                <a:cs typeface="Times New Roman"/>
                <a:sym typeface="Times New Roman"/>
              </a:rPr>
              <a:t>public</a:t>
            </a:r>
            <a:r>
              <a:rPr lang="en" sz="1800" b="0" i="0" u="none" strike="noStrike" cap="none" baseline="0">
                <a:solidFill>
                  <a:srgbClr val="800000"/>
                </a:solidFill>
                <a:latin typeface="Times New Roman"/>
                <a:ea typeface="Times New Roman"/>
                <a:cs typeface="Times New Roman"/>
                <a:sym typeface="Times New Roman"/>
              </a:rPr>
              <a:t> </a:t>
            </a:r>
            <a:r>
              <a:rPr lang="en" sz="1800" b="1" i="0" u="none" strike="noStrike" cap="none" baseline="0">
                <a:solidFill>
                  <a:srgbClr val="800000"/>
                </a:solidFill>
                <a:latin typeface="Times New Roman"/>
                <a:ea typeface="Times New Roman"/>
                <a:cs typeface="Times New Roman"/>
                <a:sym typeface="Times New Roman"/>
              </a:rPr>
              <a:t>class</a:t>
            </a:r>
            <a:r>
              <a:rPr lang="en" sz="1800" b="0" i="0" u="none" strike="noStrike" cap="none" baseline="0">
                <a:solidFill>
                  <a:srgbClr val="800000"/>
                </a:solidFill>
                <a:latin typeface="Times New Roman"/>
                <a:ea typeface="Times New Roman"/>
                <a:cs typeface="Times New Roman"/>
                <a:sym typeface="Times New Roman"/>
              </a:rPr>
              <a:t> Rectangle {</a:t>
            </a:r>
          </a:p>
          <a:p>
            <a:pPr marL="0" marR="0" lvl="0" indent="0" algn="l" rtl="0">
              <a:spcBef>
                <a:spcPts val="0"/>
              </a:spcBef>
              <a:spcAft>
                <a:spcPts val="0"/>
              </a:spcAft>
              <a:buSzPct val="25000"/>
              <a:buNone/>
            </a:pPr>
            <a:r>
              <a:rPr lang="en" sz="1800" b="0" i="0" u="none" strike="noStrike" cap="none" baseline="0">
                <a:solidFill>
                  <a:srgbClr val="800000"/>
                </a:solidFill>
                <a:latin typeface="Times New Roman"/>
                <a:ea typeface="Times New Roman"/>
                <a:cs typeface="Times New Roman"/>
                <a:sym typeface="Times New Roman"/>
              </a:rPr>
              <a:t>    </a:t>
            </a:r>
            <a:r>
              <a:rPr lang="en" sz="1800" b="1" i="0" u="none" strike="noStrike" cap="none" baseline="0">
                <a:solidFill>
                  <a:srgbClr val="800000"/>
                </a:solidFill>
                <a:latin typeface="Times New Roman"/>
                <a:ea typeface="Times New Roman"/>
                <a:cs typeface="Times New Roman"/>
                <a:sym typeface="Times New Roman"/>
              </a:rPr>
              <a:t>private</a:t>
            </a:r>
            <a:r>
              <a:rPr lang="en" sz="1800" b="0" i="0" u="none" strike="noStrike" cap="none" baseline="0">
                <a:solidFill>
                  <a:srgbClr val="800000"/>
                </a:solidFill>
                <a:latin typeface="Times New Roman"/>
                <a:ea typeface="Times New Roman"/>
                <a:cs typeface="Times New Roman"/>
                <a:sym typeface="Times New Roman"/>
              </a:rPr>
              <a:t> </a:t>
            </a:r>
            <a:r>
              <a:rPr lang="en" sz="1800" b="1" i="0" u="none" strike="noStrike" cap="none" baseline="0">
                <a:solidFill>
                  <a:srgbClr val="800000"/>
                </a:solidFill>
                <a:latin typeface="Times New Roman"/>
                <a:ea typeface="Times New Roman"/>
                <a:cs typeface="Times New Roman"/>
                <a:sym typeface="Times New Roman"/>
              </a:rPr>
              <a:t>double</a:t>
            </a:r>
            <a:r>
              <a:rPr lang="en" sz="1800" b="0" i="0" u="none" strike="noStrike" cap="none" baseline="0">
                <a:solidFill>
                  <a:srgbClr val="800000"/>
                </a:solidFill>
                <a:latin typeface="Times New Roman"/>
                <a:ea typeface="Times New Roman"/>
                <a:cs typeface="Times New Roman"/>
                <a:sym typeface="Times New Roman"/>
              </a:rPr>
              <a:t> sideH, sideV; // Horiz, vert side lengths</a:t>
            </a:r>
          </a:p>
          <a:p>
            <a:pPr marL="0" marR="0" lvl="0" indent="0" algn="l" rtl="0">
              <a:spcBef>
                <a:spcPts val="1200"/>
              </a:spcBef>
              <a:spcAft>
                <a:spcPts val="0"/>
              </a:spcAft>
              <a:buSzPct val="25000"/>
              <a:buNone/>
            </a:pPr>
            <a:r>
              <a:rPr lang="en" sz="1800" b="0" i="0" u="none" strike="noStrike" cap="none" baseline="0">
                <a:solidFill>
                  <a:srgbClr val="800000"/>
                </a:solidFill>
                <a:latin typeface="Times New Roman"/>
                <a:ea typeface="Times New Roman"/>
                <a:cs typeface="Times New Roman"/>
                <a:sym typeface="Times New Roman"/>
              </a:rPr>
              <a:t>    /** Constr: instance with horiz, vert side lengths sh, sv */</a:t>
            </a:r>
          </a:p>
          <a:p>
            <a:pPr marL="0" marR="0" lvl="0" indent="0" algn="l" rtl="0">
              <a:spcBef>
                <a:spcPts val="0"/>
              </a:spcBef>
              <a:spcAft>
                <a:spcPts val="0"/>
              </a:spcAft>
              <a:buSzPct val="25000"/>
              <a:buNone/>
            </a:pPr>
            <a:r>
              <a:rPr lang="en" sz="1800" b="0" i="0" u="none" strike="noStrike" cap="none" baseline="0">
                <a:solidFill>
                  <a:srgbClr val="800000"/>
                </a:solidFill>
                <a:latin typeface="Times New Roman"/>
                <a:ea typeface="Times New Roman"/>
                <a:cs typeface="Times New Roman"/>
                <a:sym typeface="Times New Roman"/>
              </a:rPr>
              <a:t>    </a:t>
            </a:r>
            <a:r>
              <a:rPr lang="en" sz="1800" b="1" i="0" u="none" strike="noStrike" cap="none" baseline="0">
                <a:solidFill>
                  <a:srgbClr val="800000"/>
                </a:solidFill>
                <a:latin typeface="Times New Roman"/>
                <a:ea typeface="Times New Roman"/>
                <a:cs typeface="Times New Roman"/>
                <a:sym typeface="Times New Roman"/>
              </a:rPr>
              <a:t>public</a:t>
            </a:r>
            <a:r>
              <a:rPr lang="en" sz="1800" b="0" i="0" u="none" strike="noStrike" cap="none" baseline="0">
                <a:solidFill>
                  <a:srgbClr val="800000"/>
                </a:solidFill>
                <a:latin typeface="Times New Roman"/>
                <a:ea typeface="Times New Roman"/>
                <a:cs typeface="Times New Roman"/>
                <a:sym typeface="Times New Roman"/>
              </a:rPr>
              <a:t> Rectangle(</a:t>
            </a:r>
            <a:r>
              <a:rPr lang="en" sz="1800" b="1" i="0" u="none" strike="noStrike" cap="none" baseline="0">
                <a:solidFill>
                  <a:srgbClr val="800000"/>
                </a:solidFill>
                <a:latin typeface="Times New Roman"/>
                <a:ea typeface="Times New Roman"/>
                <a:cs typeface="Times New Roman"/>
                <a:sym typeface="Times New Roman"/>
              </a:rPr>
              <a:t>double</a:t>
            </a:r>
            <a:r>
              <a:rPr lang="en" sz="1800" b="0" i="0" u="none" strike="noStrike" cap="none" baseline="0">
                <a:solidFill>
                  <a:srgbClr val="800000"/>
                </a:solidFill>
                <a:latin typeface="Times New Roman"/>
                <a:ea typeface="Times New Roman"/>
                <a:cs typeface="Times New Roman"/>
                <a:sym typeface="Times New Roman"/>
              </a:rPr>
              <a:t> sh, </a:t>
            </a:r>
            <a:r>
              <a:rPr lang="en" sz="1800" b="1" i="0" u="none" strike="noStrike" cap="none" baseline="0">
                <a:solidFill>
                  <a:srgbClr val="800000"/>
                </a:solidFill>
                <a:latin typeface="Times New Roman"/>
                <a:ea typeface="Times New Roman"/>
                <a:cs typeface="Times New Roman"/>
                <a:sym typeface="Times New Roman"/>
              </a:rPr>
              <a:t>double</a:t>
            </a:r>
            <a:r>
              <a:rPr lang="en" sz="1800" b="0" i="0" u="none" strike="noStrike" cap="none" baseline="0">
                <a:solidFill>
                  <a:srgbClr val="800000"/>
                </a:solidFill>
                <a:latin typeface="Times New Roman"/>
                <a:ea typeface="Times New Roman"/>
                <a:cs typeface="Times New Roman"/>
                <a:sym typeface="Times New Roman"/>
              </a:rPr>
              <a:t> sv) {</a:t>
            </a:r>
          </a:p>
          <a:p>
            <a:pPr marL="0" marR="0" lvl="0" indent="0" algn="l" rtl="0">
              <a:spcBef>
                <a:spcPts val="0"/>
              </a:spcBef>
              <a:spcAft>
                <a:spcPts val="0"/>
              </a:spcAft>
              <a:buSzPct val="25000"/>
              <a:buNone/>
            </a:pPr>
            <a:r>
              <a:rPr lang="en" sz="1800" b="0" i="0" u="none" strike="noStrike" cap="none" baseline="0">
                <a:solidFill>
                  <a:srgbClr val="800000"/>
                </a:solidFill>
                <a:latin typeface="Times New Roman"/>
                <a:ea typeface="Times New Roman"/>
                <a:cs typeface="Times New Roman"/>
                <a:sym typeface="Times New Roman"/>
              </a:rPr>
              <a:t>        sideH= sh; sideV= sv;</a:t>
            </a:r>
          </a:p>
          <a:p>
            <a:pPr marL="0" marR="0" lvl="0" indent="0" algn="l" rtl="0">
              <a:spcBef>
                <a:spcPts val="0"/>
              </a:spcBef>
              <a:spcAft>
                <a:spcPts val="0"/>
              </a:spcAft>
              <a:buSzPct val="25000"/>
              <a:buNone/>
            </a:pPr>
            <a:r>
              <a:rPr lang="en" sz="1800" b="0" i="0" u="none" strike="noStrike" cap="none" baseline="0">
                <a:solidFill>
                  <a:srgbClr val="800000"/>
                </a:solidFill>
                <a:latin typeface="Times New Roman"/>
                <a:ea typeface="Times New Roman"/>
                <a:cs typeface="Times New Roman"/>
                <a:sym typeface="Times New Roman"/>
              </a:rPr>
              <a:t>    }</a:t>
            </a:r>
          </a:p>
          <a:p>
            <a:pPr marL="0" marR="0" lvl="0" indent="0" algn="l" rtl="0">
              <a:spcBef>
                <a:spcPts val="1200"/>
              </a:spcBef>
              <a:spcAft>
                <a:spcPts val="0"/>
              </a:spcAft>
              <a:buSzPct val="25000"/>
              <a:buNone/>
            </a:pPr>
            <a:r>
              <a:rPr lang="en" sz="1800" b="0" i="0" u="none" strike="noStrike" cap="none" baseline="0">
                <a:solidFill>
                  <a:srgbClr val="800000"/>
                </a:solidFill>
                <a:latin typeface="Times New Roman"/>
                <a:ea typeface="Times New Roman"/>
                <a:cs typeface="Times New Roman"/>
                <a:sym typeface="Times New Roman"/>
              </a:rPr>
              <a:t>    /** Constructor: square with side length s */</a:t>
            </a:r>
          </a:p>
          <a:p>
            <a:pPr marL="0" marR="0" lvl="0" indent="0" algn="l" rtl="0">
              <a:spcBef>
                <a:spcPts val="0"/>
              </a:spcBef>
              <a:spcAft>
                <a:spcPts val="0"/>
              </a:spcAft>
              <a:buSzPct val="25000"/>
              <a:buNone/>
            </a:pPr>
            <a:r>
              <a:rPr lang="en" sz="1800" b="0" i="0" u="none" strike="noStrike" cap="none" baseline="0">
                <a:solidFill>
                  <a:srgbClr val="800000"/>
                </a:solidFill>
                <a:latin typeface="Times New Roman"/>
                <a:ea typeface="Times New Roman"/>
                <a:cs typeface="Times New Roman"/>
                <a:sym typeface="Times New Roman"/>
              </a:rPr>
              <a:t>    </a:t>
            </a:r>
            <a:r>
              <a:rPr lang="en" sz="1800" b="1" i="0" u="none" strike="noStrike" cap="none" baseline="0">
                <a:solidFill>
                  <a:srgbClr val="800000"/>
                </a:solidFill>
                <a:latin typeface="Times New Roman"/>
                <a:ea typeface="Times New Roman"/>
                <a:cs typeface="Times New Roman"/>
                <a:sym typeface="Times New Roman"/>
              </a:rPr>
              <a:t>public</a:t>
            </a:r>
            <a:r>
              <a:rPr lang="en" sz="1800" b="0" i="0" u="none" strike="noStrike" cap="none" baseline="0">
                <a:solidFill>
                  <a:srgbClr val="800000"/>
                </a:solidFill>
                <a:latin typeface="Times New Roman"/>
                <a:ea typeface="Times New Roman"/>
                <a:cs typeface="Times New Roman"/>
                <a:sym typeface="Times New Roman"/>
              </a:rPr>
              <a:t> Rectangle(</a:t>
            </a:r>
            <a:r>
              <a:rPr lang="en" sz="1800" b="1" i="0" u="none" strike="noStrike" cap="none" baseline="0">
                <a:solidFill>
                  <a:srgbClr val="800000"/>
                </a:solidFill>
                <a:latin typeface="Times New Roman"/>
                <a:ea typeface="Times New Roman"/>
                <a:cs typeface="Times New Roman"/>
                <a:sym typeface="Times New Roman"/>
              </a:rPr>
              <a:t>double</a:t>
            </a:r>
            <a:r>
              <a:rPr lang="en" sz="1800" b="0" i="0" u="none" strike="noStrike" cap="none" baseline="0">
                <a:solidFill>
                  <a:srgbClr val="800000"/>
                </a:solidFill>
                <a:latin typeface="Times New Roman"/>
                <a:ea typeface="Times New Roman"/>
                <a:cs typeface="Times New Roman"/>
                <a:sym typeface="Times New Roman"/>
              </a:rPr>
              <a:t> s) {</a:t>
            </a:r>
          </a:p>
          <a:p>
            <a:pPr marL="0" marR="0" lvl="0" indent="0" algn="l" rtl="0">
              <a:spcBef>
                <a:spcPts val="0"/>
              </a:spcBef>
              <a:spcAft>
                <a:spcPts val="0"/>
              </a:spcAft>
              <a:buSzPct val="25000"/>
              <a:buNone/>
            </a:pPr>
            <a:r>
              <a:rPr lang="en" sz="1800" b="0" i="0" u="none" strike="noStrike" cap="none" baseline="0">
                <a:solidFill>
                  <a:srgbClr val="800000"/>
                </a:solidFill>
                <a:latin typeface="Times New Roman"/>
                <a:ea typeface="Times New Roman"/>
                <a:cs typeface="Times New Roman"/>
                <a:sym typeface="Times New Roman"/>
              </a:rPr>
              <a:t>        sideH= s; sideV= s;</a:t>
            </a:r>
          </a:p>
          <a:p>
            <a:pPr marL="0" marR="0" lvl="0" indent="0" algn="l" rtl="0">
              <a:spcBef>
                <a:spcPts val="0"/>
              </a:spcBef>
              <a:spcAft>
                <a:spcPts val="0"/>
              </a:spcAft>
              <a:buSzPct val="25000"/>
              <a:buNone/>
            </a:pPr>
            <a:r>
              <a:rPr lang="en" sz="1800" b="0" i="0" u="none" strike="noStrike" cap="none" baseline="0">
                <a:solidFill>
                  <a:srgbClr val="800000"/>
                </a:solidFill>
                <a:latin typeface="Times New Roman"/>
                <a:ea typeface="Times New Roman"/>
                <a:cs typeface="Times New Roman"/>
                <a:sym typeface="Times New Roman"/>
              </a:rPr>
              <a:t>    }</a:t>
            </a:r>
          </a:p>
          <a:p>
            <a:pPr marL="0" marR="0" lvl="0" indent="0" algn="l" rtl="0">
              <a:spcBef>
                <a:spcPts val="0"/>
              </a:spcBef>
              <a:spcAft>
                <a:spcPts val="0"/>
              </a:spcAft>
              <a:buSzPct val="25000"/>
              <a:buNone/>
            </a:pPr>
            <a:r>
              <a:rPr lang="en" sz="1800" b="0" i="0" u="none" strike="noStrike" cap="none" baseline="0">
                <a:solidFill>
                  <a:srgbClr val="800000"/>
                </a:solidFill>
                <a:latin typeface="Times New Roman"/>
                <a:ea typeface="Times New Roman"/>
                <a:cs typeface="Times New Roman"/>
                <a:sym typeface="Times New Roman"/>
              </a:rPr>
              <a:t>    …</a:t>
            </a:r>
          </a:p>
          <a:p>
            <a:pPr marL="0" marR="0" lvl="0" indent="0" algn="l" rtl="0">
              <a:spcBef>
                <a:spcPts val="0"/>
              </a:spcBef>
              <a:spcAft>
                <a:spcPts val="0"/>
              </a:spcAft>
              <a:buSzPct val="25000"/>
              <a:buNone/>
            </a:pPr>
            <a:r>
              <a:rPr lang="en" sz="1800" b="0" i="0" u="none" strike="noStrike" cap="none" baseline="0">
                <a:solidFill>
                  <a:srgbClr val="800000"/>
                </a:solidFill>
                <a:latin typeface="Times New Roman"/>
                <a:ea typeface="Times New Roman"/>
                <a:cs typeface="Times New Roman"/>
                <a:sym typeface="Times New Roman"/>
              </a:rPr>
              <a:t>}</a:t>
            </a:r>
          </a:p>
        </p:txBody>
      </p:sp>
      <p:sp>
        <p:nvSpPr>
          <p:cNvPr id="1104" name="Shape 1104"/>
          <p:cNvSpPr txBox="1"/>
          <p:nvPr/>
        </p:nvSpPr>
        <p:spPr>
          <a:xfrm>
            <a:off x="4663000" y="3937800"/>
            <a:ext cx="3276600" cy="829199"/>
          </a:xfrm>
          <a:prstGeom prst="rect">
            <a:avLst/>
          </a:prstGeom>
          <a:solidFill>
            <a:srgbClr val="FFF0AA"/>
          </a:solid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Lists of parameter types must differ in some way</a:t>
            </a:r>
          </a:p>
        </p:txBody>
      </p:sp>
    </p:spTree>
  </p:cSld>
  <p:clrMapOvr>
    <a:masterClrMapping/>
  </p:clrMapOvr>
  <p:transition xmlns:p14="http://schemas.microsoft.com/office/powerpoint/2010/main" spd="slow">
    <p:cut/>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1108"/>
        <p:cNvGrpSpPr/>
        <p:nvPr/>
      </p:nvGrpSpPr>
      <p:grpSpPr>
        <a:xfrm>
          <a:off x="0" y="0"/>
          <a:ext cx="0" cy="0"/>
          <a:chOff x="0" y="0"/>
          <a:chExt cx="0" cy="0"/>
        </a:xfrm>
      </p:grpSpPr>
      <p:sp>
        <p:nvSpPr>
          <p:cNvPr id="1109" name="Shape 1109"/>
          <p:cNvSpPr txBox="1">
            <a:spLocks noGrp="1"/>
          </p:cNvSpPr>
          <p:nvPr>
            <p:ph type="title"/>
          </p:nvPr>
        </p:nvSpPr>
        <p:spPr>
          <a:xfrm>
            <a:off x="685800" y="171450"/>
            <a:ext cx="7772400" cy="400049"/>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 sz="2800" b="1" i="0" u="none" strike="noStrike" cap="none" baseline="0">
                <a:solidFill>
                  <a:srgbClr val="FF0000"/>
                </a:solidFill>
                <a:latin typeface="Times New Roman"/>
                <a:ea typeface="Times New Roman"/>
                <a:cs typeface="Times New Roman"/>
                <a:sym typeface="Times New Roman"/>
              </a:rPr>
              <a:t>Use of </a:t>
            </a:r>
            <a:r>
              <a:rPr lang="en" sz="2800" b="1" i="0" u="none" strike="noStrike" cap="none" baseline="0">
                <a:solidFill>
                  <a:srgbClr val="800000"/>
                </a:solidFill>
                <a:latin typeface="Times New Roman"/>
                <a:ea typeface="Times New Roman"/>
                <a:cs typeface="Times New Roman"/>
                <a:sym typeface="Times New Roman"/>
              </a:rPr>
              <a:t>this</a:t>
            </a:r>
          </a:p>
        </p:txBody>
      </p:sp>
      <p:sp>
        <p:nvSpPr>
          <p:cNvPr id="1110" name="Shape 1110"/>
          <p:cNvSpPr txBox="1">
            <a:spLocks noGrp="1"/>
          </p:cNvSpPr>
          <p:nvPr>
            <p:ph type="sldNum" idx="12"/>
          </p:nvPr>
        </p:nvSpPr>
        <p:spPr>
          <a:xfrm>
            <a:off x="6553200" y="4743575"/>
            <a:ext cx="1904999" cy="342899"/>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fld id="{00000000-1234-1234-1234-123412341234}" type="slidenum">
              <a:rPr lang="en" sz="1400" b="0" i="0" u="none" strike="noStrike" cap="none" baseline="0">
                <a:solidFill>
                  <a:schemeClr val="dk1"/>
                </a:solidFill>
                <a:latin typeface="Times New Roman"/>
                <a:ea typeface="Times New Roman"/>
                <a:cs typeface="Times New Roman"/>
                <a:sym typeface="Times New Roman"/>
              </a:rPr>
              <a:t>44</a:t>
            </a:fld>
            <a:endParaRPr lang="en" sz="1400" b="0" i="0" u="none" strike="noStrike" cap="none" baseline="0">
              <a:solidFill>
                <a:schemeClr val="dk1"/>
              </a:solidFill>
              <a:latin typeface="Times New Roman"/>
              <a:ea typeface="Times New Roman"/>
              <a:cs typeface="Times New Roman"/>
              <a:sym typeface="Times New Roman"/>
            </a:endParaRPr>
          </a:p>
        </p:txBody>
      </p:sp>
      <p:sp>
        <p:nvSpPr>
          <p:cNvPr id="1111" name="Shape 1111"/>
          <p:cNvSpPr txBox="1"/>
          <p:nvPr/>
        </p:nvSpPr>
        <p:spPr>
          <a:xfrm>
            <a:off x="3624450" y="4248525"/>
            <a:ext cx="1474800" cy="346500"/>
          </a:xfrm>
          <a:prstGeom prst="rect">
            <a:avLst/>
          </a:prstGeom>
          <a:solidFill>
            <a:srgbClr val="E5F9FF"/>
          </a:solid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Page B-28 </a:t>
            </a:r>
          </a:p>
        </p:txBody>
      </p:sp>
      <p:sp>
        <p:nvSpPr>
          <p:cNvPr id="1112" name="Shape 1112"/>
          <p:cNvSpPr/>
          <p:nvPr/>
        </p:nvSpPr>
        <p:spPr>
          <a:xfrm>
            <a:off x="644200" y="2419425"/>
            <a:ext cx="6759899" cy="11775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3000" b="0" i="0" u="none" strike="noStrike" cap="none" baseline="0">
                <a:solidFill>
                  <a:srgbClr val="800000"/>
                </a:solidFill>
                <a:latin typeface="Times New Roman"/>
                <a:ea typeface="Times New Roman"/>
                <a:cs typeface="Times New Roman"/>
                <a:sym typeface="Times New Roman"/>
              </a:rPr>
              <a:t>/** Constr: instance with radius radius*/</a:t>
            </a:r>
          </a:p>
          <a:p>
            <a:pPr marL="0" marR="0" lvl="0" indent="0" algn="l" rtl="0">
              <a:spcBef>
                <a:spcPts val="0"/>
              </a:spcBef>
              <a:spcAft>
                <a:spcPts val="0"/>
              </a:spcAft>
              <a:buSzPct val="25000"/>
              <a:buNone/>
            </a:pPr>
            <a:r>
              <a:rPr lang="en" sz="3000" b="1" i="0" u="none" strike="noStrike" cap="none" baseline="0">
                <a:solidFill>
                  <a:srgbClr val="800000"/>
                </a:solidFill>
                <a:latin typeface="Times New Roman"/>
                <a:ea typeface="Times New Roman"/>
                <a:cs typeface="Times New Roman"/>
                <a:sym typeface="Times New Roman"/>
              </a:rPr>
              <a:t>public</a:t>
            </a:r>
            <a:r>
              <a:rPr lang="en" sz="3000" b="0" i="0" u="none" strike="noStrike" cap="none" baseline="0">
                <a:solidFill>
                  <a:srgbClr val="800000"/>
                </a:solidFill>
                <a:latin typeface="Times New Roman"/>
                <a:ea typeface="Times New Roman"/>
                <a:cs typeface="Times New Roman"/>
                <a:sym typeface="Times New Roman"/>
              </a:rPr>
              <a:t> Circle(</a:t>
            </a:r>
            <a:r>
              <a:rPr lang="en" sz="3000" b="1" i="0" u="none" strike="noStrike" cap="none" baseline="0">
                <a:solidFill>
                  <a:srgbClr val="800000"/>
                </a:solidFill>
                <a:latin typeface="Times New Roman"/>
                <a:ea typeface="Times New Roman"/>
                <a:cs typeface="Times New Roman"/>
                <a:sym typeface="Times New Roman"/>
              </a:rPr>
              <a:t>double</a:t>
            </a:r>
            <a:r>
              <a:rPr lang="en" sz="3000" b="0" i="0" u="none" strike="noStrike" cap="none" baseline="0">
                <a:solidFill>
                  <a:srgbClr val="800000"/>
                </a:solidFill>
                <a:latin typeface="Times New Roman"/>
                <a:ea typeface="Times New Roman"/>
                <a:cs typeface="Times New Roman"/>
                <a:sym typeface="Times New Roman"/>
              </a:rPr>
              <a:t> radius) {</a:t>
            </a:r>
          </a:p>
          <a:p>
            <a:pPr marL="0" marR="0" lvl="0" indent="0" algn="l" rtl="0">
              <a:spcBef>
                <a:spcPts val="0"/>
              </a:spcBef>
              <a:spcAft>
                <a:spcPts val="0"/>
              </a:spcAft>
              <a:buSzPct val="25000"/>
              <a:buNone/>
            </a:pPr>
            <a:r>
              <a:rPr lang="en" sz="3000" b="0" i="0" u="none" strike="noStrike" cap="none" baseline="0">
                <a:solidFill>
                  <a:srgbClr val="800000"/>
                </a:solidFill>
                <a:latin typeface="Times New Roman"/>
                <a:ea typeface="Times New Roman"/>
                <a:cs typeface="Times New Roman"/>
                <a:sym typeface="Times New Roman"/>
              </a:rPr>
              <a:t>       </a:t>
            </a:r>
            <a:r>
              <a:rPr lang="en" sz="3000" b="1" i="0" u="none" strike="noStrike" cap="none" baseline="0">
                <a:solidFill>
                  <a:srgbClr val="800000"/>
                </a:solidFill>
                <a:latin typeface="Times New Roman"/>
                <a:ea typeface="Times New Roman"/>
                <a:cs typeface="Times New Roman"/>
                <a:sym typeface="Times New Roman"/>
              </a:rPr>
              <a:t>this</a:t>
            </a:r>
            <a:r>
              <a:rPr lang="en" sz="3000" b="0" i="0" u="none" strike="noStrike" cap="none" baseline="0">
                <a:solidFill>
                  <a:srgbClr val="800000"/>
                </a:solidFill>
                <a:latin typeface="Times New Roman"/>
                <a:ea typeface="Times New Roman"/>
                <a:cs typeface="Times New Roman"/>
                <a:sym typeface="Times New Roman"/>
              </a:rPr>
              <a:t>.radius= radius;</a:t>
            </a:r>
          </a:p>
          <a:p>
            <a:pPr marL="0" marR="0" lvl="0" indent="0" algn="l" rtl="0">
              <a:spcBef>
                <a:spcPts val="0"/>
              </a:spcBef>
              <a:spcAft>
                <a:spcPts val="0"/>
              </a:spcAft>
              <a:buSzPct val="25000"/>
              <a:buNone/>
            </a:pPr>
            <a:r>
              <a:rPr lang="en" sz="3000" b="0" i="0" u="none" strike="noStrike" cap="none" baseline="0">
                <a:solidFill>
                  <a:srgbClr val="800000"/>
                </a:solidFill>
                <a:latin typeface="Times New Roman"/>
                <a:ea typeface="Times New Roman"/>
                <a:cs typeface="Times New Roman"/>
                <a:sym typeface="Times New Roman"/>
              </a:rPr>
              <a:t>}</a:t>
            </a:r>
          </a:p>
        </p:txBody>
      </p:sp>
      <p:grpSp>
        <p:nvGrpSpPr>
          <p:cNvPr id="1113" name="Shape 1113"/>
          <p:cNvGrpSpPr/>
          <p:nvPr/>
        </p:nvGrpSpPr>
        <p:grpSpPr>
          <a:xfrm>
            <a:off x="739350" y="861749"/>
            <a:ext cx="7657074" cy="622668"/>
            <a:chOff x="739350" y="998456"/>
            <a:chExt cx="7657074" cy="831000"/>
          </a:xfrm>
        </p:grpSpPr>
        <p:sp>
          <p:nvSpPr>
            <p:cNvPr id="1114" name="Shape 1114"/>
            <p:cNvSpPr txBox="1"/>
            <p:nvPr/>
          </p:nvSpPr>
          <p:spPr>
            <a:xfrm>
              <a:off x="739350" y="998456"/>
              <a:ext cx="7125299" cy="8310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3000" b="1" i="0" u="none" strike="noStrike" cap="none" baseline="0">
                  <a:solidFill>
                    <a:srgbClr val="800000"/>
                  </a:solidFill>
                  <a:latin typeface="Times New Roman"/>
                  <a:ea typeface="Times New Roman"/>
                  <a:cs typeface="Times New Roman"/>
                  <a:sym typeface="Times New Roman"/>
                </a:rPr>
                <a:t>this</a:t>
              </a:r>
              <a:r>
                <a:rPr lang="en" sz="3000" b="0" i="0" u="none" strike="noStrike" cap="none" baseline="0">
                  <a:solidFill>
                    <a:srgbClr val="800000"/>
                  </a:solidFill>
                  <a:latin typeface="Times New Roman"/>
                  <a:ea typeface="Times New Roman"/>
                  <a:cs typeface="Times New Roman"/>
                  <a:sym typeface="Times New Roman"/>
                </a:rPr>
                <a:t> </a:t>
              </a:r>
              <a:r>
                <a:rPr lang="en" sz="3000" b="0" i="0" u="none" strike="noStrike" cap="none" baseline="0">
                  <a:solidFill>
                    <a:srgbClr val="FF0000"/>
                  </a:solidFill>
                  <a:latin typeface="Times New Roman"/>
                  <a:ea typeface="Times New Roman"/>
                  <a:cs typeface="Times New Roman"/>
                  <a:sym typeface="Times New Roman"/>
                </a:rPr>
                <a:t>evaluates to the name</a:t>
              </a:r>
              <a:br>
                <a:rPr lang="en" sz="3000" b="0" i="0" u="none" strike="noStrike" cap="none" baseline="0">
                  <a:solidFill>
                    <a:srgbClr val="FF0000"/>
                  </a:solidFill>
                  <a:latin typeface="Times New Roman"/>
                  <a:ea typeface="Times New Roman"/>
                  <a:cs typeface="Times New Roman"/>
                  <a:sym typeface="Times New Roman"/>
                </a:rPr>
              </a:br>
              <a:r>
                <a:rPr lang="en" sz="3000" b="0" i="0" u="none" strike="noStrike" cap="none" baseline="0">
                  <a:solidFill>
                    <a:srgbClr val="FF0000"/>
                  </a:solidFill>
                  <a:latin typeface="Times New Roman"/>
                  <a:ea typeface="Times New Roman"/>
                  <a:cs typeface="Times New Roman"/>
                  <a:sym typeface="Times New Roman"/>
                </a:rPr>
                <a:t>of the object in which is appears</a:t>
              </a:r>
            </a:p>
          </p:txBody>
        </p:sp>
        <p:sp>
          <p:nvSpPr>
            <p:cNvPr id="1115" name="Shape 1115"/>
            <p:cNvSpPr txBox="1"/>
            <p:nvPr/>
          </p:nvSpPr>
          <p:spPr>
            <a:xfrm>
              <a:off x="6262825" y="1367756"/>
              <a:ext cx="2133599" cy="461699"/>
            </a:xfrm>
            <a:prstGeom prst="rect">
              <a:avLst/>
            </a:prstGeom>
            <a:solidFill>
              <a:srgbClr val="FFF0AA"/>
            </a:solid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0" i="0" u="none" strike="noStrike" cap="none" baseline="0">
                  <a:solidFill>
                    <a:srgbClr val="FF0000"/>
                  </a:solidFill>
                  <a:latin typeface="Times New Roman"/>
                  <a:ea typeface="Times New Roman"/>
                  <a:cs typeface="Times New Roman"/>
                  <a:sym typeface="Times New Roman"/>
                </a:rPr>
                <a:t>Memorize this!</a:t>
              </a:r>
            </a:p>
          </p:txBody>
        </p:sp>
      </p:gr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13"/>
                                        </p:tgtEl>
                                        <p:attrNameLst>
                                          <p:attrName>style.visibility</p:attrName>
                                        </p:attrNameLst>
                                      </p:cBhvr>
                                      <p:to>
                                        <p:strVal val="visible"/>
                                      </p:to>
                                    </p:set>
                                    <p:animEffect transition="in" filter="fade">
                                      <p:cBhvr>
                                        <p:cTn id="7" dur="500"/>
                                        <p:tgtEl>
                                          <p:spTgt spid="11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1119"/>
        <p:cNvGrpSpPr/>
        <p:nvPr/>
      </p:nvGrpSpPr>
      <p:grpSpPr>
        <a:xfrm>
          <a:off x="0" y="0"/>
          <a:ext cx="0" cy="0"/>
          <a:chOff x="0" y="0"/>
          <a:chExt cx="0" cy="0"/>
        </a:xfrm>
      </p:grpSpPr>
      <p:sp>
        <p:nvSpPr>
          <p:cNvPr id="1120" name="Shape 1120"/>
          <p:cNvSpPr txBox="1"/>
          <p:nvPr/>
        </p:nvSpPr>
        <p:spPr>
          <a:xfrm>
            <a:off x="381000" y="285750"/>
            <a:ext cx="8229600" cy="4674299"/>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1800" b="0" i="0" u="none" strike="noStrike" cap="none" baseline="0">
                <a:solidFill>
                  <a:srgbClr val="000000"/>
                </a:solidFill>
                <a:latin typeface="Times New Roman"/>
                <a:ea typeface="Times New Roman"/>
                <a:cs typeface="Times New Roman"/>
                <a:sym typeface="Times New Roman"/>
              </a:rPr>
              <a:t>/** An instance represents a shape at a point in the plane */</a:t>
            </a:r>
          </a:p>
          <a:p>
            <a:pPr marL="0" marR="0" lvl="0" indent="0" algn="l" rtl="0">
              <a:spcBef>
                <a:spcPts val="0"/>
              </a:spcBef>
              <a:spcAft>
                <a:spcPts val="0"/>
              </a:spcAft>
              <a:buSzPct val="25000"/>
              <a:buNone/>
            </a:pPr>
            <a:r>
              <a:rPr lang="en" sz="1800" b="1" i="0" u="none" strike="noStrike" cap="none" baseline="0">
                <a:solidFill>
                  <a:srgbClr val="000000"/>
                </a:solidFill>
                <a:latin typeface="Times New Roman"/>
                <a:ea typeface="Times New Roman"/>
                <a:cs typeface="Times New Roman"/>
                <a:sym typeface="Times New Roman"/>
              </a:rPr>
              <a:t>public</a:t>
            </a:r>
            <a:r>
              <a:rPr lang="en" sz="1800" b="0" i="0" u="none" strike="noStrike" cap="none" baseline="0">
                <a:solidFill>
                  <a:srgbClr val="000000"/>
                </a:solidFill>
                <a:latin typeface="Times New Roman"/>
                <a:ea typeface="Times New Roman"/>
                <a:cs typeface="Times New Roman"/>
                <a:sym typeface="Times New Roman"/>
              </a:rPr>
              <a:t> </a:t>
            </a:r>
            <a:r>
              <a:rPr lang="en" sz="1800" b="1" i="0" u="none" strike="noStrike" cap="none" baseline="0">
                <a:solidFill>
                  <a:srgbClr val="000000"/>
                </a:solidFill>
                <a:latin typeface="Times New Roman"/>
                <a:ea typeface="Times New Roman"/>
                <a:cs typeface="Times New Roman"/>
                <a:sym typeface="Times New Roman"/>
              </a:rPr>
              <a:t>class</a:t>
            </a:r>
            <a:r>
              <a:rPr lang="en" sz="1800" b="0" i="0" u="none" strike="noStrike" cap="none" baseline="0">
                <a:solidFill>
                  <a:srgbClr val="000000"/>
                </a:solidFill>
                <a:latin typeface="Times New Roman"/>
                <a:ea typeface="Times New Roman"/>
                <a:cs typeface="Times New Roman"/>
                <a:sym typeface="Times New Roman"/>
              </a:rPr>
              <a:t> Shape {</a:t>
            </a:r>
          </a:p>
          <a:p>
            <a:pPr marL="0" marR="0" lvl="0" indent="0" algn="l" rtl="0">
              <a:spcBef>
                <a:spcPts val="0"/>
              </a:spcBef>
              <a:spcAft>
                <a:spcPts val="0"/>
              </a:spcAft>
              <a:buSzPct val="25000"/>
              <a:buNone/>
            </a:pPr>
            <a:r>
              <a:rPr lang="en" sz="1800" b="0" i="0" u="none" strike="noStrike" cap="none" baseline="0">
                <a:solidFill>
                  <a:srgbClr val="000000"/>
                </a:solidFill>
                <a:latin typeface="Times New Roman"/>
                <a:ea typeface="Times New Roman"/>
                <a:cs typeface="Times New Roman"/>
                <a:sym typeface="Times New Roman"/>
              </a:rPr>
              <a:t>    </a:t>
            </a:r>
            <a:r>
              <a:rPr lang="en" sz="1800" b="1" i="0" u="none" strike="noStrike" cap="none" baseline="0">
                <a:solidFill>
                  <a:srgbClr val="000000"/>
                </a:solidFill>
                <a:latin typeface="Times New Roman"/>
                <a:ea typeface="Times New Roman"/>
                <a:cs typeface="Times New Roman"/>
                <a:sym typeface="Times New Roman"/>
              </a:rPr>
              <a:t>private</a:t>
            </a:r>
            <a:r>
              <a:rPr lang="en" sz="1800" b="0" i="0" u="none" strike="noStrike" cap="none" baseline="0">
                <a:solidFill>
                  <a:srgbClr val="000000"/>
                </a:solidFill>
                <a:latin typeface="Times New Roman"/>
                <a:ea typeface="Times New Roman"/>
                <a:cs typeface="Times New Roman"/>
                <a:sym typeface="Times New Roman"/>
              </a:rPr>
              <a:t> </a:t>
            </a:r>
            <a:r>
              <a:rPr lang="en" sz="1800" b="1" i="0" u="none" strike="noStrike" cap="none" baseline="0">
                <a:solidFill>
                  <a:srgbClr val="000000"/>
                </a:solidFill>
                <a:latin typeface="Times New Roman"/>
                <a:ea typeface="Times New Roman"/>
                <a:cs typeface="Times New Roman"/>
                <a:sym typeface="Times New Roman"/>
              </a:rPr>
              <a:t>double</a:t>
            </a:r>
            <a:r>
              <a:rPr lang="en" sz="1800" b="0" i="0" u="none" strike="noStrike" cap="none" baseline="0">
                <a:solidFill>
                  <a:srgbClr val="000000"/>
                </a:solidFill>
                <a:latin typeface="Times New Roman"/>
                <a:ea typeface="Times New Roman"/>
                <a:cs typeface="Times New Roman"/>
                <a:sym typeface="Times New Roman"/>
              </a:rPr>
              <a:t> x, y; // top-left point of bounding box</a:t>
            </a:r>
          </a:p>
          <a:p>
            <a:pPr marL="0" marR="0" lvl="0" indent="0" algn="l" rtl="0">
              <a:spcBef>
                <a:spcPts val="600"/>
              </a:spcBef>
              <a:spcAft>
                <a:spcPts val="0"/>
              </a:spcAft>
              <a:buSzPct val="25000"/>
              <a:buNone/>
            </a:pPr>
            <a:r>
              <a:rPr lang="en" sz="1800" b="0" i="0" u="none" strike="noStrike" cap="none" baseline="0">
                <a:solidFill>
                  <a:srgbClr val="000000"/>
                </a:solidFill>
                <a:latin typeface="Times New Roman"/>
                <a:ea typeface="Times New Roman"/>
                <a:cs typeface="Times New Roman"/>
                <a:sym typeface="Times New Roman"/>
              </a:rPr>
              <a:t>    /** Constructor: a Shape at point (x1, y1) */</a:t>
            </a:r>
          </a:p>
          <a:p>
            <a:pPr marL="0" marR="0" lvl="0" indent="0" algn="l" rtl="0">
              <a:spcBef>
                <a:spcPts val="0"/>
              </a:spcBef>
              <a:spcAft>
                <a:spcPts val="0"/>
              </a:spcAft>
              <a:buSzPct val="25000"/>
              <a:buNone/>
            </a:pPr>
            <a:r>
              <a:rPr lang="en" sz="1800" b="0" i="0" u="none" strike="noStrike" cap="none" baseline="0">
                <a:solidFill>
                  <a:srgbClr val="000000"/>
                </a:solidFill>
                <a:latin typeface="Times New Roman"/>
                <a:ea typeface="Times New Roman"/>
                <a:cs typeface="Times New Roman"/>
                <a:sym typeface="Times New Roman"/>
              </a:rPr>
              <a:t>    </a:t>
            </a:r>
            <a:r>
              <a:rPr lang="en" sz="1800" b="1" i="0" u="none" strike="noStrike" cap="none" baseline="0">
                <a:solidFill>
                  <a:srgbClr val="000000"/>
                </a:solidFill>
                <a:latin typeface="Times New Roman"/>
                <a:ea typeface="Times New Roman"/>
                <a:cs typeface="Times New Roman"/>
                <a:sym typeface="Times New Roman"/>
              </a:rPr>
              <a:t>public</a:t>
            </a:r>
            <a:r>
              <a:rPr lang="en" sz="1800" b="0" i="0" u="none" strike="noStrike" cap="none" baseline="0">
                <a:solidFill>
                  <a:srgbClr val="000000"/>
                </a:solidFill>
                <a:latin typeface="Times New Roman"/>
                <a:ea typeface="Times New Roman"/>
                <a:cs typeface="Times New Roman"/>
                <a:sym typeface="Times New Roman"/>
              </a:rPr>
              <a:t> Shape (</a:t>
            </a:r>
            <a:r>
              <a:rPr lang="en" sz="1800" b="1" i="0" u="none" strike="noStrike" cap="none" baseline="0">
                <a:solidFill>
                  <a:srgbClr val="000000"/>
                </a:solidFill>
                <a:latin typeface="Times New Roman"/>
                <a:ea typeface="Times New Roman"/>
                <a:cs typeface="Times New Roman"/>
                <a:sym typeface="Times New Roman"/>
              </a:rPr>
              <a:t>double</a:t>
            </a:r>
            <a:r>
              <a:rPr lang="en" sz="1800" b="0" i="0" u="none" strike="noStrike" cap="none" baseline="0">
                <a:solidFill>
                  <a:srgbClr val="000000"/>
                </a:solidFill>
                <a:latin typeface="Times New Roman"/>
                <a:ea typeface="Times New Roman"/>
                <a:cs typeface="Times New Roman"/>
                <a:sym typeface="Times New Roman"/>
              </a:rPr>
              <a:t> x1, </a:t>
            </a:r>
            <a:r>
              <a:rPr lang="en" sz="1800" b="1" i="0" u="none" strike="noStrike" cap="none" baseline="0">
                <a:solidFill>
                  <a:srgbClr val="000000"/>
                </a:solidFill>
                <a:latin typeface="Times New Roman"/>
                <a:ea typeface="Times New Roman"/>
                <a:cs typeface="Times New Roman"/>
                <a:sym typeface="Times New Roman"/>
              </a:rPr>
              <a:t>double</a:t>
            </a:r>
            <a:r>
              <a:rPr lang="en" sz="1800" b="0" i="0" u="none" strike="noStrike" cap="none" baseline="0">
                <a:solidFill>
                  <a:srgbClr val="000000"/>
                </a:solidFill>
                <a:latin typeface="Times New Roman"/>
                <a:ea typeface="Times New Roman"/>
                <a:cs typeface="Times New Roman"/>
                <a:sym typeface="Times New Roman"/>
              </a:rPr>
              <a:t> y1) {</a:t>
            </a:r>
          </a:p>
          <a:p>
            <a:pPr marL="0" marR="0" lvl="0" indent="0" algn="l" rtl="0">
              <a:spcBef>
                <a:spcPts val="0"/>
              </a:spcBef>
              <a:spcAft>
                <a:spcPts val="0"/>
              </a:spcAft>
              <a:buSzPct val="25000"/>
              <a:buNone/>
            </a:pPr>
            <a:r>
              <a:rPr lang="en" sz="1800" b="0" i="0" u="none" strike="noStrike" cap="none" baseline="0">
                <a:solidFill>
                  <a:srgbClr val="000000"/>
                </a:solidFill>
                <a:latin typeface="Times New Roman"/>
                <a:ea typeface="Times New Roman"/>
                <a:cs typeface="Times New Roman"/>
                <a:sym typeface="Times New Roman"/>
              </a:rPr>
              <a:t>        x= x1;  y= y1;</a:t>
            </a:r>
          </a:p>
          <a:p>
            <a:pPr marL="0" marR="0" lvl="0" indent="0" algn="l" rtl="0">
              <a:spcBef>
                <a:spcPts val="0"/>
              </a:spcBef>
              <a:spcAft>
                <a:spcPts val="0"/>
              </a:spcAft>
              <a:buSzPct val="25000"/>
              <a:buNone/>
            </a:pPr>
            <a:r>
              <a:rPr lang="en" sz="1800" b="0" i="0" u="none" strike="noStrike" cap="none" baseline="0">
                <a:solidFill>
                  <a:srgbClr val="000000"/>
                </a:solidFill>
                <a:latin typeface="Times New Roman"/>
                <a:ea typeface="Times New Roman"/>
                <a:cs typeface="Times New Roman"/>
                <a:sym typeface="Times New Roman"/>
              </a:rPr>
              <a:t>    }</a:t>
            </a:r>
          </a:p>
          <a:p>
            <a:pPr marL="0" marR="0" lvl="0" indent="0" algn="l" rtl="0">
              <a:spcBef>
                <a:spcPts val="600"/>
              </a:spcBef>
              <a:spcAft>
                <a:spcPts val="0"/>
              </a:spcAft>
              <a:buSzPct val="25000"/>
              <a:buNone/>
            </a:pPr>
            <a:r>
              <a:rPr lang="en" sz="1800" b="0" i="0" u="none" strike="noStrike" cap="none" baseline="0">
                <a:solidFill>
                  <a:srgbClr val="000000"/>
                </a:solidFill>
                <a:latin typeface="Times New Roman"/>
                <a:ea typeface="Times New Roman"/>
                <a:cs typeface="Times New Roman"/>
                <a:sym typeface="Times New Roman"/>
              </a:rPr>
              <a:t>    /** return x-coordinate of bounding box*/</a:t>
            </a:r>
          </a:p>
          <a:p>
            <a:pPr marL="0" marR="0" lvl="0" indent="0" algn="l" rtl="0">
              <a:spcBef>
                <a:spcPts val="0"/>
              </a:spcBef>
              <a:spcAft>
                <a:spcPts val="0"/>
              </a:spcAft>
              <a:buSzPct val="25000"/>
              <a:buNone/>
            </a:pPr>
            <a:r>
              <a:rPr lang="en" sz="1800" b="0" i="0" u="none" strike="noStrike" cap="none" baseline="0">
                <a:solidFill>
                  <a:srgbClr val="000000"/>
                </a:solidFill>
                <a:latin typeface="Times New Roman"/>
                <a:ea typeface="Times New Roman"/>
                <a:cs typeface="Times New Roman"/>
                <a:sym typeface="Times New Roman"/>
              </a:rPr>
              <a:t>    </a:t>
            </a:r>
            <a:r>
              <a:rPr lang="en" sz="1800" b="1" i="0" u="none" strike="noStrike" cap="none" baseline="0">
                <a:solidFill>
                  <a:srgbClr val="000000"/>
                </a:solidFill>
                <a:latin typeface="Times New Roman"/>
                <a:ea typeface="Times New Roman"/>
                <a:cs typeface="Times New Roman"/>
                <a:sym typeface="Times New Roman"/>
              </a:rPr>
              <a:t>public</a:t>
            </a:r>
            <a:r>
              <a:rPr lang="en" sz="1800" b="0" i="0" u="none" strike="noStrike" cap="none" baseline="0">
                <a:solidFill>
                  <a:srgbClr val="000000"/>
                </a:solidFill>
                <a:latin typeface="Times New Roman"/>
                <a:ea typeface="Times New Roman"/>
                <a:cs typeface="Times New Roman"/>
                <a:sym typeface="Times New Roman"/>
              </a:rPr>
              <a:t> </a:t>
            </a:r>
            <a:r>
              <a:rPr lang="en" sz="1800" b="1" i="0" u="none" strike="noStrike" cap="none" baseline="0">
                <a:solidFill>
                  <a:srgbClr val="000000"/>
                </a:solidFill>
                <a:latin typeface="Times New Roman"/>
                <a:ea typeface="Times New Roman"/>
                <a:cs typeface="Times New Roman"/>
                <a:sym typeface="Times New Roman"/>
              </a:rPr>
              <a:t>double</a:t>
            </a:r>
            <a:r>
              <a:rPr lang="en" sz="1800" b="0" i="0" u="none" strike="noStrike" cap="none" baseline="0">
                <a:solidFill>
                  <a:srgbClr val="000000"/>
                </a:solidFill>
                <a:latin typeface="Times New Roman"/>
                <a:ea typeface="Times New Roman"/>
                <a:cs typeface="Times New Roman"/>
                <a:sym typeface="Times New Roman"/>
              </a:rPr>
              <a:t> getX() {</a:t>
            </a:r>
          </a:p>
          <a:p>
            <a:pPr marL="0" marR="0" lvl="0" indent="0" algn="l" rtl="0">
              <a:spcBef>
                <a:spcPts val="0"/>
              </a:spcBef>
              <a:spcAft>
                <a:spcPts val="0"/>
              </a:spcAft>
              <a:buSzPct val="25000"/>
              <a:buNone/>
            </a:pPr>
            <a:r>
              <a:rPr lang="en" sz="1800" b="0" i="0" u="none" strike="noStrike" cap="none" baseline="0">
                <a:solidFill>
                  <a:srgbClr val="000000"/>
                </a:solidFill>
                <a:latin typeface="Times New Roman"/>
                <a:ea typeface="Times New Roman"/>
                <a:cs typeface="Times New Roman"/>
                <a:sym typeface="Times New Roman"/>
              </a:rPr>
              <a:t>        </a:t>
            </a:r>
            <a:r>
              <a:rPr lang="en" sz="1800" b="1" i="0" u="none" strike="noStrike" cap="none" baseline="0">
                <a:solidFill>
                  <a:srgbClr val="000000"/>
                </a:solidFill>
                <a:latin typeface="Times New Roman"/>
                <a:ea typeface="Times New Roman"/>
                <a:cs typeface="Times New Roman"/>
                <a:sym typeface="Times New Roman"/>
              </a:rPr>
              <a:t>return</a:t>
            </a:r>
            <a:r>
              <a:rPr lang="en" sz="1800" b="0" i="0" u="none" strike="noStrike" cap="none" baseline="0">
                <a:solidFill>
                  <a:srgbClr val="000000"/>
                </a:solidFill>
                <a:latin typeface="Times New Roman"/>
                <a:ea typeface="Times New Roman"/>
                <a:cs typeface="Times New Roman"/>
                <a:sym typeface="Times New Roman"/>
              </a:rPr>
              <a:t> x;</a:t>
            </a:r>
          </a:p>
          <a:p>
            <a:pPr marL="0" marR="0" lvl="0" indent="0" algn="l" rtl="0">
              <a:spcBef>
                <a:spcPts val="0"/>
              </a:spcBef>
              <a:spcAft>
                <a:spcPts val="0"/>
              </a:spcAft>
              <a:buSzPct val="25000"/>
              <a:buNone/>
            </a:pPr>
            <a:r>
              <a:rPr lang="en" sz="1800" b="0" i="0" u="none" strike="noStrike" cap="none" baseline="0">
                <a:solidFill>
                  <a:srgbClr val="000000"/>
                </a:solidFill>
                <a:latin typeface="Times New Roman"/>
                <a:ea typeface="Times New Roman"/>
                <a:cs typeface="Times New Roman"/>
                <a:sym typeface="Times New Roman"/>
              </a:rPr>
              <a:t>    }</a:t>
            </a:r>
          </a:p>
          <a:p>
            <a:pPr marL="0" marR="0" lvl="0" indent="0" algn="l" rtl="0">
              <a:spcBef>
                <a:spcPts val="600"/>
              </a:spcBef>
              <a:spcAft>
                <a:spcPts val="0"/>
              </a:spcAft>
              <a:buSzPct val="25000"/>
              <a:buNone/>
            </a:pPr>
            <a:r>
              <a:rPr lang="en" sz="1800" b="0" i="0" u="none" strike="noStrike" cap="none" baseline="0">
                <a:solidFill>
                  <a:srgbClr val="000000"/>
                </a:solidFill>
                <a:latin typeface="Times New Roman"/>
                <a:ea typeface="Times New Roman"/>
                <a:cs typeface="Times New Roman"/>
                <a:sym typeface="Times New Roman"/>
              </a:rPr>
              <a:t>    /** return y-coordinate of bounding box*/</a:t>
            </a:r>
          </a:p>
          <a:p>
            <a:pPr marL="0" marR="0" lvl="0" indent="0" algn="l" rtl="0">
              <a:spcBef>
                <a:spcPts val="0"/>
              </a:spcBef>
              <a:spcAft>
                <a:spcPts val="0"/>
              </a:spcAft>
              <a:buSzPct val="25000"/>
              <a:buNone/>
            </a:pPr>
            <a:r>
              <a:rPr lang="en" sz="1800" b="0" i="0" u="none" strike="noStrike" cap="none" baseline="0">
                <a:solidFill>
                  <a:srgbClr val="000000"/>
                </a:solidFill>
                <a:latin typeface="Times New Roman"/>
                <a:ea typeface="Times New Roman"/>
                <a:cs typeface="Times New Roman"/>
                <a:sym typeface="Times New Roman"/>
              </a:rPr>
              <a:t>    </a:t>
            </a:r>
            <a:r>
              <a:rPr lang="en" sz="1800" b="1" i="0" u="none" strike="noStrike" cap="none" baseline="0">
                <a:solidFill>
                  <a:srgbClr val="000000"/>
                </a:solidFill>
                <a:latin typeface="Times New Roman"/>
                <a:ea typeface="Times New Roman"/>
                <a:cs typeface="Times New Roman"/>
                <a:sym typeface="Times New Roman"/>
              </a:rPr>
              <a:t>public</a:t>
            </a:r>
            <a:r>
              <a:rPr lang="en" sz="1800" b="0" i="0" u="none" strike="noStrike" cap="none" baseline="0">
                <a:solidFill>
                  <a:srgbClr val="000000"/>
                </a:solidFill>
                <a:latin typeface="Times New Roman"/>
                <a:ea typeface="Times New Roman"/>
                <a:cs typeface="Times New Roman"/>
                <a:sym typeface="Times New Roman"/>
              </a:rPr>
              <a:t> </a:t>
            </a:r>
            <a:r>
              <a:rPr lang="en" sz="1800" b="1" i="0" u="none" strike="noStrike" cap="none" baseline="0">
                <a:solidFill>
                  <a:srgbClr val="000000"/>
                </a:solidFill>
                <a:latin typeface="Times New Roman"/>
                <a:ea typeface="Times New Roman"/>
                <a:cs typeface="Times New Roman"/>
                <a:sym typeface="Times New Roman"/>
              </a:rPr>
              <a:t>double</a:t>
            </a:r>
            <a:r>
              <a:rPr lang="en" sz="1800" b="0" i="0" u="none" strike="noStrike" cap="none" baseline="0">
                <a:solidFill>
                  <a:srgbClr val="000000"/>
                </a:solidFill>
                <a:latin typeface="Times New Roman"/>
                <a:ea typeface="Times New Roman"/>
                <a:cs typeface="Times New Roman"/>
                <a:sym typeface="Times New Roman"/>
              </a:rPr>
              <a:t> getY() {</a:t>
            </a:r>
          </a:p>
          <a:p>
            <a:pPr marL="0" marR="0" lvl="0" indent="0" algn="l" rtl="0">
              <a:spcBef>
                <a:spcPts val="0"/>
              </a:spcBef>
              <a:spcAft>
                <a:spcPts val="0"/>
              </a:spcAft>
              <a:buSzPct val="25000"/>
              <a:buNone/>
            </a:pPr>
            <a:r>
              <a:rPr lang="en" sz="1800" b="0" i="0" u="none" strike="noStrike" cap="none" baseline="0">
                <a:solidFill>
                  <a:srgbClr val="000000"/>
                </a:solidFill>
                <a:latin typeface="Times New Roman"/>
                <a:ea typeface="Times New Roman"/>
                <a:cs typeface="Times New Roman"/>
                <a:sym typeface="Times New Roman"/>
              </a:rPr>
              <a:t>        </a:t>
            </a:r>
            <a:r>
              <a:rPr lang="en" sz="1800" b="1" i="0" u="none" strike="noStrike" cap="none" baseline="0">
                <a:solidFill>
                  <a:srgbClr val="000000"/>
                </a:solidFill>
                <a:latin typeface="Times New Roman"/>
                <a:ea typeface="Times New Roman"/>
                <a:cs typeface="Times New Roman"/>
                <a:sym typeface="Times New Roman"/>
              </a:rPr>
              <a:t>return</a:t>
            </a:r>
            <a:r>
              <a:rPr lang="en" sz="1800" b="0" i="0" u="none" strike="noStrike" cap="none" baseline="0">
                <a:solidFill>
                  <a:srgbClr val="000000"/>
                </a:solidFill>
                <a:latin typeface="Times New Roman"/>
                <a:ea typeface="Times New Roman"/>
                <a:cs typeface="Times New Roman"/>
                <a:sym typeface="Times New Roman"/>
              </a:rPr>
              <a:t> y;</a:t>
            </a:r>
          </a:p>
          <a:p>
            <a:pPr marL="0" marR="0" lvl="0" indent="0" algn="l" rtl="0">
              <a:spcBef>
                <a:spcPts val="0"/>
              </a:spcBef>
              <a:spcAft>
                <a:spcPts val="0"/>
              </a:spcAft>
              <a:buSzPct val="25000"/>
              <a:buNone/>
            </a:pPr>
            <a:r>
              <a:rPr lang="en" sz="1800" b="0" i="0" u="none" strike="noStrike" cap="none" baseline="0">
                <a:solidFill>
                  <a:srgbClr val="000000"/>
                </a:solidFill>
                <a:latin typeface="Times New Roman"/>
                <a:ea typeface="Times New Roman"/>
                <a:cs typeface="Times New Roman"/>
                <a:sym typeface="Times New Roman"/>
              </a:rPr>
              <a:t>    }</a:t>
            </a:r>
          </a:p>
          <a:p>
            <a:pPr marL="0" marR="0" lvl="0" indent="0" algn="l" rtl="0">
              <a:spcBef>
                <a:spcPts val="0"/>
              </a:spcBef>
              <a:spcAft>
                <a:spcPts val="0"/>
              </a:spcAft>
              <a:buSzPct val="25000"/>
              <a:buNone/>
            </a:pPr>
            <a:r>
              <a:rPr lang="en" sz="1800" b="0" i="0" u="none" strike="noStrike" cap="none" baseline="0">
                <a:solidFill>
                  <a:srgbClr val="000000"/>
                </a:solidFill>
                <a:latin typeface="Times New Roman"/>
                <a:ea typeface="Times New Roman"/>
                <a:cs typeface="Times New Roman"/>
                <a:sym typeface="Times New Roman"/>
              </a:rPr>
              <a:t>}</a:t>
            </a:r>
          </a:p>
        </p:txBody>
      </p:sp>
      <p:sp>
        <p:nvSpPr>
          <p:cNvPr id="1121" name="Shape 1121"/>
          <p:cNvSpPr txBox="1">
            <a:spLocks noGrp="1"/>
          </p:cNvSpPr>
          <p:nvPr>
            <p:ph type="title"/>
          </p:nvPr>
        </p:nvSpPr>
        <p:spPr>
          <a:xfrm>
            <a:off x="5589775" y="2311375"/>
            <a:ext cx="2743199" cy="3999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 sz="2800" b="1" i="0" u="none" strike="noStrike" cap="none" baseline="0">
                <a:solidFill>
                  <a:srgbClr val="FF0000"/>
                </a:solidFill>
                <a:latin typeface="Times New Roman"/>
                <a:ea typeface="Times New Roman"/>
                <a:cs typeface="Times New Roman"/>
                <a:sym typeface="Times New Roman"/>
              </a:rPr>
              <a:t>Class Shape</a:t>
            </a:r>
          </a:p>
        </p:txBody>
      </p:sp>
      <p:sp>
        <p:nvSpPr>
          <p:cNvPr id="1122" name="Shape 1122"/>
          <p:cNvSpPr txBox="1">
            <a:spLocks noGrp="1"/>
          </p:cNvSpPr>
          <p:nvPr>
            <p:ph type="sldNum" idx="12"/>
          </p:nvPr>
        </p:nvSpPr>
        <p:spPr>
          <a:xfrm>
            <a:off x="6553200" y="4686300"/>
            <a:ext cx="1904999" cy="342899"/>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fld id="{00000000-1234-1234-1234-123412341234}" type="slidenum">
              <a:rPr lang="en" sz="1400" b="0" i="0" u="none" strike="noStrike" cap="none" baseline="0">
                <a:solidFill>
                  <a:schemeClr val="dk1"/>
                </a:solidFill>
                <a:latin typeface="Times New Roman"/>
                <a:ea typeface="Times New Roman"/>
                <a:cs typeface="Times New Roman"/>
                <a:sym typeface="Times New Roman"/>
              </a:rPr>
              <a:t>45</a:t>
            </a:fld>
            <a:endParaRPr lang="en" sz="1400" b="0" i="0" u="none" strike="noStrike" cap="none" baseline="0">
              <a:solidFill>
                <a:schemeClr val="dk1"/>
              </a:solidFill>
              <a:latin typeface="Times New Roman"/>
              <a:ea typeface="Times New Roman"/>
              <a:cs typeface="Times New Roman"/>
              <a:sym typeface="Times New Roman"/>
            </a:endParaRPr>
          </a:p>
        </p:txBody>
      </p:sp>
    </p:spTree>
  </p:cSld>
  <p:clrMapOvr>
    <a:masterClrMapping/>
  </p:clrMapOvr>
  <p:transition xmlns:p14="http://schemas.microsoft.com/office/powerpoint/2010/main" spd="slow">
    <p:cut/>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1126"/>
        <p:cNvGrpSpPr/>
        <p:nvPr/>
      </p:nvGrpSpPr>
      <p:grpSpPr>
        <a:xfrm>
          <a:off x="0" y="0"/>
          <a:ext cx="0" cy="0"/>
          <a:chOff x="0" y="0"/>
          <a:chExt cx="0" cy="0"/>
        </a:xfrm>
      </p:grpSpPr>
      <p:sp>
        <p:nvSpPr>
          <p:cNvPr id="1127" name="Shape 1127"/>
          <p:cNvSpPr txBox="1">
            <a:spLocks noGrp="1"/>
          </p:cNvSpPr>
          <p:nvPr>
            <p:ph type="title"/>
          </p:nvPr>
        </p:nvSpPr>
        <p:spPr>
          <a:xfrm>
            <a:off x="1837850" y="54775"/>
            <a:ext cx="5791200" cy="3999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 sz="2800" b="1" i="0" u="none" strike="noStrike" cap="none" baseline="0">
                <a:solidFill>
                  <a:srgbClr val="FF0000"/>
                </a:solidFill>
                <a:latin typeface="Times New Roman"/>
                <a:ea typeface="Times New Roman"/>
                <a:cs typeface="Times New Roman"/>
                <a:sym typeface="Times New Roman"/>
              </a:rPr>
              <a:t>Object: superest class of them all</a:t>
            </a:r>
          </a:p>
        </p:txBody>
      </p:sp>
      <p:sp>
        <p:nvSpPr>
          <p:cNvPr id="1128" name="Shape 1128"/>
          <p:cNvSpPr txBox="1"/>
          <p:nvPr/>
        </p:nvSpPr>
        <p:spPr>
          <a:xfrm>
            <a:off x="897575" y="2023350"/>
            <a:ext cx="4173599" cy="3465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Constructor:  </a:t>
            </a:r>
            <a:r>
              <a:rPr lang="en" sz="2400" b="1" i="0" u="none" strike="noStrike" cap="none" baseline="0">
                <a:solidFill>
                  <a:srgbClr val="800000"/>
                </a:solidFill>
                <a:latin typeface="Times New Roman"/>
                <a:ea typeface="Times New Roman"/>
                <a:cs typeface="Times New Roman"/>
                <a:sym typeface="Times New Roman"/>
              </a:rPr>
              <a:t>public</a:t>
            </a:r>
            <a:r>
              <a:rPr lang="en" sz="2400" b="0" i="0" u="none" strike="noStrike" cap="none" baseline="0">
                <a:solidFill>
                  <a:srgbClr val="800000"/>
                </a:solidFill>
                <a:latin typeface="Times New Roman"/>
                <a:ea typeface="Times New Roman"/>
                <a:cs typeface="Times New Roman"/>
                <a:sym typeface="Times New Roman"/>
              </a:rPr>
              <a:t> Object() {}</a:t>
            </a:r>
          </a:p>
        </p:txBody>
      </p:sp>
      <p:sp>
        <p:nvSpPr>
          <p:cNvPr id="1129" name="Shape 1129"/>
          <p:cNvSpPr txBox="1"/>
          <p:nvPr/>
        </p:nvSpPr>
        <p:spPr>
          <a:xfrm>
            <a:off x="6246050" y="4625578"/>
            <a:ext cx="1474800" cy="346500"/>
          </a:xfrm>
          <a:prstGeom prst="rect">
            <a:avLst/>
          </a:prstGeom>
          <a:solidFill>
            <a:srgbClr val="E5F9FF"/>
          </a:solid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Page C-18 </a:t>
            </a:r>
          </a:p>
        </p:txBody>
      </p:sp>
      <p:sp>
        <p:nvSpPr>
          <p:cNvPr id="1130" name="Shape 1130"/>
          <p:cNvSpPr txBox="1">
            <a:spLocks noGrp="1"/>
          </p:cNvSpPr>
          <p:nvPr>
            <p:ph type="sldNum" idx="12"/>
          </p:nvPr>
        </p:nvSpPr>
        <p:spPr>
          <a:xfrm>
            <a:off x="6553200" y="4686300"/>
            <a:ext cx="1904999" cy="342899"/>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fld id="{00000000-1234-1234-1234-123412341234}" type="slidenum">
              <a:rPr lang="en" sz="1400" b="0" i="0" u="none" strike="noStrike" cap="none" baseline="0">
                <a:solidFill>
                  <a:schemeClr val="dk1"/>
                </a:solidFill>
                <a:latin typeface="Times New Roman"/>
                <a:ea typeface="Times New Roman"/>
                <a:cs typeface="Times New Roman"/>
                <a:sym typeface="Times New Roman"/>
              </a:rPr>
              <a:t>46</a:t>
            </a:fld>
            <a:endParaRPr lang="en" sz="1400" b="0" i="0" u="none" strike="noStrike" cap="none" baseline="0">
              <a:solidFill>
                <a:schemeClr val="dk1"/>
              </a:solidFill>
              <a:latin typeface="Times New Roman"/>
              <a:ea typeface="Times New Roman"/>
              <a:cs typeface="Times New Roman"/>
              <a:sym typeface="Times New Roman"/>
            </a:endParaRPr>
          </a:p>
        </p:txBody>
      </p:sp>
      <p:sp>
        <p:nvSpPr>
          <p:cNvPr id="1131" name="Shape 1131"/>
          <p:cNvSpPr txBox="1"/>
          <p:nvPr/>
        </p:nvSpPr>
        <p:spPr>
          <a:xfrm>
            <a:off x="381000" y="514350"/>
            <a:ext cx="8305799" cy="9693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600" b="0" i="0" u="none" strike="noStrike" cap="none" baseline="0">
                <a:solidFill>
                  <a:schemeClr val="dk1"/>
                </a:solidFill>
                <a:latin typeface="Times New Roman"/>
                <a:ea typeface="Times New Roman"/>
                <a:cs typeface="Times New Roman"/>
                <a:sym typeface="Times New Roman"/>
              </a:rPr>
              <a:t>Class doesn’t explicitly extend another one? It automatically extends class </a:t>
            </a:r>
            <a:r>
              <a:rPr lang="en" sz="2600" b="0" i="0" u="none" strike="noStrike" cap="none" baseline="0">
                <a:solidFill>
                  <a:srgbClr val="800000"/>
                </a:solidFill>
                <a:latin typeface="Times New Roman"/>
                <a:ea typeface="Times New Roman"/>
                <a:cs typeface="Times New Roman"/>
                <a:sym typeface="Times New Roman"/>
              </a:rPr>
              <a:t>Object</a:t>
            </a:r>
            <a:r>
              <a:rPr lang="en" sz="2600" b="0" i="0" u="none" strike="noStrike" cap="none" baseline="0">
                <a:solidFill>
                  <a:schemeClr val="dk1"/>
                </a:solidFill>
                <a:latin typeface="Times New Roman"/>
                <a:ea typeface="Times New Roman"/>
                <a:cs typeface="Times New Roman"/>
                <a:sym typeface="Times New Roman"/>
              </a:rPr>
              <a:t>. Among other</a:t>
            </a:r>
            <a:br>
              <a:rPr lang="en" sz="2600" b="0" i="0" u="none" strike="noStrike" cap="none" baseline="0">
                <a:solidFill>
                  <a:schemeClr val="dk1"/>
                </a:solidFill>
                <a:latin typeface="Times New Roman"/>
                <a:ea typeface="Times New Roman"/>
                <a:cs typeface="Times New Roman"/>
                <a:sym typeface="Times New Roman"/>
              </a:rPr>
            </a:br>
            <a:r>
              <a:rPr lang="en" sz="2600" b="0" i="0" u="none" strike="noStrike" cap="none" baseline="0">
                <a:solidFill>
                  <a:schemeClr val="dk1"/>
                </a:solidFill>
                <a:latin typeface="Times New Roman"/>
                <a:ea typeface="Times New Roman"/>
                <a:cs typeface="Times New Roman"/>
                <a:sym typeface="Times New Roman"/>
              </a:rPr>
              <a:t>components, </a:t>
            </a:r>
            <a:r>
              <a:rPr lang="en" sz="2600" b="0" i="0" u="none" strike="noStrike" cap="none" baseline="0">
                <a:solidFill>
                  <a:srgbClr val="800000"/>
                </a:solidFill>
                <a:latin typeface="Times New Roman"/>
                <a:ea typeface="Times New Roman"/>
                <a:cs typeface="Times New Roman"/>
                <a:sym typeface="Times New Roman"/>
              </a:rPr>
              <a:t>Object</a:t>
            </a:r>
            <a:r>
              <a:rPr lang="en" sz="2600" b="0" i="0" u="none" strike="noStrike" cap="none" baseline="0">
                <a:solidFill>
                  <a:schemeClr val="dk1"/>
                </a:solidFill>
                <a:latin typeface="Times New Roman"/>
                <a:ea typeface="Times New Roman"/>
                <a:cs typeface="Times New Roman"/>
                <a:sym typeface="Times New Roman"/>
              </a:rPr>
              <a:t> contains:</a:t>
            </a:r>
          </a:p>
        </p:txBody>
      </p:sp>
      <p:grpSp>
        <p:nvGrpSpPr>
          <p:cNvPr id="1132" name="Shape 1132"/>
          <p:cNvGrpSpPr/>
          <p:nvPr/>
        </p:nvGrpSpPr>
        <p:grpSpPr>
          <a:xfrm>
            <a:off x="797850" y="2595047"/>
            <a:ext cx="8118070" cy="623416"/>
            <a:chOff x="734460" y="3424310"/>
            <a:chExt cx="8118882" cy="831000"/>
          </a:xfrm>
        </p:grpSpPr>
        <p:sp>
          <p:nvSpPr>
            <p:cNvPr id="1133" name="Shape 1133"/>
            <p:cNvSpPr txBox="1"/>
            <p:nvPr/>
          </p:nvSpPr>
          <p:spPr>
            <a:xfrm>
              <a:off x="734460" y="3424310"/>
              <a:ext cx="3611699" cy="8310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 return name of object */</a:t>
              </a:r>
            </a:p>
            <a:p>
              <a:pPr marL="0" marR="0" lvl="0" indent="0" algn="l" rtl="0">
                <a:spcBef>
                  <a:spcPts val="0"/>
                </a:spcBef>
                <a:spcAft>
                  <a:spcPts val="0"/>
                </a:spcAft>
                <a:buSzPct val="25000"/>
                <a:buNone/>
              </a:pPr>
              <a:r>
                <a:rPr lang="en" sz="2400" b="1" i="0" u="none" strike="noStrike" cap="none" baseline="0">
                  <a:solidFill>
                    <a:srgbClr val="800000"/>
                  </a:solidFill>
                  <a:latin typeface="Times New Roman"/>
                  <a:ea typeface="Times New Roman"/>
                  <a:cs typeface="Times New Roman"/>
                  <a:sym typeface="Times New Roman"/>
                </a:rPr>
                <a:t>public </a:t>
              </a:r>
              <a:r>
                <a:rPr lang="en" sz="2400" b="0" i="0" u="none" strike="noStrike" cap="none" baseline="0">
                  <a:solidFill>
                    <a:srgbClr val="800000"/>
                  </a:solidFill>
                  <a:latin typeface="Times New Roman"/>
                  <a:ea typeface="Times New Roman"/>
                  <a:cs typeface="Times New Roman"/>
                  <a:sym typeface="Times New Roman"/>
                </a:rPr>
                <a:t>String toString()</a:t>
              </a:r>
            </a:p>
          </p:txBody>
        </p:sp>
        <p:sp>
          <p:nvSpPr>
            <p:cNvPr id="1134" name="Shape 1134"/>
            <p:cNvSpPr txBox="1"/>
            <p:nvPr/>
          </p:nvSpPr>
          <p:spPr>
            <a:xfrm>
              <a:off x="5118643" y="3424323"/>
              <a:ext cx="3734699" cy="663900"/>
            </a:xfrm>
            <a:prstGeom prst="rect">
              <a:avLst/>
            </a:prstGeom>
            <a:solidFill>
              <a:srgbClr val="FFD6E2"/>
            </a:solid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0" i="0" u="none" strike="noStrike" cap="none" baseline="0">
                  <a:solidFill>
                    <a:srgbClr val="800000"/>
                  </a:solidFill>
                  <a:latin typeface="Times New Roman"/>
                  <a:ea typeface="Times New Roman"/>
                  <a:cs typeface="Times New Roman"/>
                  <a:sym typeface="Times New Roman"/>
                </a:rPr>
                <a:t>c.toString()  </a:t>
              </a:r>
              <a:r>
                <a:rPr lang="en" sz="2400" b="0" i="0" u="none" strike="noStrike" cap="none" baseline="0">
                  <a:solidFill>
                    <a:schemeClr val="dk1"/>
                  </a:solidFill>
                  <a:latin typeface="Times New Roman"/>
                  <a:ea typeface="Times New Roman"/>
                  <a:cs typeface="Times New Roman"/>
                  <a:sym typeface="Times New Roman"/>
                </a:rPr>
                <a:t>is  </a:t>
              </a:r>
              <a:r>
                <a:rPr lang="en" sz="2400" b="0" i="0" u="none" strike="noStrike" cap="none" baseline="0">
                  <a:solidFill>
                    <a:srgbClr val="800000"/>
                  </a:solidFill>
                  <a:latin typeface="Times New Roman"/>
                  <a:ea typeface="Times New Roman"/>
                  <a:cs typeface="Times New Roman"/>
                  <a:sym typeface="Times New Roman"/>
                </a:rPr>
                <a:t>“Circle@x1”</a:t>
              </a:r>
            </a:p>
          </p:txBody>
        </p:sp>
      </p:grpSp>
      <p:sp>
        <p:nvSpPr>
          <p:cNvPr id="1135" name="Shape 1135"/>
          <p:cNvSpPr txBox="1"/>
          <p:nvPr/>
        </p:nvSpPr>
        <p:spPr>
          <a:xfrm>
            <a:off x="685425" y="3514394"/>
            <a:ext cx="4876799" cy="9000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 return value of “this object and ob</a:t>
            </a:r>
          </a:p>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      are same”, i.e. of  </a:t>
            </a:r>
            <a:r>
              <a:rPr lang="en" sz="2400" b="1" i="0" u="none" strike="noStrike" cap="none" baseline="0">
                <a:solidFill>
                  <a:srgbClr val="800000"/>
                </a:solidFill>
                <a:latin typeface="Times New Roman"/>
                <a:ea typeface="Times New Roman"/>
                <a:cs typeface="Times New Roman"/>
                <a:sym typeface="Times New Roman"/>
              </a:rPr>
              <a:t>this</a:t>
            </a:r>
            <a:r>
              <a:rPr lang="en" sz="2400" b="0" i="0" u="none" strike="noStrike" cap="none" baseline="0">
                <a:solidFill>
                  <a:srgbClr val="800000"/>
                </a:solidFill>
                <a:latin typeface="Times New Roman"/>
                <a:ea typeface="Times New Roman"/>
                <a:cs typeface="Times New Roman"/>
                <a:sym typeface="Times New Roman"/>
              </a:rPr>
              <a:t> == ob </a:t>
            </a:r>
            <a:r>
              <a:rPr lang="en" sz="2400" b="0" i="0" u="none" strike="noStrike" cap="none" baseline="0">
                <a:solidFill>
                  <a:schemeClr val="dk1"/>
                </a:solidFill>
                <a:latin typeface="Times New Roman"/>
                <a:ea typeface="Times New Roman"/>
                <a:cs typeface="Times New Roman"/>
                <a:sym typeface="Times New Roman"/>
              </a:rPr>
              <a:t>*/</a:t>
            </a:r>
          </a:p>
          <a:p>
            <a:pPr marL="0" marR="0" lvl="0" indent="0" algn="l" rtl="0">
              <a:spcBef>
                <a:spcPts val="0"/>
              </a:spcBef>
              <a:spcAft>
                <a:spcPts val="0"/>
              </a:spcAft>
              <a:buSzPct val="25000"/>
              <a:buNone/>
            </a:pPr>
            <a:r>
              <a:rPr lang="en" sz="2400" b="1" i="0" u="none" strike="noStrike" cap="none" baseline="0">
                <a:solidFill>
                  <a:srgbClr val="800000"/>
                </a:solidFill>
                <a:latin typeface="Times New Roman"/>
                <a:ea typeface="Times New Roman"/>
                <a:cs typeface="Times New Roman"/>
                <a:sym typeface="Times New Roman"/>
              </a:rPr>
              <a:t>public boolean</a:t>
            </a:r>
            <a:r>
              <a:rPr lang="en" sz="2400" b="0" i="0" u="none" strike="noStrike" cap="none" baseline="0">
                <a:solidFill>
                  <a:srgbClr val="800000"/>
                </a:solidFill>
                <a:latin typeface="Times New Roman"/>
                <a:ea typeface="Times New Roman"/>
                <a:cs typeface="Times New Roman"/>
                <a:sym typeface="Times New Roman"/>
              </a:rPr>
              <a:t> equals(Object ob)</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28"/>
                                        </p:tgtEl>
                                        <p:attrNameLst>
                                          <p:attrName>style.visibility</p:attrName>
                                        </p:attrNameLst>
                                      </p:cBhvr>
                                      <p:to>
                                        <p:strVal val="visible"/>
                                      </p:to>
                                    </p:set>
                                    <p:animEffect transition="in" filter="fade">
                                      <p:cBhvr>
                                        <p:cTn id="7" dur="500"/>
                                        <p:tgtEl>
                                          <p:spTgt spid="112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32"/>
                                        </p:tgtEl>
                                        <p:attrNameLst>
                                          <p:attrName>style.visibility</p:attrName>
                                        </p:attrNameLst>
                                      </p:cBhvr>
                                      <p:to>
                                        <p:strVal val="visible"/>
                                      </p:to>
                                    </p:set>
                                    <p:animEffect transition="in" filter="fade">
                                      <p:cBhvr>
                                        <p:cTn id="12" dur="500"/>
                                        <p:tgtEl>
                                          <p:spTgt spid="11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1139"/>
        <p:cNvGrpSpPr/>
        <p:nvPr/>
      </p:nvGrpSpPr>
      <p:grpSpPr>
        <a:xfrm>
          <a:off x="0" y="0"/>
          <a:ext cx="0" cy="0"/>
          <a:chOff x="0" y="0"/>
          <a:chExt cx="0" cy="0"/>
        </a:xfrm>
      </p:grpSpPr>
      <p:sp>
        <p:nvSpPr>
          <p:cNvPr id="1140" name="Shape 1140"/>
          <p:cNvSpPr txBox="1">
            <a:spLocks noGrp="1"/>
          </p:cNvSpPr>
          <p:nvPr>
            <p:ph type="title"/>
          </p:nvPr>
        </p:nvSpPr>
        <p:spPr>
          <a:xfrm>
            <a:off x="381000" y="228600"/>
            <a:ext cx="8229600" cy="400049"/>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 sz="2800" b="1" i="0" u="none" strike="noStrike" cap="none" baseline="0">
                <a:solidFill>
                  <a:srgbClr val="FF0000"/>
                </a:solidFill>
                <a:latin typeface="Times New Roman"/>
                <a:ea typeface="Times New Roman"/>
                <a:cs typeface="Times New Roman"/>
                <a:sym typeface="Times New Roman"/>
              </a:rPr>
              <a:t>Java has 4 kinds of variable</a:t>
            </a:r>
          </a:p>
        </p:txBody>
      </p:sp>
      <p:sp>
        <p:nvSpPr>
          <p:cNvPr id="1141" name="Shape 1141"/>
          <p:cNvSpPr txBox="1">
            <a:spLocks noGrp="1"/>
          </p:cNvSpPr>
          <p:nvPr>
            <p:ph type="sldNum" idx="12"/>
          </p:nvPr>
        </p:nvSpPr>
        <p:spPr>
          <a:xfrm>
            <a:off x="6553200" y="4572000"/>
            <a:ext cx="1904999" cy="342899"/>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fld id="{00000000-1234-1234-1234-123412341234}" type="slidenum">
              <a:rPr lang="en" sz="1400" b="0" i="0" u="none" strike="noStrike" cap="none" baseline="0">
                <a:solidFill>
                  <a:schemeClr val="dk1"/>
                </a:solidFill>
                <a:latin typeface="Times New Roman"/>
                <a:ea typeface="Times New Roman"/>
                <a:cs typeface="Times New Roman"/>
                <a:sym typeface="Times New Roman"/>
              </a:rPr>
              <a:t>47</a:t>
            </a:fld>
            <a:endParaRPr lang="en" sz="1400" b="0" i="0" u="none" strike="noStrike" cap="none" baseline="0">
              <a:solidFill>
                <a:schemeClr val="dk1"/>
              </a:solidFill>
              <a:latin typeface="Times New Roman"/>
              <a:ea typeface="Times New Roman"/>
              <a:cs typeface="Times New Roman"/>
              <a:sym typeface="Times New Roman"/>
            </a:endParaRPr>
          </a:p>
        </p:txBody>
      </p:sp>
      <p:sp>
        <p:nvSpPr>
          <p:cNvPr id="1142" name="Shape 1142"/>
          <p:cNvSpPr txBox="1"/>
          <p:nvPr/>
        </p:nvSpPr>
        <p:spPr>
          <a:xfrm>
            <a:off x="228600" y="742950"/>
            <a:ext cx="4190999" cy="2562224"/>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1" i="0" u="none" strike="noStrike" cap="none" baseline="0">
                <a:solidFill>
                  <a:schemeClr val="dk1"/>
                </a:solidFill>
                <a:latin typeface="Times New Roman"/>
                <a:ea typeface="Times New Roman"/>
                <a:cs typeface="Times New Roman"/>
                <a:sym typeface="Times New Roman"/>
              </a:rPr>
              <a:t>public</a:t>
            </a:r>
            <a:r>
              <a:rPr lang="en" sz="2400" b="0" i="0" u="none" strike="noStrike" cap="none" baseline="0">
                <a:solidFill>
                  <a:schemeClr val="dk1"/>
                </a:solidFill>
                <a:latin typeface="Times New Roman"/>
                <a:ea typeface="Times New Roman"/>
                <a:cs typeface="Times New Roman"/>
                <a:sym typeface="Times New Roman"/>
              </a:rPr>
              <a:t> </a:t>
            </a:r>
            <a:r>
              <a:rPr lang="en" sz="2400" b="1" i="0" u="none" strike="noStrike" cap="none" baseline="0">
                <a:solidFill>
                  <a:schemeClr val="dk1"/>
                </a:solidFill>
                <a:latin typeface="Times New Roman"/>
                <a:ea typeface="Times New Roman"/>
                <a:cs typeface="Times New Roman"/>
                <a:sym typeface="Times New Roman"/>
              </a:rPr>
              <a:t>class</a:t>
            </a:r>
            <a:r>
              <a:rPr lang="en" sz="2400" b="0" i="0" u="none" strike="noStrike" cap="none" baseline="0">
                <a:solidFill>
                  <a:schemeClr val="dk1"/>
                </a:solidFill>
                <a:latin typeface="Times New Roman"/>
                <a:ea typeface="Times New Roman"/>
                <a:cs typeface="Times New Roman"/>
                <a:sym typeface="Times New Roman"/>
              </a:rPr>
              <a:t> Circle {</a:t>
            </a:r>
          </a:p>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    </a:t>
            </a:r>
            <a:r>
              <a:rPr lang="en" sz="2400" b="1" i="0" u="none" strike="noStrike" cap="none" baseline="0">
                <a:solidFill>
                  <a:schemeClr val="dk1"/>
                </a:solidFill>
                <a:latin typeface="Times New Roman"/>
                <a:ea typeface="Times New Roman"/>
                <a:cs typeface="Times New Roman"/>
                <a:sym typeface="Times New Roman"/>
              </a:rPr>
              <a:t>private</a:t>
            </a:r>
            <a:r>
              <a:rPr lang="en" sz="2400" b="0" i="0" u="none" strike="noStrike" cap="none" baseline="0">
                <a:solidFill>
                  <a:schemeClr val="dk1"/>
                </a:solidFill>
                <a:latin typeface="Times New Roman"/>
                <a:ea typeface="Times New Roman"/>
                <a:cs typeface="Times New Roman"/>
                <a:sym typeface="Times New Roman"/>
              </a:rPr>
              <a:t> </a:t>
            </a:r>
            <a:r>
              <a:rPr lang="en" sz="2400" b="1" i="0" u="none" strike="noStrike" cap="none" baseline="0">
                <a:solidFill>
                  <a:schemeClr val="dk1"/>
                </a:solidFill>
                <a:latin typeface="Times New Roman"/>
                <a:ea typeface="Times New Roman"/>
                <a:cs typeface="Times New Roman"/>
                <a:sym typeface="Times New Roman"/>
              </a:rPr>
              <a:t>double</a:t>
            </a:r>
            <a:r>
              <a:rPr lang="en" sz="2400" b="0" i="0" u="none" strike="noStrike" cap="none" baseline="0">
                <a:solidFill>
                  <a:schemeClr val="dk1"/>
                </a:solidFill>
                <a:latin typeface="Times New Roman"/>
                <a:ea typeface="Times New Roman"/>
                <a:cs typeface="Times New Roman"/>
                <a:sym typeface="Times New Roman"/>
              </a:rPr>
              <a:t> radius; </a:t>
            </a:r>
          </a:p>
          <a:p>
            <a:pPr marL="0" marR="0" lvl="0" indent="0" algn="l" rtl="0">
              <a:spcBef>
                <a:spcPts val="0"/>
              </a:spcBef>
              <a:spcAft>
                <a:spcPts val="0"/>
              </a:spcAft>
              <a:buNone/>
            </a:pPr>
            <a:endParaRPr sz="2400" b="0" i="0" u="none" strike="noStrike" cap="none" baseline="0">
              <a:solidFill>
                <a:schemeClr val="dk1"/>
              </a:solidFill>
              <a:latin typeface="Times New Roman"/>
              <a:ea typeface="Times New Roman"/>
              <a:cs typeface="Times New Roman"/>
              <a:sym typeface="Times New Roman"/>
            </a:endParaRPr>
          </a:p>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    </a:t>
            </a:r>
            <a:r>
              <a:rPr lang="en" sz="2400" b="1" i="0" u="none" strike="noStrike" cap="none" baseline="0">
                <a:solidFill>
                  <a:schemeClr val="dk1"/>
                </a:solidFill>
                <a:latin typeface="Times New Roman"/>
                <a:ea typeface="Times New Roman"/>
                <a:cs typeface="Times New Roman"/>
                <a:sym typeface="Times New Roman"/>
              </a:rPr>
              <a:t>private</a:t>
            </a:r>
            <a:r>
              <a:rPr lang="en" sz="2400" b="0" i="0" u="none" strike="noStrike" cap="none" baseline="0">
                <a:solidFill>
                  <a:schemeClr val="dk1"/>
                </a:solidFill>
                <a:latin typeface="Times New Roman"/>
                <a:ea typeface="Times New Roman"/>
                <a:cs typeface="Times New Roman"/>
                <a:sym typeface="Times New Roman"/>
              </a:rPr>
              <a:t> </a:t>
            </a:r>
            <a:r>
              <a:rPr lang="en" sz="2400" b="1" i="0" u="none" strike="noStrike" cap="none" baseline="0">
                <a:solidFill>
                  <a:schemeClr val="dk1"/>
                </a:solidFill>
                <a:latin typeface="Times New Roman"/>
                <a:ea typeface="Times New Roman"/>
                <a:cs typeface="Times New Roman"/>
                <a:sym typeface="Times New Roman"/>
              </a:rPr>
              <a:t>static</a:t>
            </a:r>
            <a:r>
              <a:rPr lang="en" sz="2400" b="0" i="0" u="none" strike="noStrike" cap="none" baseline="0">
                <a:solidFill>
                  <a:schemeClr val="dk1"/>
                </a:solidFill>
                <a:latin typeface="Times New Roman"/>
                <a:ea typeface="Times New Roman"/>
                <a:cs typeface="Times New Roman"/>
                <a:sym typeface="Times New Roman"/>
              </a:rPr>
              <a:t> </a:t>
            </a:r>
            <a:r>
              <a:rPr lang="en" sz="2400" b="1" i="0" u="none" strike="noStrike" cap="none" baseline="0">
                <a:solidFill>
                  <a:schemeClr val="dk1"/>
                </a:solidFill>
                <a:latin typeface="Times New Roman"/>
                <a:ea typeface="Times New Roman"/>
                <a:cs typeface="Times New Roman"/>
                <a:sym typeface="Times New Roman"/>
              </a:rPr>
              <a:t>int</a:t>
            </a:r>
            <a:r>
              <a:rPr lang="en" sz="2400" b="0" i="0" u="none" strike="noStrike" cap="none" baseline="0">
                <a:solidFill>
                  <a:schemeClr val="dk1"/>
                </a:solidFill>
                <a:latin typeface="Times New Roman"/>
                <a:ea typeface="Times New Roman"/>
                <a:cs typeface="Times New Roman"/>
                <a:sym typeface="Times New Roman"/>
              </a:rPr>
              <a:t> t;</a:t>
            </a:r>
          </a:p>
          <a:p>
            <a:pPr marL="0" marR="0" lvl="0" indent="0" algn="l" rtl="0">
              <a:spcBef>
                <a:spcPts val="0"/>
              </a:spcBef>
              <a:spcAft>
                <a:spcPts val="0"/>
              </a:spcAft>
              <a:buNone/>
            </a:pPr>
            <a:endParaRPr sz="2400" b="0" i="0" u="none" strike="noStrike" cap="none" baseline="0">
              <a:solidFill>
                <a:schemeClr val="dk1"/>
              </a:solidFill>
              <a:latin typeface="Times New Roman"/>
              <a:ea typeface="Times New Roman"/>
              <a:cs typeface="Times New Roman"/>
              <a:sym typeface="Times New Roman"/>
            </a:endParaRPr>
          </a:p>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    </a:t>
            </a:r>
            <a:r>
              <a:rPr lang="en" sz="2400" b="1" i="0" u="none" strike="noStrike" cap="none" baseline="0">
                <a:solidFill>
                  <a:schemeClr val="dk1"/>
                </a:solidFill>
                <a:latin typeface="Times New Roman"/>
                <a:ea typeface="Times New Roman"/>
                <a:cs typeface="Times New Roman"/>
                <a:sym typeface="Times New Roman"/>
              </a:rPr>
              <a:t>public</a:t>
            </a:r>
            <a:r>
              <a:rPr lang="en" sz="2400" b="0" i="0" u="none" strike="noStrike" cap="none" baseline="0">
                <a:solidFill>
                  <a:schemeClr val="dk1"/>
                </a:solidFill>
                <a:latin typeface="Times New Roman"/>
                <a:ea typeface="Times New Roman"/>
                <a:cs typeface="Times New Roman"/>
                <a:sym typeface="Times New Roman"/>
              </a:rPr>
              <a:t> Circle(</a:t>
            </a:r>
            <a:r>
              <a:rPr lang="en" sz="2400" b="1" i="0" u="none" strike="noStrike" cap="none" baseline="0">
                <a:solidFill>
                  <a:schemeClr val="dk1"/>
                </a:solidFill>
                <a:latin typeface="Times New Roman"/>
                <a:ea typeface="Times New Roman"/>
                <a:cs typeface="Times New Roman"/>
                <a:sym typeface="Times New Roman"/>
              </a:rPr>
              <a:t>double</a:t>
            </a:r>
            <a:r>
              <a:rPr lang="en" sz="2400" b="0" i="0" u="none" strike="noStrike" cap="none" baseline="0">
                <a:solidFill>
                  <a:schemeClr val="dk1"/>
                </a:solidFill>
                <a:latin typeface="Times New Roman"/>
                <a:ea typeface="Times New Roman"/>
                <a:cs typeface="Times New Roman"/>
                <a:sym typeface="Times New Roman"/>
              </a:rPr>
              <a:t> r) {</a:t>
            </a:r>
          </a:p>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       </a:t>
            </a:r>
            <a:r>
              <a:rPr lang="en" sz="2400" b="1" i="0" u="none" strike="noStrike" cap="none" baseline="0">
                <a:solidFill>
                  <a:schemeClr val="dk1"/>
                </a:solidFill>
                <a:latin typeface="Times New Roman"/>
                <a:ea typeface="Times New Roman"/>
                <a:cs typeface="Times New Roman"/>
                <a:sym typeface="Times New Roman"/>
              </a:rPr>
              <a:t>double</a:t>
            </a:r>
            <a:r>
              <a:rPr lang="en" sz="2400" b="0" i="0" u="none" strike="noStrike" cap="none" baseline="0">
                <a:solidFill>
                  <a:schemeClr val="dk1"/>
                </a:solidFill>
                <a:latin typeface="Times New Roman"/>
                <a:ea typeface="Times New Roman"/>
                <a:cs typeface="Times New Roman"/>
                <a:sym typeface="Times New Roman"/>
              </a:rPr>
              <a:t> r1= r;</a:t>
            </a:r>
          </a:p>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       radius= r1;</a:t>
            </a:r>
          </a:p>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a:t>
            </a:r>
          </a:p>
        </p:txBody>
      </p:sp>
      <p:grpSp>
        <p:nvGrpSpPr>
          <p:cNvPr id="1143" name="Shape 1143"/>
          <p:cNvGrpSpPr/>
          <p:nvPr/>
        </p:nvGrpSpPr>
        <p:grpSpPr>
          <a:xfrm>
            <a:off x="3505199" y="628649"/>
            <a:ext cx="5105400" cy="900112"/>
            <a:chOff x="3505199" y="838200"/>
            <a:chExt cx="5105400" cy="1200327"/>
          </a:xfrm>
        </p:grpSpPr>
        <p:sp>
          <p:nvSpPr>
            <p:cNvPr id="1144" name="Shape 1144"/>
            <p:cNvSpPr txBox="1"/>
            <p:nvPr/>
          </p:nvSpPr>
          <p:spPr>
            <a:xfrm>
              <a:off x="3886200" y="838200"/>
              <a:ext cx="4724400" cy="1200327"/>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1800" b="1" i="0" u="none" strike="noStrike" cap="none" baseline="0">
                  <a:solidFill>
                    <a:srgbClr val="FF0000"/>
                  </a:solidFill>
                  <a:latin typeface="Times New Roman"/>
                  <a:ea typeface="Times New Roman"/>
                  <a:cs typeface="Times New Roman"/>
                  <a:sym typeface="Times New Roman"/>
                </a:rPr>
                <a:t>Field</a:t>
              </a:r>
              <a:r>
                <a:rPr lang="en" sz="1800" b="0" i="0" u="none" strike="noStrike" cap="none" baseline="0">
                  <a:solidFill>
                    <a:schemeClr val="dk1"/>
                  </a:solidFill>
                  <a:latin typeface="Times New Roman"/>
                  <a:ea typeface="Times New Roman"/>
                  <a:cs typeface="Times New Roman"/>
                  <a:sym typeface="Times New Roman"/>
                </a:rPr>
                <a:t>: declared non-static. Is in every object of class. Default initial val depends on type, e.g. 0 for </a:t>
              </a:r>
              <a:r>
                <a:rPr lang="en" sz="1800" b="1" i="0" u="none" strike="noStrike" cap="none" baseline="0">
                  <a:solidFill>
                    <a:srgbClr val="800000"/>
                  </a:solidFill>
                  <a:latin typeface="Times New Roman"/>
                  <a:ea typeface="Times New Roman"/>
                  <a:cs typeface="Times New Roman"/>
                  <a:sym typeface="Times New Roman"/>
                </a:rPr>
                <a:t>int</a:t>
              </a:r>
            </a:p>
          </p:txBody>
        </p:sp>
        <p:cxnSp>
          <p:nvCxnSpPr>
            <p:cNvPr id="1145" name="Shape 1145"/>
            <p:cNvCxnSpPr/>
            <p:nvPr/>
          </p:nvCxnSpPr>
          <p:spPr>
            <a:xfrm flipH="1">
              <a:off x="3505199" y="1219200"/>
              <a:ext cx="457200" cy="381000"/>
            </a:xfrm>
            <a:prstGeom prst="straightConnector1">
              <a:avLst/>
            </a:prstGeom>
            <a:noFill/>
            <a:ln w="38100" cap="flat">
              <a:solidFill>
                <a:srgbClr val="800000"/>
              </a:solidFill>
              <a:prstDash val="solid"/>
              <a:round/>
              <a:headEnd type="none" w="med" len="med"/>
              <a:tailEnd type="none" w="med" len="med"/>
            </a:ln>
          </p:spPr>
        </p:cxnSp>
      </p:grpSp>
      <p:grpSp>
        <p:nvGrpSpPr>
          <p:cNvPr id="1146" name="Shape 1146"/>
          <p:cNvGrpSpPr/>
          <p:nvPr/>
        </p:nvGrpSpPr>
        <p:grpSpPr>
          <a:xfrm>
            <a:off x="3305450" y="1794798"/>
            <a:ext cx="5257799" cy="900125"/>
            <a:chOff x="3124200" y="2133600"/>
            <a:chExt cx="5257799" cy="1200327"/>
          </a:xfrm>
        </p:grpSpPr>
        <p:sp>
          <p:nvSpPr>
            <p:cNvPr id="1147" name="Shape 1147"/>
            <p:cNvSpPr txBox="1"/>
            <p:nvPr/>
          </p:nvSpPr>
          <p:spPr>
            <a:xfrm>
              <a:off x="3962400" y="2133600"/>
              <a:ext cx="4419599" cy="1200327"/>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1800" b="1" i="0" u="none" strike="noStrike" cap="none" baseline="0">
                  <a:solidFill>
                    <a:srgbClr val="FF0000"/>
                  </a:solidFill>
                  <a:latin typeface="Times New Roman"/>
                  <a:ea typeface="Times New Roman"/>
                  <a:cs typeface="Times New Roman"/>
                  <a:sym typeface="Times New Roman"/>
                </a:rPr>
                <a:t>Class (static) var</a:t>
              </a:r>
              <a:r>
                <a:rPr lang="en" sz="1800" b="0" i="0" u="none" strike="noStrike" cap="none" baseline="0">
                  <a:solidFill>
                    <a:schemeClr val="dk1"/>
                  </a:solidFill>
                  <a:latin typeface="Times New Roman"/>
                  <a:ea typeface="Times New Roman"/>
                  <a:cs typeface="Times New Roman"/>
                  <a:sym typeface="Times New Roman"/>
                </a:rPr>
                <a:t>: declared </a:t>
              </a:r>
              <a:r>
                <a:rPr lang="en" sz="1800" b="1" i="0" u="none" strike="noStrike" cap="none" baseline="0">
                  <a:solidFill>
                    <a:srgbClr val="800000"/>
                  </a:solidFill>
                  <a:latin typeface="Times New Roman"/>
                  <a:ea typeface="Times New Roman"/>
                  <a:cs typeface="Times New Roman"/>
                  <a:sym typeface="Times New Roman"/>
                </a:rPr>
                <a:t>static</a:t>
              </a:r>
              <a:r>
                <a:rPr lang="en" sz="1800" b="0" i="0" u="none" strike="noStrike" cap="none" baseline="0">
                  <a:solidFill>
                    <a:schemeClr val="dk1"/>
                  </a:solidFill>
                  <a:latin typeface="Times New Roman"/>
                  <a:ea typeface="Times New Roman"/>
                  <a:cs typeface="Times New Roman"/>
                  <a:sym typeface="Times New Roman"/>
                </a:rPr>
                <a:t>. Only one copy of it. Default initial val depends on type, e.g. 0 for </a:t>
              </a:r>
              <a:r>
                <a:rPr lang="en" sz="1800" b="1" i="0" u="none" strike="noStrike" cap="none" baseline="0">
                  <a:solidFill>
                    <a:srgbClr val="800000"/>
                  </a:solidFill>
                  <a:latin typeface="Times New Roman"/>
                  <a:ea typeface="Times New Roman"/>
                  <a:cs typeface="Times New Roman"/>
                  <a:sym typeface="Times New Roman"/>
                </a:rPr>
                <a:t>int</a:t>
              </a:r>
            </a:p>
          </p:txBody>
        </p:sp>
        <p:cxnSp>
          <p:nvCxnSpPr>
            <p:cNvPr id="1148" name="Shape 1148"/>
            <p:cNvCxnSpPr/>
            <p:nvPr/>
          </p:nvCxnSpPr>
          <p:spPr>
            <a:xfrm rot="10800000">
              <a:off x="3124200" y="2362200"/>
              <a:ext cx="838199" cy="0"/>
            </a:xfrm>
            <a:prstGeom prst="straightConnector1">
              <a:avLst/>
            </a:prstGeom>
            <a:noFill/>
            <a:ln w="38100" cap="flat">
              <a:solidFill>
                <a:srgbClr val="800000"/>
              </a:solidFill>
              <a:prstDash val="solid"/>
              <a:round/>
              <a:headEnd type="none" w="med" len="med"/>
              <a:tailEnd type="none" w="med" len="med"/>
            </a:ln>
          </p:spPr>
        </p:cxnSp>
      </p:grpSp>
      <p:grpSp>
        <p:nvGrpSpPr>
          <p:cNvPr id="1149" name="Shape 1149"/>
          <p:cNvGrpSpPr/>
          <p:nvPr/>
        </p:nvGrpSpPr>
        <p:grpSpPr>
          <a:xfrm>
            <a:off x="3129550" y="2871523"/>
            <a:ext cx="6172199" cy="1346120"/>
            <a:chOff x="3129550" y="3828566"/>
            <a:chExt cx="6172199" cy="1794450"/>
          </a:xfrm>
        </p:grpSpPr>
        <p:sp>
          <p:nvSpPr>
            <p:cNvPr id="1150" name="Shape 1150"/>
            <p:cNvSpPr txBox="1"/>
            <p:nvPr/>
          </p:nvSpPr>
          <p:spPr>
            <a:xfrm>
              <a:off x="3129550" y="4053416"/>
              <a:ext cx="6172199" cy="1569599"/>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1800" b="1" i="0" u="none" strike="noStrike" cap="none" baseline="0">
                  <a:solidFill>
                    <a:srgbClr val="FF0000"/>
                  </a:solidFill>
                  <a:latin typeface="Times New Roman"/>
                  <a:ea typeface="Times New Roman"/>
                  <a:cs typeface="Times New Roman"/>
                  <a:sym typeface="Times New Roman"/>
                </a:rPr>
                <a:t>Parameter</a:t>
              </a:r>
              <a:r>
                <a:rPr lang="en" sz="1800" b="0" i="0" u="none" strike="noStrike" cap="none" baseline="0">
                  <a:solidFill>
                    <a:schemeClr val="dk1"/>
                  </a:solidFill>
                  <a:latin typeface="Times New Roman"/>
                  <a:ea typeface="Times New Roman"/>
                  <a:cs typeface="Times New Roman"/>
                  <a:sym typeface="Times New Roman"/>
                </a:rPr>
                <a:t>: declared in () of method header. Created during call before exec. of method body, discarded when call completed. Initial value is value of corresp. arg of call. Scope: body.</a:t>
              </a:r>
            </a:p>
          </p:txBody>
        </p:sp>
        <p:cxnSp>
          <p:nvCxnSpPr>
            <p:cNvPr id="1151" name="Shape 1151"/>
            <p:cNvCxnSpPr/>
            <p:nvPr/>
          </p:nvCxnSpPr>
          <p:spPr>
            <a:xfrm rot="10800000">
              <a:off x="3370925" y="3828566"/>
              <a:ext cx="76199" cy="381000"/>
            </a:xfrm>
            <a:prstGeom prst="straightConnector1">
              <a:avLst/>
            </a:prstGeom>
            <a:noFill/>
            <a:ln w="38100" cap="flat">
              <a:solidFill>
                <a:srgbClr val="800000"/>
              </a:solidFill>
              <a:prstDash val="solid"/>
              <a:round/>
              <a:headEnd type="none" w="med" len="med"/>
              <a:tailEnd type="none" w="med" len="med"/>
            </a:ln>
          </p:spPr>
        </p:cxnSp>
      </p:grpSp>
      <p:grpSp>
        <p:nvGrpSpPr>
          <p:cNvPr id="1152" name="Shape 1152"/>
          <p:cNvGrpSpPr/>
          <p:nvPr/>
        </p:nvGrpSpPr>
        <p:grpSpPr>
          <a:xfrm>
            <a:off x="685800" y="3316849"/>
            <a:ext cx="7924799" cy="1771682"/>
            <a:chOff x="685800" y="4410747"/>
            <a:chExt cx="7924799" cy="2362558"/>
          </a:xfrm>
        </p:grpSpPr>
        <p:sp>
          <p:nvSpPr>
            <p:cNvPr id="1153" name="Shape 1153"/>
            <p:cNvSpPr txBox="1"/>
            <p:nvPr/>
          </p:nvSpPr>
          <p:spPr>
            <a:xfrm>
              <a:off x="685800" y="5573005"/>
              <a:ext cx="7924799" cy="1200299"/>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1800" b="1" i="0" u="none" strike="noStrike" cap="none" baseline="0">
                  <a:solidFill>
                    <a:srgbClr val="FF0000"/>
                  </a:solidFill>
                  <a:latin typeface="Times New Roman"/>
                  <a:ea typeface="Times New Roman"/>
                  <a:cs typeface="Times New Roman"/>
                  <a:sym typeface="Times New Roman"/>
                </a:rPr>
                <a:t>Local variable</a:t>
              </a:r>
              <a:r>
                <a:rPr lang="en" sz="1800" b="0" i="0" u="none" strike="noStrike" cap="none" baseline="0">
                  <a:solidFill>
                    <a:schemeClr val="dk1"/>
                  </a:solidFill>
                  <a:latin typeface="Times New Roman"/>
                  <a:ea typeface="Times New Roman"/>
                  <a:cs typeface="Times New Roman"/>
                  <a:sym typeface="Times New Roman"/>
                </a:rPr>
                <a:t>: declared in method body. Created during call before exec. of body, discarded when call completed. No initial value. Scope: from declaration to end of block.</a:t>
              </a:r>
            </a:p>
          </p:txBody>
        </p:sp>
        <p:cxnSp>
          <p:nvCxnSpPr>
            <p:cNvPr id="1154" name="Shape 1154"/>
            <p:cNvCxnSpPr/>
            <p:nvPr/>
          </p:nvCxnSpPr>
          <p:spPr>
            <a:xfrm flipH="1">
              <a:off x="1578249" y="4410747"/>
              <a:ext cx="243300" cy="1294200"/>
            </a:xfrm>
            <a:prstGeom prst="straightConnector1">
              <a:avLst/>
            </a:prstGeom>
            <a:noFill/>
            <a:ln w="38100" cap="flat">
              <a:solidFill>
                <a:srgbClr val="800000"/>
              </a:solidFill>
              <a:prstDash val="solid"/>
              <a:round/>
              <a:headEnd type="none" w="med" len="med"/>
              <a:tailEnd type="none" w="med" len="med"/>
            </a:ln>
          </p:spPr>
        </p:cxnSp>
      </p:gr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43"/>
                                        </p:tgtEl>
                                        <p:attrNameLst>
                                          <p:attrName>style.visibility</p:attrName>
                                        </p:attrNameLst>
                                      </p:cBhvr>
                                      <p:to>
                                        <p:strVal val="visible"/>
                                      </p:to>
                                    </p:set>
                                    <p:animEffect transition="in" filter="fade">
                                      <p:cBhvr>
                                        <p:cTn id="7" dur="500"/>
                                        <p:tgtEl>
                                          <p:spTgt spid="114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46"/>
                                        </p:tgtEl>
                                        <p:attrNameLst>
                                          <p:attrName>style.visibility</p:attrName>
                                        </p:attrNameLst>
                                      </p:cBhvr>
                                      <p:to>
                                        <p:strVal val="visible"/>
                                      </p:to>
                                    </p:set>
                                    <p:animEffect transition="in" filter="fade">
                                      <p:cBhvr>
                                        <p:cTn id="12" dur="500"/>
                                        <p:tgtEl>
                                          <p:spTgt spid="1146"/>
                                        </p:tgtEl>
                                      </p:cBhvr>
                                    </p:animEffect>
                                  </p:childTnLst>
                                </p:cTn>
                              </p:par>
                              <p:par>
                                <p:cTn id="13" presetID="10" presetClass="exit" presetSubtype="0" fill="hold" nodeType="withEffect">
                                  <p:stCondLst>
                                    <p:cond delay="0"/>
                                  </p:stCondLst>
                                  <p:childTnLst>
                                    <p:animEffect transition="out" filter="fade">
                                      <p:cBhvr>
                                        <p:cTn id="14" dur="1"/>
                                        <p:tgtEl>
                                          <p:spTgt spid="1143"/>
                                        </p:tgtEl>
                                      </p:cBhvr>
                                    </p:animEffect>
                                    <p:set>
                                      <p:cBhvr>
                                        <p:cTn id="15" dur="1" fill="hold">
                                          <p:stCondLst>
                                            <p:cond delay="1"/>
                                          </p:stCondLst>
                                        </p:cTn>
                                        <p:tgtEl>
                                          <p:spTgt spid="1143"/>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149"/>
                                        </p:tgtEl>
                                        <p:attrNameLst>
                                          <p:attrName>style.visibility</p:attrName>
                                        </p:attrNameLst>
                                      </p:cBhvr>
                                      <p:to>
                                        <p:strVal val="visible"/>
                                      </p:to>
                                    </p:set>
                                    <p:animEffect transition="in" filter="fade">
                                      <p:cBhvr>
                                        <p:cTn id="20" dur="500"/>
                                        <p:tgtEl>
                                          <p:spTgt spid="1149"/>
                                        </p:tgtEl>
                                      </p:cBhvr>
                                    </p:animEffect>
                                  </p:childTnLst>
                                </p:cTn>
                              </p:par>
                              <p:par>
                                <p:cTn id="21" presetID="10" presetClass="exit" presetSubtype="0" fill="hold" nodeType="withEffect">
                                  <p:stCondLst>
                                    <p:cond delay="0"/>
                                  </p:stCondLst>
                                  <p:childTnLst>
                                    <p:animEffect transition="out" filter="fade">
                                      <p:cBhvr>
                                        <p:cTn id="22" dur="1"/>
                                        <p:tgtEl>
                                          <p:spTgt spid="1146"/>
                                        </p:tgtEl>
                                      </p:cBhvr>
                                    </p:animEffect>
                                    <p:set>
                                      <p:cBhvr>
                                        <p:cTn id="23" dur="1" fill="hold">
                                          <p:stCondLst>
                                            <p:cond delay="1"/>
                                          </p:stCondLst>
                                        </p:cTn>
                                        <p:tgtEl>
                                          <p:spTgt spid="114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152"/>
                                        </p:tgtEl>
                                        <p:attrNameLst>
                                          <p:attrName>style.visibility</p:attrName>
                                        </p:attrNameLst>
                                      </p:cBhvr>
                                      <p:to>
                                        <p:strVal val="visible"/>
                                      </p:to>
                                    </p:set>
                                    <p:animEffect transition="in" filter="fade">
                                      <p:cBhvr>
                                        <p:cTn id="28" dur="500"/>
                                        <p:tgtEl>
                                          <p:spTgt spid="1152"/>
                                        </p:tgtEl>
                                      </p:cBhvr>
                                    </p:animEffect>
                                  </p:childTnLst>
                                </p:cTn>
                              </p:par>
                              <p:par>
                                <p:cTn id="29" presetID="10" presetClass="exit" presetSubtype="0" fill="hold" nodeType="withEffect">
                                  <p:stCondLst>
                                    <p:cond delay="0"/>
                                  </p:stCondLst>
                                  <p:childTnLst>
                                    <p:animEffect transition="out" filter="fade">
                                      <p:cBhvr>
                                        <p:cTn id="30" dur="1"/>
                                        <p:tgtEl>
                                          <p:spTgt spid="1149"/>
                                        </p:tgtEl>
                                      </p:cBhvr>
                                    </p:animEffect>
                                    <p:set>
                                      <p:cBhvr>
                                        <p:cTn id="31" dur="1" fill="hold">
                                          <p:stCondLst>
                                            <p:cond delay="1"/>
                                          </p:stCondLst>
                                        </p:cTn>
                                        <p:tgtEl>
                                          <p:spTgt spid="114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1158"/>
        <p:cNvGrpSpPr/>
        <p:nvPr/>
      </p:nvGrpSpPr>
      <p:grpSpPr>
        <a:xfrm>
          <a:off x="0" y="0"/>
          <a:ext cx="0" cy="0"/>
          <a:chOff x="0" y="0"/>
          <a:chExt cx="0" cy="0"/>
        </a:xfrm>
      </p:grpSpPr>
      <p:sp>
        <p:nvSpPr>
          <p:cNvPr id="1159" name="Shape 1159"/>
          <p:cNvSpPr txBox="1">
            <a:spLocks noGrp="1"/>
          </p:cNvSpPr>
          <p:nvPr>
            <p:ph type="title"/>
          </p:nvPr>
        </p:nvSpPr>
        <p:spPr>
          <a:xfrm>
            <a:off x="112450" y="495500"/>
            <a:ext cx="3200399" cy="285899"/>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 sz="3200" b="0" i="0" u="none" strike="noStrike" cap="none" baseline="0">
                <a:solidFill>
                  <a:srgbClr val="FF0000"/>
                </a:solidFill>
                <a:latin typeface="Times New Roman"/>
                <a:ea typeface="Times New Roman"/>
                <a:cs typeface="Times New Roman"/>
                <a:sym typeface="Times New Roman"/>
              </a:rPr>
              <a:t>Basic class Box</a:t>
            </a:r>
          </a:p>
        </p:txBody>
      </p:sp>
      <p:sp>
        <p:nvSpPr>
          <p:cNvPr id="1160" name="Shape 1160"/>
          <p:cNvSpPr txBox="1">
            <a:spLocks noGrp="1"/>
          </p:cNvSpPr>
          <p:nvPr>
            <p:ph type="sldNum" idx="12"/>
          </p:nvPr>
        </p:nvSpPr>
        <p:spPr>
          <a:xfrm>
            <a:off x="6553200" y="4686300"/>
            <a:ext cx="1904999" cy="342899"/>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fld id="{00000000-1234-1234-1234-123412341234}" type="slidenum">
              <a:rPr lang="en" sz="1400" b="0" i="0" u="none" strike="noStrike" cap="none" baseline="0">
                <a:solidFill>
                  <a:schemeClr val="dk1"/>
                </a:solidFill>
                <a:latin typeface="Times New Roman"/>
                <a:ea typeface="Times New Roman"/>
                <a:cs typeface="Times New Roman"/>
                <a:sym typeface="Times New Roman"/>
              </a:rPr>
              <a:t>48</a:t>
            </a:fld>
            <a:endParaRPr lang="en" sz="1400" b="0" i="0" u="none" strike="noStrike" cap="none" baseline="0">
              <a:solidFill>
                <a:schemeClr val="dk1"/>
              </a:solidFill>
              <a:latin typeface="Times New Roman"/>
              <a:ea typeface="Times New Roman"/>
              <a:cs typeface="Times New Roman"/>
              <a:sym typeface="Times New Roman"/>
            </a:endParaRPr>
          </a:p>
        </p:txBody>
      </p:sp>
      <p:grpSp>
        <p:nvGrpSpPr>
          <p:cNvPr id="1161" name="Shape 1161"/>
          <p:cNvGrpSpPr/>
          <p:nvPr/>
        </p:nvGrpSpPr>
        <p:grpSpPr>
          <a:xfrm>
            <a:off x="4457781" y="152879"/>
            <a:ext cx="4114721" cy="875810"/>
            <a:chOff x="696856" y="766355"/>
            <a:chExt cx="3696300" cy="3076258"/>
          </a:xfrm>
        </p:grpSpPr>
        <p:sp>
          <p:nvSpPr>
            <p:cNvPr id="1162" name="Shape 1162"/>
            <p:cNvSpPr txBox="1"/>
            <p:nvPr/>
          </p:nvSpPr>
          <p:spPr>
            <a:xfrm>
              <a:off x="696856" y="766355"/>
              <a:ext cx="3696300" cy="989400"/>
            </a:xfrm>
            <a:prstGeom prst="rect">
              <a:avLst/>
            </a:prstGeom>
            <a:solidFill>
              <a:srgbClr val="FCFFE0"/>
            </a:solid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parameter </a:t>
              </a:r>
              <a:r>
                <a:rPr lang="en" sz="2400" b="0" i="0" u="none" strike="noStrike" cap="none" baseline="0">
                  <a:solidFill>
                    <a:srgbClr val="800000"/>
                  </a:solidFill>
                  <a:latin typeface="Times New Roman"/>
                  <a:ea typeface="Times New Roman"/>
                  <a:cs typeface="Times New Roman"/>
                  <a:sym typeface="Times New Roman"/>
                </a:rPr>
                <a:t>T </a:t>
              </a:r>
              <a:r>
                <a:rPr lang="en" sz="2400" b="0" i="0" u="none" strike="noStrike" cap="none" baseline="0">
                  <a:solidFill>
                    <a:schemeClr val="dk1"/>
                  </a:solidFill>
                  <a:latin typeface="Times New Roman"/>
                  <a:ea typeface="Times New Roman"/>
                  <a:cs typeface="Times New Roman"/>
                  <a:sym typeface="Times New Roman"/>
                </a:rPr>
                <a:t>(you choose name)</a:t>
              </a:r>
            </a:p>
          </p:txBody>
        </p:sp>
        <p:cxnSp>
          <p:nvCxnSpPr>
            <p:cNvPr id="1163" name="Shape 1163"/>
            <p:cNvCxnSpPr/>
            <p:nvPr/>
          </p:nvCxnSpPr>
          <p:spPr>
            <a:xfrm>
              <a:off x="2236923" y="2046514"/>
              <a:ext cx="616200" cy="1796099"/>
            </a:xfrm>
            <a:prstGeom prst="straightConnector1">
              <a:avLst/>
            </a:prstGeom>
            <a:noFill/>
            <a:ln w="44450" cap="flat">
              <a:solidFill>
                <a:srgbClr val="D8C938"/>
              </a:solidFill>
              <a:prstDash val="solid"/>
              <a:round/>
              <a:headEnd type="none" w="med" len="med"/>
              <a:tailEnd type="none" w="med" len="med"/>
            </a:ln>
          </p:spPr>
        </p:cxnSp>
      </p:grpSp>
      <p:sp>
        <p:nvSpPr>
          <p:cNvPr id="1164" name="Shape 1164"/>
          <p:cNvSpPr/>
          <p:nvPr/>
        </p:nvSpPr>
        <p:spPr>
          <a:xfrm>
            <a:off x="259475" y="891197"/>
            <a:ext cx="4114800" cy="24585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1" i="0" u="none" strike="noStrike" cap="none" baseline="0">
                <a:solidFill>
                  <a:schemeClr val="dk1"/>
                </a:solidFill>
                <a:latin typeface="Times New Roman"/>
                <a:ea typeface="Times New Roman"/>
                <a:cs typeface="Times New Roman"/>
                <a:sym typeface="Times New Roman"/>
              </a:rPr>
              <a:t>public</a:t>
            </a:r>
            <a:r>
              <a:rPr lang="en" sz="2400" b="0" i="0" u="none" strike="noStrike" cap="none" baseline="0">
                <a:solidFill>
                  <a:schemeClr val="dk1"/>
                </a:solidFill>
                <a:latin typeface="Times New Roman"/>
                <a:ea typeface="Times New Roman"/>
                <a:cs typeface="Times New Roman"/>
                <a:sym typeface="Times New Roman"/>
              </a:rPr>
              <a:t> </a:t>
            </a:r>
            <a:r>
              <a:rPr lang="en" sz="2400" b="1" i="0" u="none" strike="noStrike" cap="none" baseline="0">
                <a:solidFill>
                  <a:schemeClr val="dk1"/>
                </a:solidFill>
                <a:latin typeface="Times New Roman"/>
                <a:ea typeface="Times New Roman"/>
                <a:cs typeface="Times New Roman"/>
                <a:sym typeface="Times New Roman"/>
              </a:rPr>
              <a:t>class</a:t>
            </a:r>
            <a:r>
              <a:rPr lang="en" sz="2400" b="0" i="0" u="none" strike="noStrike" cap="none" baseline="0">
                <a:solidFill>
                  <a:schemeClr val="dk1"/>
                </a:solidFill>
                <a:latin typeface="Times New Roman"/>
                <a:ea typeface="Times New Roman"/>
                <a:cs typeface="Times New Roman"/>
                <a:sym typeface="Times New Roman"/>
              </a:rPr>
              <a:t> Box {</a:t>
            </a:r>
          </a:p>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    </a:t>
            </a:r>
            <a:r>
              <a:rPr lang="en" sz="2400" b="1" i="0" u="none" strike="noStrike" cap="none" baseline="0">
                <a:solidFill>
                  <a:schemeClr val="dk1"/>
                </a:solidFill>
                <a:latin typeface="Times New Roman"/>
                <a:ea typeface="Times New Roman"/>
                <a:cs typeface="Times New Roman"/>
                <a:sym typeface="Times New Roman"/>
              </a:rPr>
              <a:t>private</a:t>
            </a:r>
            <a:r>
              <a:rPr lang="en" sz="2400" b="0" i="0" u="none" strike="noStrike" cap="none" baseline="0">
                <a:solidFill>
                  <a:schemeClr val="dk1"/>
                </a:solidFill>
                <a:latin typeface="Times New Roman"/>
                <a:ea typeface="Times New Roman"/>
                <a:cs typeface="Times New Roman"/>
                <a:sym typeface="Times New Roman"/>
              </a:rPr>
              <a:t> Object object;</a:t>
            </a:r>
          </a:p>
          <a:p>
            <a:pPr marL="0" marR="0" lvl="0" indent="0" algn="l" rtl="0">
              <a:spcBef>
                <a:spcPts val="120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    </a:t>
            </a:r>
            <a:r>
              <a:rPr lang="en" sz="2400" b="1" i="0" u="none" strike="noStrike" cap="none" baseline="0">
                <a:solidFill>
                  <a:schemeClr val="dk1"/>
                </a:solidFill>
                <a:latin typeface="Times New Roman"/>
                <a:ea typeface="Times New Roman"/>
                <a:cs typeface="Times New Roman"/>
                <a:sym typeface="Times New Roman"/>
              </a:rPr>
              <a:t>public</a:t>
            </a:r>
            <a:r>
              <a:rPr lang="en" sz="2400" b="0" i="0" u="none" strike="noStrike" cap="none" baseline="0">
                <a:solidFill>
                  <a:schemeClr val="dk1"/>
                </a:solidFill>
                <a:latin typeface="Times New Roman"/>
                <a:ea typeface="Times New Roman"/>
                <a:cs typeface="Times New Roman"/>
                <a:sym typeface="Times New Roman"/>
              </a:rPr>
              <a:t> void set(Object ob) {</a:t>
            </a:r>
          </a:p>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        object = ob; </a:t>
            </a:r>
          </a:p>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    }</a:t>
            </a:r>
          </a:p>
          <a:p>
            <a:pPr marL="0" marR="0" lvl="0" indent="0" algn="l" rtl="0">
              <a:spcBef>
                <a:spcPts val="60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    </a:t>
            </a:r>
            <a:r>
              <a:rPr lang="en" sz="2400" b="1" i="0" u="none" strike="noStrike" cap="none" baseline="0">
                <a:solidFill>
                  <a:schemeClr val="dk1"/>
                </a:solidFill>
                <a:latin typeface="Times New Roman"/>
                <a:ea typeface="Times New Roman"/>
                <a:cs typeface="Times New Roman"/>
                <a:sym typeface="Times New Roman"/>
              </a:rPr>
              <a:t>public</a:t>
            </a:r>
            <a:r>
              <a:rPr lang="en" sz="2400" b="0" i="0" u="none" strike="noStrike" cap="none" baseline="0">
                <a:solidFill>
                  <a:schemeClr val="dk1"/>
                </a:solidFill>
                <a:latin typeface="Times New Roman"/>
                <a:ea typeface="Times New Roman"/>
                <a:cs typeface="Times New Roman"/>
                <a:sym typeface="Times New Roman"/>
              </a:rPr>
              <a:t> Object get() { </a:t>
            </a:r>
          </a:p>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       return object;</a:t>
            </a:r>
            <a:br>
              <a:rPr lang="en" sz="2400" b="0" i="0" u="none" strike="noStrike" cap="none" baseline="0">
                <a:solidFill>
                  <a:schemeClr val="dk1"/>
                </a:solidFill>
                <a:latin typeface="Times New Roman"/>
                <a:ea typeface="Times New Roman"/>
                <a:cs typeface="Times New Roman"/>
                <a:sym typeface="Times New Roman"/>
              </a:rPr>
            </a:br>
            <a:r>
              <a:rPr lang="en" sz="2400" b="0" i="0" u="none" strike="noStrike" cap="none" baseline="0">
                <a:solidFill>
                  <a:schemeClr val="dk1"/>
                </a:solidFill>
                <a:latin typeface="Times New Roman"/>
                <a:ea typeface="Times New Roman"/>
                <a:cs typeface="Times New Roman"/>
                <a:sym typeface="Times New Roman"/>
              </a:rPr>
              <a:t>    }   …</a:t>
            </a:r>
          </a:p>
        </p:txBody>
      </p:sp>
      <p:sp>
        <p:nvSpPr>
          <p:cNvPr id="1165" name="Shape 1165"/>
          <p:cNvSpPr txBox="1"/>
          <p:nvPr/>
        </p:nvSpPr>
        <p:spPr>
          <a:xfrm>
            <a:off x="910675" y="3816150"/>
            <a:ext cx="3925799" cy="1258800"/>
          </a:xfrm>
          <a:prstGeom prst="rect">
            <a:avLst/>
          </a:prstGeom>
          <a:solidFill>
            <a:srgbClr val="E5F9FF"/>
          </a:solid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1800" b="0" i="0" u="none" strike="noStrike" cap="none" baseline="0">
                <a:solidFill>
                  <a:schemeClr val="dk1"/>
                </a:solidFill>
                <a:latin typeface="Times New Roman"/>
                <a:ea typeface="Times New Roman"/>
                <a:cs typeface="Times New Roman"/>
                <a:sym typeface="Times New Roman"/>
              </a:rPr>
              <a:t>New code</a:t>
            </a:r>
          </a:p>
          <a:p>
            <a:pPr marL="0" marR="0" lvl="0" indent="0" algn="l" rtl="0">
              <a:spcBef>
                <a:spcPts val="0"/>
              </a:spcBef>
              <a:spcAft>
                <a:spcPts val="0"/>
              </a:spcAft>
              <a:buSzPct val="25000"/>
              <a:buNone/>
            </a:pPr>
            <a:r>
              <a:rPr lang="en" sz="1800" b="0" i="0" u="none" strike="noStrike" cap="none" baseline="0">
                <a:solidFill>
                  <a:srgbClr val="800000"/>
                </a:solidFill>
                <a:latin typeface="Times New Roman"/>
                <a:ea typeface="Times New Roman"/>
                <a:cs typeface="Times New Roman"/>
                <a:sym typeface="Times New Roman"/>
              </a:rPr>
              <a:t>Box&lt;Integer&gt; b= </a:t>
            </a:r>
            <a:r>
              <a:rPr lang="en" sz="1800" b="1" i="0" u="none" strike="noStrike" cap="none" baseline="0">
                <a:solidFill>
                  <a:srgbClr val="800000"/>
                </a:solidFill>
                <a:latin typeface="Times New Roman"/>
                <a:ea typeface="Times New Roman"/>
                <a:cs typeface="Times New Roman"/>
                <a:sym typeface="Times New Roman"/>
              </a:rPr>
              <a:t>new </a:t>
            </a:r>
            <a:r>
              <a:rPr lang="en" sz="1800" b="0" i="0" u="none" strike="noStrike" cap="none" baseline="0">
                <a:solidFill>
                  <a:srgbClr val="800000"/>
                </a:solidFill>
                <a:latin typeface="Times New Roman"/>
                <a:ea typeface="Times New Roman"/>
                <a:cs typeface="Times New Roman"/>
                <a:sym typeface="Times New Roman"/>
              </a:rPr>
              <a:t>Box&lt;Integer&gt;();</a:t>
            </a:r>
          </a:p>
          <a:p>
            <a:pPr marL="0" marR="0" lvl="0" indent="0" algn="l" rtl="0">
              <a:spcBef>
                <a:spcPts val="0"/>
              </a:spcBef>
              <a:spcAft>
                <a:spcPts val="0"/>
              </a:spcAft>
              <a:buSzPct val="25000"/>
              <a:buNone/>
            </a:pPr>
            <a:r>
              <a:rPr lang="en" sz="1800" b="0" i="0" u="none" strike="noStrike" cap="none" baseline="0">
                <a:solidFill>
                  <a:srgbClr val="800000"/>
                </a:solidFill>
                <a:latin typeface="Times New Roman"/>
                <a:ea typeface="Times New Roman"/>
                <a:cs typeface="Times New Roman"/>
                <a:sym typeface="Times New Roman"/>
              </a:rPr>
              <a:t>b.set(</a:t>
            </a:r>
            <a:r>
              <a:rPr lang="en" sz="1800" b="1" i="0" u="none" strike="noStrike" cap="none" baseline="0">
                <a:solidFill>
                  <a:srgbClr val="800000"/>
                </a:solidFill>
                <a:latin typeface="Times New Roman"/>
                <a:ea typeface="Times New Roman"/>
                <a:cs typeface="Times New Roman"/>
                <a:sym typeface="Times New Roman"/>
              </a:rPr>
              <a:t>new </a:t>
            </a:r>
            <a:r>
              <a:rPr lang="en" sz="1800" b="0" i="0" u="none" strike="noStrike" cap="none" baseline="0">
                <a:solidFill>
                  <a:srgbClr val="800000"/>
                </a:solidFill>
                <a:latin typeface="Times New Roman"/>
                <a:ea typeface="Times New Roman"/>
                <a:cs typeface="Times New Roman"/>
                <a:sym typeface="Times New Roman"/>
              </a:rPr>
              <a:t>Integer(35));</a:t>
            </a:r>
          </a:p>
          <a:p>
            <a:pPr marL="0" marR="0" lvl="0" indent="0" algn="l" rtl="0">
              <a:spcBef>
                <a:spcPts val="0"/>
              </a:spcBef>
              <a:spcAft>
                <a:spcPts val="0"/>
              </a:spcAft>
              <a:buSzPct val="25000"/>
              <a:buNone/>
            </a:pPr>
            <a:r>
              <a:rPr lang="en" sz="1800" b="0" i="0" u="none" strike="noStrike" cap="none" baseline="0">
                <a:solidFill>
                  <a:srgbClr val="800000"/>
                </a:solidFill>
                <a:latin typeface="Times New Roman"/>
                <a:ea typeface="Times New Roman"/>
                <a:cs typeface="Times New Roman"/>
                <a:sym typeface="Times New Roman"/>
              </a:rPr>
              <a:t>Integer </a:t>
            </a:r>
            <a:r>
              <a:rPr lang="en" sz="1800" b="0" i="0" u="sng" strike="noStrike" cap="none" baseline="0">
                <a:solidFill>
                  <a:srgbClr val="800000"/>
                </a:solidFill>
                <a:latin typeface="Times New Roman"/>
                <a:ea typeface="Times New Roman"/>
                <a:cs typeface="Times New Roman"/>
                <a:sym typeface="Times New Roman"/>
              </a:rPr>
              <a:t>x= b.get();</a:t>
            </a:r>
          </a:p>
        </p:txBody>
      </p:sp>
      <p:grpSp>
        <p:nvGrpSpPr>
          <p:cNvPr id="1166" name="Shape 1166"/>
          <p:cNvGrpSpPr/>
          <p:nvPr/>
        </p:nvGrpSpPr>
        <p:grpSpPr>
          <a:xfrm>
            <a:off x="3810000" y="685800"/>
            <a:ext cx="4914725" cy="2869272"/>
            <a:chOff x="3810000" y="914400"/>
            <a:chExt cx="4914725" cy="3825696"/>
          </a:xfrm>
        </p:grpSpPr>
        <p:sp>
          <p:nvSpPr>
            <p:cNvPr id="1167" name="Shape 1167"/>
            <p:cNvSpPr/>
            <p:nvPr/>
          </p:nvSpPr>
          <p:spPr>
            <a:xfrm>
              <a:off x="4609925" y="1462296"/>
              <a:ext cx="4114800" cy="3277799"/>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1" i="0" u="none" strike="noStrike" cap="none" baseline="0">
                  <a:solidFill>
                    <a:schemeClr val="dk1"/>
                  </a:solidFill>
                  <a:latin typeface="Times New Roman"/>
                  <a:ea typeface="Times New Roman"/>
                  <a:cs typeface="Times New Roman"/>
                  <a:sym typeface="Times New Roman"/>
                </a:rPr>
                <a:t>public</a:t>
              </a:r>
              <a:r>
                <a:rPr lang="en" sz="2400" b="0" i="0" u="none" strike="noStrike" cap="none" baseline="0">
                  <a:solidFill>
                    <a:schemeClr val="dk1"/>
                  </a:solidFill>
                  <a:latin typeface="Times New Roman"/>
                  <a:ea typeface="Times New Roman"/>
                  <a:cs typeface="Times New Roman"/>
                  <a:sym typeface="Times New Roman"/>
                </a:rPr>
                <a:t> </a:t>
              </a:r>
              <a:r>
                <a:rPr lang="en" sz="2400" b="1" i="0" u="none" strike="noStrike" cap="none" baseline="0">
                  <a:solidFill>
                    <a:schemeClr val="dk1"/>
                  </a:solidFill>
                  <a:latin typeface="Times New Roman"/>
                  <a:ea typeface="Times New Roman"/>
                  <a:cs typeface="Times New Roman"/>
                  <a:sym typeface="Times New Roman"/>
                </a:rPr>
                <a:t>class</a:t>
              </a:r>
              <a:r>
                <a:rPr lang="en" sz="2400" b="0" i="0" u="none" strike="noStrike" cap="none" baseline="0">
                  <a:solidFill>
                    <a:schemeClr val="dk1"/>
                  </a:solidFill>
                  <a:latin typeface="Times New Roman"/>
                  <a:ea typeface="Times New Roman"/>
                  <a:cs typeface="Times New Roman"/>
                  <a:sym typeface="Times New Roman"/>
                </a:rPr>
                <a:t> Box&lt;</a:t>
              </a:r>
              <a:r>
                <a:rPr lang="en" sz="2400" b="0" i="0" u="none" strike="noStrike" cap="none" baseline="0">
                  <a:solidFill>
                    <a:srgbClr val="800000"/>
                  </a:solidFill>
                  <a:latin typeface="Times New Roman"/>
                  <a:ea typeface="Times New Roman"/>
                  <a:cs typeface="Times New Roman"/>
                  <a:sym typeface="Times New Roman"/>
                </a:rPr>
                <a:t>T</a:t>
              </a:r>
              <a:r>
                <a:rPr lang="en" sz="2400" b="0" i="0" u="none" strike="noStrike" cap="none" baseline="0">
                  <a:solidFill>
                    <a:schemeClr val="dk1"/>
                  </a:solidFill>
                  <a:latin typeface="Times New Roman"/>
                  <a:ea typeface="Times New Roman"/>
                  <a:cs typeface="Times New Roman"/>
                  <a:sym typeface="Times New Roman"/>
                </a:rPr>
                <a:t>&gt; {</a:t>
              </a:r>
            </a:p>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    </a:t>
              </a:r>
              <a:r>
                <a:rPr lang="en" sz="2400" b="1" i="0" u="none" strike="noStrike" cap="none" baseline="0">
                  <a:solidFill>
                    <a:schemeClr val="dk1"/>
                  </a:solidFill>
                  <a:latin typeface="Times New Roman"/>
                  <a:ea typeface="Times New Roman"/>
                  <a:cs typeface="Times New Roman"/>
                  <a:sym typeface="Times New Roman"/>
                </a:rPr>
                <a:t>private</a:t>
              </a:r>
              <a:r>
                <a:rPr lang="en" sz="2400" b="0" i="0" u="none" strike="noStrike" cap="none" baseline="0">
                  <a:solidFill>
                    <a:schemeClr val="dk1"/>
                  </a:solidFill>
                  <a:latin typeface="Times New Roman"/>
                  <a:ea typeface="Times New Roman"/>
                  <a:cs typeface="Times New Roman"/>
                  <a:sym typeface="Times New Roman"/>
                </a:rPr>
                <a:t> </a:t>
              </a:r>
              <a:r>
                <a:rPr lang="en" sz="2400" b="0" i="0" u="none" strike="noStrike" cap="none" baseline="0">
                  <a:solidFill>
                    <a:srgbClr val="800000"/>
                  </a:solidFill>
                  <a:latin typeface="Times New Roman"/>
                  <a:ea typeface="Times New Roman"/>
                  <a:cs typeface="Times New Roman"/>
                  <a:sym typeface="Times New Roman"/>
                </a:rPr>
                <a:t>T </a:t>
              </a:r>
              <a:r>
                <a:rPr lang="en" sz="2400" b="0" i="0" u="none" strike="noStrike" cap="none" baseline="0">
                  <a:solidFill>
                    <a:schemeClr val="dk1"/>
                  </a:solidFill>
                  <a:latin typeface="Times New Roman"/>
                  <a:ea typeface="Times New Roman"/>
                  <a:cs typeface="Times New Roman"/>
                  <a:sym typeface="Times New Roman"/>
                </a:rPr>
                <a:t>object;</a:t>
              </a:r>
            </a:p>
            <a:p>
              <a:pPr marL="0" marR="0" lvl="0" indent="0" algn="l" rtl="0">
                <a:spcBef>
                  <a:spcPts val="120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    </a:t>
              </a:r>
              <a:r>
                <a:rPr lang="en" sz="2400" b="1" i="0" u="none" strike="noStrike" cap="none" baseline="0">
                  <a:solidFill>
                    <a:schemeClr val="dk1"/>
                  </a:solidFill>
                  <a:latin typeface="Times New Roman"/>
                  <a:ea typeface="Times New Roman"/>
                  <a:cs typeface="Times New Roman"/>
                  <a:sym typeface="Times New Roman"/>
                </a:rPr>
                <a:t>public</a:t>
              </a:r>
              <a:r>
                <a:rPr lang="en" sz="2400" b="0" i="0" u="none" strike="noStrike" cap="none" baseline="0">
                  <a:solidFill>
                    <a:schemeClr val="dk1"/>
                  </a:solidFill>
                  <a:latin typeface="Times New Roman"/>
                  <a:ea typeface="Times New Roman"/>
                  <a:cs typeface="Times New Roman"/>
                  <a:sym typeface="Times New Roman"/>
                </a:rPr>
                <a:t> void set(</a:t>
              </a:r>
              <a:r>
                <a:rPr lang="en" sz="2400" b="0" i="0" u="none" strike="noStrike" cap="none" baseline="0">
                  <a:solidFill>
                    <a:srgbClr val="800000"/>
                  </a:solidFill>
                  <a:latin typeface="Times New Roman"/>
                  <a:ea typeface="Times New Roman"/>
                  <a:cs typeface="Times New Roman"/>
                  <a:sym typeface="Times New Roman"/>
                </a:rPr>
                <a:t>T </a:t>
              </a:r>
              <a:r>
                <a:rPr lang="en" sz="2400" b="0" i="0" u="none" strike="noStrike" cap="none" baseline="0">
                  <a:solidFill>
                    <a:schemeClr val="dk1"/>
                  </a:solidFill>
                  <a:latin typeface="Times New Roman"/>
                  <a:ea typeface="Times New Roman"/>
                  <a:cs typeface="Times New Roman"/>
                  <a:sym typeface="Times New Roman"/>
                </a:rPr>
                <a:t>ob) {</a:t>
              </a:r>
            </a:p>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        object = ob; </a:t>
              </a:r>
            </a:p>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    }</a:t>
              </a:r>
            </a:p>
            <a:p>
              <a:pPr marL="0" marR="0" lvl="0" indent="0" algn="l" rtl="0">
                <a:spcBef>
                  <a:spcPts val="60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    </a:t>
              </a:r>
              <a:r>
                <a:rPr lang="en" sz="2400" b="1" i="0" u="none" strike="noStrike" cap="none" baseline="0">
                  <a:solidFill>
                    <a:schemeClr val="dk1"/>
                  </a:solidFill>
                  <a:latin typeface="Times New Roman"/>
                  <a:ea typeface="Times New Roman"/>
                  <a:cs typeface="Times New Roman"/>
                  <a:sym typeface="Times New Roman"/>
                </a:rPr>
                <a:t>public</a:t>
              </a:r>
              <a:r>
                <a:rPr lang="en" sz="2400" b="0" i="0" u="none" strike="noStrike" cap="none" baseline="0">
                  <a:solidFill>
                    <a:schemeClr val="dk1"/>
                  </a:solidFill>
                  <a:latin typeface="Times New Roman"/>
                  <a:ea typeface="Times New Roman"/>
                  <a:cs typeface="Times New Roman"/>
                  <a:sym typeface="Times New Roman"/>
                </a:rPr>
                <a:t> </a:t>
              </a:r>
              <a:r>
                <a:rPr lang="en" sz="2400" b="0" i="0" u="none" strike="noStrike" cap="none" baseline="0">
                  <a:solidFill>
                    <a:srgbClr val="800000"/>
                  </a:solidFill>
                  <a:latin typeface="Times New Roman"/>
                  <a:ea typeface="Times New Roman"/>
                  <a:cs typeface="Times New Roman"/>
                  <a:sym typeface="Times New Roman"/>
                </a:rPr>
                <a:t>T </a:t>
              </a:r>
              <a:r>
                <a:rPr lang="en" sz="2400" b="0" i="0" u="none" strike="noStrike" cap="none" baseline="0">
                  <a:solidFill>
                    <a:schemeClr val="dk1"/>
                  </a:solidFill>
                  <a:latin typeface="Times New Roman"/>
                  <a:ea typeface="Times New Roman"/>
                  <a:cs typeface="Times New Roman"/>
                  <a:sym typeface="Times New Roman"/>
                </a:rPr>
                <a:t>get() { </a:t>
              </a:r>
            </a:p>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       return object;</a:t>
              </a:r>
              <a:br>
                <a:rPr lang="en" sz="2400" b="0" i="0" u="none" strike="noStrike" cap="none" baseline="0">
                  <a:solidFill>
                    <a:schemeClr val="dk1"/>
                  </a:solidFill>
                  <a:latin typeface="Times New Roman"/>
                  <a:ea typeface="Times New Roman"/>
                  <a:cs typeface="Times New Roman"/>
                  <a:sym typeface="Times New Roman"/>
                </a:rPr>
              </a:br>
              <a:r>
                <a:rPr lang="en" sz="2400" b="0" i="0" u="none" strike="noStrike" cap="none" baseline="0">
                  <a:solidFill>
                    <a:schemeClr val="dk1"/>
                  </a:solidFill>
                  <a:latin typeface="Times New Roman"/>
                  <a:ea typeface="Times New Roman"/>
                  <a:cs typeface="Times New Roman"/>
                  <a:sym typeface="Times New Roman"/>
                </a:rPr>
                <a:t>    }   …</a:t>
              </a:r>
            </a:p>
          </p:txBody>
        </p:sp>
        <p:sp>
          <p:nvSpPr>
            <p:cNvPr id="1168" name="Shape 1168"/>
            <p:cNvSpPr txBox="1"/>
            <p:nvPr/>
          </p:nvSpPr>
          <p:spPr>
            <a:xfrm>
              <a:off x="3810000" y="914400"/>
              <a:ext cx="4572000" cy="381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 sz="3200" b="0" i="0" u="none" strike="noStrike" cap="none" baseline="0">
                  <a:solidFill>
                    <a:srgbClr val="FF0000"/>
                  </a:solidFill>
                  <a:latin typeface="Times New Roman"/>
                  <a:ea typeface="Times New Roman"/>
                  <a:cs typeface="Times New Roman"/>
                  <a:sym typeface="Times New Roman"/>
                </a:rPr>
                <a:t>Written using generic type</a:t>
              </a:r>
            </a:p>
          </p:txBody>
        </p:sp>
      </p:grpSp>
      <p:sp>
        <p:nvSpPr>
          <p:cNvPr id="1169" name="Shape 1169"/>
          <p:cNvSpPr txBox="1"/>
          <p:nvPr/>
        </p:nvSpPr>
        <p:spPr>
          <a:xfrm>
            <a:off x="5791200" y="4063218"/>
            <a:ext cx="3200399" cy="623083"/>
          </a:xfrm>
          <a:prstGeom prst="rect">
            <a:avLst/>
          </a:prstGeom>
          <a:solidFill>
            <a:srgbClr val="FCFFE0"/>
          </a:solid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0" i="0" u="none" strike="noStrike" cap="none" baseline="0">
                <a:solidFill>
                  <a:schemeClr val="dk1"/>
                </a:solidFill>
                <a:latin typeface="Times New Roman"/>
                <a:ea typeface="Times New Roman"/>
                <a:cs typeface="Times New Roman"/>
                <a:sym typeface="Times New Roman"/>
              </a:rPr>
              <a:t>Replace type </a:t>
            </a:r>
            <a:r>
              <a:rPr lang="en" sz="2400" b="0" i="0" u="none" strike="noStrike" cap="none" baseline="0">
                <a:solidFill>
                  <a:srgbClr val="800000"/>
                </a:solidFill>
                <a:latin typeface="Times New Roman"/>
                <a:ea typeface="Times New Roman"/>
                <a:cs typeface="Times New Roman"/>
                <a:sym typeface="Times New Roman"/>
              </a:rPr>
              <a:t>Object ev</a:t>
            </a:r>
            <a:r>
              <a:rPr lang="en" sz="2400" b="0" i="0" u="none" strike="noStrike" cap="none" baseline="0">
                <a:solidFill>
                  <a:srgbClr val="000000"/>
                </a:solidFill>
                <a:latin typeface="Times New Roman"/>
                <a:ea typeface="Times New Roman"/>
                <a:cs typeface="Times New Roman"/>
                <a:sym typeface="Times New Roman"/>
              </a:rPr>
              <a:t>erywhere by </a:t>
            </a:r>
            <a:r>
              <a:rPr lang="en" sz="2400" b="0" i="0" u="none" strike="noStrike" cap="none" baseline="0">
                <a:solidFill>
                  <a:srgbClr val="800000"/>
                </a:solidFill>
                <a:latin typeface="Times New Roman"/>
                <a:ea typeface="Times New Roman"/>
                <a:cs typeface="Times New Roman"/>
                <a:sym typeface="Times New Roman"/>
              </a:rPr>
              <a:t>T</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66"/>
                                        </p:tgtEl>
                                        <p:attrNameLst>
                                          <p:attrName>style.visibility</p:attrName>
                                        </p:attrNameLst>
                                      </p:cBhvr>
                                      <p:to>
                                        <p:strVal val="visible"/>
                                      </p:to>
                                    </p:set>
                                    <p:animEffect transition="in" filter="fade">
                                      <p:cBhvr>
                                        <p:cTn id="7" dur="500"/>
                                        <p:tgtEl>
                                          <p:spTgt spid="116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61"/>
                                        </p:tgtEl>
                                        <p:attrNameLst>
                                          <p:attrName>style.visibility</p:attrName>
                                        </p:attrNameLst>
                                      </p:cBhvr>
                                      <p:to>
                                        <p:strVal val="visible"/>
                                      </p:to>
                                    </p:set>
                                    <p:animEffect transition="in" filter="fade">
                                      <p:cBhvr>
                                        <p:cTn id="12" dur="500"/>
                                        <p:tgtEl>
                                          <p:spTgt spid="116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65"/>
                                        </p:tgtEl>
                                        <p:attrNameLst>
                                          <p:attrName>style.visibility</p:attrName>
                                        </p:attrNameLst>
                                      </p:cBhvr>
                                      <p:to>
                                        <p:strVal val="visible"/>
                                      </p:to>
                                    </p:set>
                                    <p:animEffect transition="in" filter="fade">
                                      <p:cBhvr>
                                        <p:cTn id="17" dur="500"/>
                                        <p:tgtEl>
                                          <p:spTgt spid="11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1173"/>
        <p:cNvGrpSpPr/>
        <p:nvPr/>
      </p:nvGrpSpPr>
      <p:grpSpPr>
        <a:xfrm>
          <a:off x="0" y="0"/>
          <a:ext cx="0" cy="0"/>
          <a:chOff x="0" y="0"/>
          <a:chExt cx="0" cy="0"/>
        </a:xfrm>
      </p:grpSpPr>
      <p:sp>
        <p:nvSpPr>
          <p:cNvPr id="1174" name="Shape 1174"/>
          <p:cNvSpPr txBox="1">
            <a:spLocks noGrp="1"/>
          </p:cNvSpPr>
          <p:nvPr>
            <p:ph type="title"/>
          </p:nvPr>
        </p:nvSpPr>
        <p:spPr>
          <a:xfrm>
            <a:off x="1788000" y="1014225"/>
            <a:ext cx="5567999" cy="1242299"/>
          </a:xfrm>
          <a:prstGeom prst="rect">
            <a:avLst/>
          </a:prstGeom>
        </p:spPr>
        <p:txBody>
          <a:bodyPr lIns="91425" tIns="91425" rIns="91425" bIns="91425" anchor="ctr" anchorCtr="0">
            <a:noAutofit/>
          </a:bodyPr>
          <a:lstStyle/>
          <a:p>
            <a:pPr lvl="0" rtl="0">
              <a:spcBef>
                <a:spcPts val="0"/>
              </a:spcBef>
              <a:buNone/>
            </a:pPr>
            <a:r>
              <a:rPr lang="en" sz="7200">
                <a:solidFill>
                  <a:srgbClr val="FF0000"/>
                </a:solidFill>
              </a:rPr>
              <a:t>Linked Lists</a:t>
            </a:r>
          </a:p>
        </p:txBody>
      </p:sp>
      <p:sp>
        <p:nvSpPr>
          <p:cNvPr id="1175" name="Shape 1175"/>
          <p:cNvSpPr txBox="1"/>
          <p:nvPr/>
        </p:nvSpPr>
        <p:spPr>
          <a:xfrm>
            <a:off x="398750" y="2564675"/>
            <a:ext cx="8382599" cy="987899"/>
          </a:xfrm>
          <a:prstGeom prst="rect">
            <a:avLst/>
          </a:prstGeom>
          <a:noFill/>
          <a:ln>
            <a:noFill/>
          </a:ln>
        </p:spPr>
        <p:txBody>
          <a:bodyPr lIns="91425" tIns="91425" rIns="91425" bIns="91425" anchor="t" anchorCtr="0">
            <a:noAutofit/>
          </a:bodyPr>
          <a:lstStyle/>
          <a:p>
            <a:pPr algn="ctr">
              <a:spcBef>
                <a:spcPts val="0"/>
              </a:spcBef>
              <a:buNone/>
            </a:pPr>
            <a:r>
              <a:rPr lang="en" sz="3000"/>
              <a:t>(These slides are from the class lectures and available on the website as well)</a:t>
            </a:r>
          </a:p>
        </p:txBody>
      </p:sp>
    </p:spTree>
  </p:cSld>
  <p:clrMapOvr>
    <a:masterClrMapping/>
  </p:clrMapOvr>
  <p:transition xmlns:p14="http://schemas.microsoft.com/office/powerpoint/2010/mai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Shape 343"/>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200"/>
              <a:t>String literals</a:t>
            </a:r>
          </a:p>
        </p:txBody>
      </p:sp>
      <p:sp>
        <p:nvSpPr>
          <p:cNvPr id="344" name="Shape 344"/>
          <p:cNvSpPr txBox="1">
            <a:spLocks noGrp="1"/>
          </p:cNvSpPr>
          <p:nvPr>
            <p:ph type="body" idx="1"/>
          </p:nvPr>
        </p:nvSpPr>
        <p:spPr>
          <a:xfrm>
            <a:off x="457200" y="1063375"/>
            <a:ext cx="8229600" cy="3725699"/>
          </a:xfrm>
          <a:prstGeom prst="rect">
            <a:avLst/>
          </a:prstGeom>
        </p:spPr>
        <p:txBody>
          <a:bodyPr lIns="91425" tIns="91425" rIns="91425" bIns="91425" anchor="t" anchorCtr="0">
            <a:noAutofit/>
          </a:bodyPr>
          <a:lstStyle/>
          <a:p>
            <a:pPr lvl="0" rtl="0">
              <a:spcBef>
                <a:spcPts val="0"/>
              </a:spcBef>
              <a:buNone/>
            </a:pPr>
            <a:r>
              <a:rPr lang="en" sz="2200"/>
              <a:t>String instantiation:</a:t>
            </a:r>
          </a:p>
          <a:p>
            <a:pPr marL="457200" lvl="0" indent="-368300" rtl="0">
              <a:spcBef>
                <a:spcPts val="0"/>
              </a:spcBef>
              <a:buClr>
                <a:schemeClr val="dk1"/>
              </a:buClr>
              <a:buSzPct val="100000"/>
              <a:buFont typeface="Arial"/>
              <a:buChar char="●"/>
            </a:pPr>
            <a:r>
              <a:rPr lang="en" sz="2200"/>
              <a:t>Constructor: </a:t>
            </a:r>
            <a:r>
              <a:rPr lang="en" sz="2200" b="1">
                <a:solidFill>
                  <a:srgbClr val="1155CC"/>
                </a:solidFill>
                <a:latin typeface="Courier New"/>
                <a:ea typeface="Courier New"/>
                <a:cs typeface="Courier New"/>
                <a:sym typeface="Courier New"/>
              </a:rPr>
              <a:t>String s = new String(“dog”);</a:t>
            </a:r>
          </a:p>
          <a:p>
            <a:pPr marL="457200" lvl="0" indent="-368300" rtl="0">
              <a:spcBef>
                <a:spcPts val="0"/>
              </a:spcBef>
              <a:buClr>
                <a:schemeClr val="dk1"/>
              </a:buClr>
              <a:buSzPct val="100000"/>
              <a:buFont typeface="Arial"/>
              <a:buChar char="●"/>
            </a:pPr>
            <a:r>
              <a:rPr lang="en" sz="2200"/>
              <a:t>Literal: </a:t>
            </a:r>
            <a:r>
              <a:rPr lang="en" sz="2200" b="1">
                <a:solidFill>
                  <a:srgbClr val="1155CC"/>
                </a:solidFill>
                <a:latin typeface="Courier New"/>
                <a:ea typeface="Courier New"/>
                <a:cs typeface="Courier New"/>
                <a:sym typeface="Courier New"/>
              </a:rPr>
              <a:t>String s2 = “dog”;</a:t>
            </a:r>
          </a:p>
          <a:p>
            <a:pPr marL="457200" lvl="0" indent="-368300" rtl="0">
              <a:spcBef>
                <a:spcPts val="0"/>
              </a:spcBef>
              <a:buClr>
                <a:schemeClr val="dk1"/>
              </a:buClr>
              <a:buSzPct val="100000"/>
              <a:buFont typeface="Arial"/>
              <a:buChar char="●"/>
            </a:pPr>
            <a:r>
              <a:rPr lang="en" sz="2200"/>
              <a:t>Roughly equivalent, but literal is preferred</a:t>
            </a:r>
          </a:p>
          <a:p>
            <a:pPr lvl="0" rtl="0">
              <a:spcBef>
                <a:spcPts val="0"/>
              </a:spcBef>
              <a:buNone/>
            </a:pPr>
            <a:endParaRPr sz="2200"/>
          </a:p>
        </p:txBody>
      </p:sp>
      <p:sp>
        <p:nvSpPr>
          <p:cNvPr id="345" name="Shape 345"/>
          <p:cNvSpPr txBox="1"/>
          <p:nvPr/>
        </p:nvSpPr>
        <p:spPr>
          <a:xfrm>
            <a:off x="1049775" y="2926225"/>
            <a:ext cx="962099" cy="453299"/>
          </a:xfrm>
          <a:prstGeom prst="rect">
            <a:avLst/>
          </a:prstGeom>
          <a:noFill/>
          <a:ln>
            <a:noFill/>
          </a:ln>
        </p:spPr>
        <p:txBody>
          <a:bodyPr lIns="91425" tIns="91425" rIns="91425" bIns="91425" anchor="t" anchorCtr="0">
            <a:noAutofit/>
          </a:bodyPr>
          <a:lstStyle/>
          <a:p>
            <a:pPr lvl="0" rtl="0">
              <a:spcBef>
                <a:spcPts val="0"/>
              </a:spcBef>
              <a:buNone/>
            </a:pPr>
            <a:r>
              <a:rPr lang="en" sz="2200" b="1">
                <a:solidFill>
                  <a:srgbClr val="1155CC"/>
                </a:solidFill>
                <a:latin typeface="Courier New"/>
                <a:ea typeface="Courier New"/>
                <a:cs typeface="Courier New"/>
                <a:sym typeface="Courier New"/>
              </a:rPr>
              <a:t>s</a:t>
            </a:r>
          </a:p>
        </p:txBody>
      </p:sp>
      <p:cxnSp>
        <p:nvCxnSpPr>
          <p:cNvPr id="346" name="Shape 346"/>
          <p:cNvCxnSpPr>
            <a:stCxn id="347" idx="3"/>
            <a:endCxn id="348" idx="1"/>
          </p:cNvCxnSpPr>
          <p:nvPr/>
        </p:nvCxnSpPr>
        <p:spPr>
          <a:xfrm>
            <a:off x="2983174" y="3152874"/>
            <a:ext cx="3488100" cy="0"/>
          </a:xfrm>
          <a:prstGeom prst="straightConnector1">
            <a:avLst/>
          </a:prstGeom>
          <a:noFill/>
          <a:ln w="38100" cap="flat">
            <a:solidFill>
              <a:schemeClr val="dk2"/>
            </a:solidFill>
            <a:prstDash val="solid"/>
            <a:round/>
            <a:headEnd type="none" w="lg" len="lg"/>
            <a:tailEnd type="triangle" w="lg" len="lg"/>
          </a:ln>
        </p:spPr>
      </p:cxnSp>
      <p:sp>
        <p:nvSpPr>
          <p:cNvPr id="349" name="Shape 349"/>
          <p:cNvSpPr txBox="1"/>
          <p:nvPr/>
        </p:nvSpPr>
        <p:spPr>
          <a:xfrm>
            <a:off x="6471300" y="0"/>
            <a:ext cx="2672700"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Java Basics</a:t>
            </a:r>
          </a:p>
        </p:txBody>
      </p:sp>
      <p:sp>
        <p:nvSpPr>
          <p:cNvPr id="347" name="Shape 347"/>
          <p:cNvSpPr/>
          <p:nvPr/>
        </p:nvSpPr>
        <p:spPr>
          <a:xfrm>
            <a:off x="1445975" y="2926225"/>
            <a:ext cx="1537199" cy="453299"/>
          </a:xfrm>
          <a:prstGeom prst="rect">
            <a:avLst/>
          </a:prstGeom>
          <a:no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sz="1600"/>
              <a:t>String@0x62</a:t>
            </a:r>
          </a:p>
        </p:txBody>
      </p:sp>
      <p:sp>
        <p:nvSpPr>
          <p:cNvPr id="350" name="Shape 350"/>
          <p:cNvSpPr/>
          <p:nvPr/>
        </p:nvSpPr>
        <p:spPr>
          <a:xfrm>
            <a:off x="1445975" y="3467150"/>
            <a:ext cx="1537199" cy="453299"/>
          </a:xfrm>
          <a:prstGeom prst="rect">
            <a:avLst/>
          </a:prstGeom>
          <a:no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sz="1600"/>
              <a:t>String@0x28</a:t>
            </a:r>
          </a:p>
        </p:txBody>
      </p:sp>
      <p:sp>
        <p:nvSpPr>
          <p:cNvPr id="351" name="Shape 351"/>
          <p:cNvSpPr txBox="1"/>
          <p:nvPr/>
        </p:nvSpPr>
        <p:spPr>
          <a:xfrm>
            <a:off x="921175" y="3467150"/>
            <a:ext cx="962099" cy="453299"/>
          </a:xfrm>
          <a:prstGeom prst="rect">
            <a:avLst/>
          </a:prstGeom>
          <a:noFill/>
          <a:ln>
            <a:noFill/>
          </a:ln>
        </p:spPr>
        <p:txBody>
          <a:bodyPr lIns="91425" tIns="91425" rIns="91425" bIns="91425" anchor="t" anchorCtr="0">
            <a:noAutofit/>
          </a:bodyPr>
          <a:lstStyle/>
          <a:p>
            <a:pPr lvl="0" rtl="0">
              <a:spcBef>
                <a:spcPts val="0"/>
              </a:spcBef>
              <a:buNone/>
            </a:pPr>
            <a:r>
              <a:rPr lang="en" sz="2200" b="1">
                <a:solidFill>
                  <a:srgbClr val="1155CC"/>
                </a:solidFill>
                <a:latin typeface="Courier New"/>
                <a:ea typeface="Courier New"/>
                <a:cs typeface="Courier New"/>
                <a:sym typeface="Courier New"/>
              </a:rPr>
              <a:t>s2</a:t>
            </a:r>
          </a:p>
        </p:txBody>
      </p:sp>
      <p:cxnSp>
        <p:nvCxnSpPr>
          <p:cNvPr id="352" name="Shape 352"/>
          <p:cNvCxnSpPr>
            <a:stCxn id="350" idx="3"/>
            <a:endCxn id="353" idx="1"/>
          </p:cNvCxnSpPr>
          <p:nvPr/>
        </p:nvCxnSpPr>
        <p:spPr>
          <a:xfrm>
            <a:off x="2983174" y="3693799"/>
            <a:ext cx="651000" cy="0"/>
          </a:xfrm>
          <a:prstGeom prst="straightConnector1">
            <a:avLst/>
          </a:prstGeom>
          <a:noFill/>
          <a:ln w="38100" cap="flat">
            <a:solidFill>
              <a:schemeClr val="dk2"/>
            </a:solidFill>
            <a:prstDash val="solid"/>
            <a:round/>
            <a:headEnd type="none" w="lg" len="lg"/>
            <a:tailEnd type="triangle" w="lg" len="lg"/>
          </a:ln>
        </p:spPr>
      </p:cxnSp>
      <p:grpSp>
        <p:nvGrpSpPr>
          <p:cNvPr id="354" name="Shape 354"/>
          <p:cNvGrpSpPr/>
          <p:nvPr/>
        </p:nvGrpSpPr>
        <p:grpSpPr>
          <a:xfrm>
            <a:off x="3634187" y="3467137"/>
            <a:ext cx="2186099" cy="1310712"/>
            <a:chOff x="3676400" y="3432862"/>
            <a:chExt cx="2186099" cy="1310712"/>
          </a:xfrm>
        </p:grpSpPr>
        <p:sp>
          <p:nvSpPr>
            <p:cNvPr id="355" name="Shape 355"/>
            <p:cNvSpPr txBox="1"/>
            <p:nvPr/>
          </p:nvSpPr>
          <p:spPr>
            <a:xfrm>
              <a:off x="4347425" y="4166174"/>
              <a:ext cx="759599" cy="366000"/>
            </a:xfrm>
            <a:prstGeom prst="rect">
              <a:avLst/>
            </a:prstGeom>
            <a:noFill/>
            <a:ln>
              <a:noFill/>
            </a:ln>
          </p:spPr>
          <p:txBody>
            <a:bodyPr lIns="91425" tIns="91425" rIns="91425" bIns="91425" anchor="t" anchorCtr="0">
              <a:noAutofit/>
            </a:bodyPr>
            <a:lstStyle/>
            <a:p>
              <a:pPr lvl="0" rtl="0">
                <a:spcBef>
                  <a:spcPts val="0"/>
                </a:spcBef>
                <a:buNone/>
              </a:pPr>
              <a:r>
                <a:rPr lang="en" sz="1600"/>
                <a:t>“dog”</a:t>
              </a:r>
            </a:p>
          </p:txBody>
        </p:sp>
        <p:sp>
          <p:nvSpPr>
            <p:cNvPr id="353" name="Shape 353"/>
            <p:cNvSpPr/>
            <p:nvPr/>
          </p:nvSpPr>
          <p:spPr>
            <a:xfrm>
              <a:off x="3676400" y="3432862"/>
              <a:ext cx="1452600" cy="453299"/>
            </a:xfrm>
            <a:prstGeom prst="rect">
              <a:avLst/>
            </a:prstGeom>
            <a:no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sz="1600">
                  <a:solidFill>
                    <a:schemeClr val="dk1"/>
                  </a:solidFill>
                </a:rPr>
                <a:t>String@0x28</a:t>
              </a:r>
            </a:p>
          </p:txBody>
        </p:sp>
        <p:sp>
          <p:nvSpPr>
            <p:cNvPr id="356" name="Shape 356"/>
            <p:cNvSpPr txBox="1"/>
            <p:nvPr/>
          </p:nvSpPr>
          <p:spPr>
            <a:xfrm>
              <a:off x="3676400" y="3886175"/>
              <a:ext cx="2186099" cy="857400"/>
            </a:xfrm>
            <a:prstGeom prst="rect">
              <a:avLst/>
            </a:prstGeom>
            <a:noFill/>
            <a:ln w="19050" cap="flat">
              <a:solidFill>
                <a:schemeClr val="dk2"/>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grpSp>
      <p:grpSp>
        <p:nvGrpSpPr>
          <p:cNvPr id="357" name="Shape 357"/>
          <p:cNvGrpSpPr/>
          <p:nvPr/>
        </p:nvGrpSpPr>
        <p:grpSpPr>
          <a:xfrm>
            <a:off x="6471312" y="2926212"/>
            <a:ext cx="2186099" cy="1310712"/>
            <a:chOff x="3676400" y="3432862"/>
            <a:chExt cx="2186099" cy="1310712"/>
          </a:xfrm>
        </p:grpSpPr>
        <p:sp>
          <p:nvSpPr>
            <p:cNvPr id="358" name="Shape 358"/>
            <p:cNvSpPr txBox="1"/>
            <p:nvPr/>
          </p:nvSpPr>
          <p:spPr>
            <a:xfrm>
              <a:off x="4347425" y="4166174"/>
              <a:ext cx="759599" cy="366000"/>
            </a:xfrm>
            <a:prstGeom prst="rect">
              <a:avLst/>
            </a:prstGeom>
            <a:noFill/>
            <a:ln>
              <a:noFill/>
            </a:ln>
          </p:spPr>
          <p:txBody>
            <a:bodyPr lIns="91425" tIns="91425" rIns="91425" bIns="91425" anchor="t" anchorCtr="0">
              <a:noAutofit/>
            </a:bodyPr>
            <a:lstStyle/>
            <a:p>
              <a:pPr lvl="0" rtl="0">
                <a:spcBef>
                  <a:spcPts val="0"/>
                </a:spcBef>
                <a:buNone/>
              </a:pPr>
              <a:r>
                <a:rPr lang="en" sz="1600"/>
                <a:t>“dog”</a:t>
              </a:r>
            </a:p>
          </p:txBody>
        </p:sp>
        <p:sp>
          <p:nvSpPr>
            <p:cNvPr id="359" name="Shape 359"/>
            <p:cNvSpPr/>
            <p:nvPr/>
          </p:nvSpPr>
          <p:spPr>
            <a:xfrm>
              <a:off x="3676400" y="3432862"/>
              <a:ext cx="1452600" cy="453299"/>
            </a:xfrm>
            <a:prstGeom prst="rect">
              <a:avLst/>
            </a:prstGeom>
            <a:no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sz="1600">
                  <a:solidFill>
                    <a:schemeClr val="dk1"/>
                  </a:solidFill>
                </a:rPr>
                <a:t>String@0x62</a:t>
              </a:r>
            </a:p>
          </p:txBody>
        </p:sp>
        <p:sp>
          <p:nvSpPr>
            <p:cNvPr id="360" name="Shape 360"/>
            <p:cNvSpPr txBox="1"/>
            <p:nvPr/>
          </p:nvSpPr>
          <p:spPr>
            <a:xfrm>
              <a:off x="3676400" y="3886175"/>
              <a:ext cx="2186099" cy="857400"/>
            </a:xfrm>
            <a:prstGeom prst="rect">
              <a:avLst/>
            </a:prstGeom>
            <a:noFill/>
            <a:ln w="19050" cap="flat">
              <a:solidFill>
                <a:schemeClr val="dk2"/>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a:p>
          </p:txBody>
        </p:sp>
      </p:grpSp>
    </p:spTree>
  </p:cSld>
  <p:clrMapOvr>
    <a:masterClrMapping/>
  </p:clrMapOvr>
  <p:transition xmlns:p14="http://schemas.microsoft.com/office/powerpoint/2010/main" spd="slow">
    <p:cut/>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1179"/>
        <p:cNvGrpSpPr/>
        <p:nvPr/>
      </p:nvGrpSpPr>
      <p:grpSpPr>
        <a:xfrm>
          <a:off x="0" y="0"/>
          <a:ext cx="0" cy="0"/>
          <a:chOff x="0" y="0"/>
          <a:chExt cx="0" cy="0"/>
        </a:xfrm>
      </p:grpSpPr>
      <p:sp>
        <p:nvSpPr>
          <p:cNvPr id="1180" name="Shape 1180"/>
          <p:cNvSpPr txBox="1">
            <a:spLocks noGrp="1"/>
          </p:cNvSpPr>
          <p:nvPr>
            <p:ph type="sldNum" idx="12"/>
          </p:nvPr>
        </p:nvSpPr>
        <p:spPr>
          <a:xfrm>
            <a:off x="0" y="954166"/>
            <a:ext cx="533399" cy="183356"/>
          </a:xfrm>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n" sz="1150" b="1" i="0" u="none" strike="noStrike" cap="none" baseline="0">
                <a:solidFill>
                  <a:srgbClr val="FFFFFF"/>
                </a:solidFill>
                <a:latin typeface="Times New Roman"/>
                <a:ea typeface="Times New Roman"/>
                <a:cs typeface="Times New Roman"/>
                <a:sym typeface="Times New Roman"/>
              </a:rPr>
              <a:t>50</a:t>
            </a:fld>
            <a:endParaRPr lang="en" sz="1150" b="1" i="0" u="none" strike="noStrike" cap="none" baseline="0">
              <a:solidFill>
                <a:srgbClr val="FFFFFF"/>
              </a:solidFill>
              <a:latin typeface="Times New Roman"/>
              <a:ea typeface="Times New Roman"/>
              <a:cs typeface="Times New Roman"/>
              <a:sym typeface="Times New Roman"/>
            </a:endParaRPr>
          </a:p>
        </p:txBody>
      </p:sp>
      <p:sp>
        <p:nvSpPr>
          <p:cNvPr id="1181" name="Shape 1181"/>
          <p:cNvSpPr txBox="1">
            <a:spLocks noGrp="1"/>
          </p:cNvSpPr>
          <p:nvPr>
            <p:ph type="body" idx="1"/>
          </p:nvPr>
        </p:nvSpPr>
        <p:spPr>
          <a:xfrm>
            <a:off x="381000" y="1143000"/>
            <a:ext cx="8153399" cy="571500"/>
          </a:xfrm>
          <a:prstGeom prst="rect">
            <a:avLst/>
          </a:prstGeom>
          <a:noFill/>
          <a:ln>
            <a:noFill/>
          </a:ln>
        </p:spPr>
        <p:txBody>
          <a:bodyPr lIns="91425" tIns="45700" rIns="91425" bIns="45700" anchor="t" anchorCtr="0">
            <a:noAutofit/>
          </a:bodyPr>
          <a:lstStyle/>
          <a:p>
            <a:pPr marL="0" marR="0" lvl="0" indent="0" algn="l" rtl="0">
              <a:spcBef>
                <a:spcPts val="0"/>
              </a:spcBef>
              <a:buClr>
                <a:schemeClr val="accent2"/>
              </a:buClr>
              <a:buSzPct val="25000"/>
              <a:buFont typeface="Noto Symbol"/>
              <a:buNone/>
            </a:pPr>
            <a:r>
              <a:rPr lang="en" sz="2400" b="0" i="0" u="none" strike="noStrike" cap="none" baseline="0">
                <a:solidFill>
                  <a:schemeClr val="dk1"/>
                </a:solidFill>
                <a:latin typeface="Times New Roman"/>
                <a:ea typeface="Times New Roman"/>
                <a:cs typeface="Times New Roman"/>
                <a:sym typeface="Times New Roman"/>
              </a:rPr>
              <a:t>Idea: maintain a list (</a:t>
            </a:r>
            <a:r>
              <a:rPr lang="en" sz="2400" b="1" i="0" u="none" strike="noStrike" cap="none" baseline="0">
                <a:solidFill>
                  <a:srgbClr val="0000FF"/>
                </a:solidFill>
                <a:latin typeface="Times New Roman"/>
                <a:ea typeface="Times New Roman"/>
                <a:cs typeface="Times New Roman"/>
                <a:sym typeface="Times New Roman"/>
              </a:rPr>
              <a:t>2</a:t>
            </a:r>
            <a:r>
              <a:rPr lang="en" sz="2400" b="0" i="0" u="none" strike="noStrike" cap="none" baseline="0">
                <a:solidFill>
                  <a:schemeClr val="dk1"/>
                </a:solidFill>
                <a:latin typeface="Times New Roman"/>
                <a:ea typeface="Times New Roman"/>
                <a:cs typeface="Times New Roman"/>
                <a:sym typeface="Times New Roman"/>
              </a:rPr>
              <a:t>, </a:t>
            </a:r>
            <a:r>
              <a:rPr lang="en" sz="2400" b="1" i="0" u="none" strike="noStrike" cap="none" baseline="0">
                <a:solidFill>
                  <a:srgbClr val="0000FF"/>
                </a:solidFill>
                <a:latin typeface="Times New Roman"/>
                <a:ea typeface="Times New Roman"/>
                <a:cs typeface="Times New Roman"/>
                <a:sym typeface="Times New Roman"/>
              </a:rPr>
              <a:t>5</a:t>
            </a:r>
            <a:r>
              <a:rPr lang="en" sz="2400" b="0" i="0" u="none" strike="noStrike" cap="none" baseline="0">
                <a:solidFill>
                  <a:schemeClr val="dk1"/>
                </a:solidFill>
                <a:latin typeface="Times New Roman"/>
                <a:ea typeface="Times New Roman"/>
                <a:cs typeface="Times New Roman"/>
                <a:sym typeface="Times New Roman"/>
              </a:rPr>
              <a:t>, </a:t>
            </a:r>
            <a:r>
              <a:rPr lang="en" sz="2400" b="1" i="0" u="none" strike="noStrike" cap="none" baseline="0">
                <a:solidFill>
                  <a:srgbClr val="0000FF"/>
                </a:solidFill>
                <a:latin typeface="Times New Roman"/>
                <a:ea typeface="Times New Roman"/>
                <a:cs typeface="Times New Roman"/>
                <a:sym typeface="Times New Roman"/>
              </a:rPr>
              <a:t>7</a:t>
            </a:r>
            <a:r>
              <a:rPr lang="en" sz="2400" b="0" i="0" u="none" strike="noStrike" cap="none" baseline="0">
                <a:solidFill>
                  <a:schemeClr val="dk1"/>
                </a:solidFill>
                <a:latin typeface="Times New Roman"/>
                <a:ea typeface="Times New Roman"/>
                <a:cs typeface="Times New Roman"/>
                <a:sym typeface="Times New Roman"/>
              </a:rPr>
              <a:t>) like this:</a:t>
            </a:r>
          </a:p>
          <a:p>
            <a:pPr marL="0" marR="0" lvl="0" indent="0" algn="l" rtl="0">
              <a:spcBef>
                <a:spcPts val="700"/>
              </a:spcBef>
              <a:buClr>
                <a:schemeClr val="accent2"/>
              </a:buClr>
              <a:buFont typeface="Noto Symbol"/>
              <a:buNone/>
            </a:pPr>
            <a:endParaRPr sz="2400" b="0" i="0" u="none" strike="noStrike" cap="none" baseline="0">
              <a:solidFill>
                <a:schemeClr val="dk1"/>
              </a:solidFill>
              <a:latin typeface="Times New Roman"/>
              <a:ea typeface="Times New Roman"/>
              <a:cs typeface="Times New Roman"/>
              <a:sym typeface="Times New Roman"/>
            </a:endParaRPr>
          </a:p>
          <a:p>
            <a:pPr marL="0" marR="0" lvl="0" indent="0" algn="l" rtl="0">
              <a:spcBef>
                <a:spcPts val="700"/>
              </a:spcBef>
              <a:buClr>
                <a:schemeClr val="accent2"/>
              </a:buClr>
              <a:buFont typeface="Noto Symbol"/>
              <a:buNone/>
            </a:pPr>
            <a:endParaRPr sz="2400" b="0" i="0" u="none" strike="noStrike" cap="none" baseline="0">
              <a:solidFill>
                <a:schemeClr val="dk1"/>
              </a:solidFill>
              <a:latin typeface="Times New Roman"/>
              <a:ea typeface="Times New Roman"/>
              <a:cs typeface="Times New Roman"/>
              <a:sym typeface="Times New Roman"/>
            </a:endParaRPr>
          </a:p>
        </p:txBody>
      </p:sp>
      <p:sp>
        <p:nvSpPr>
          <p:cNvPr id="1182" name="Shape 1182"/>
          <p:cNvSpPr txBox="1"/>
          <p:nvPr/>
        </p:nvSpPr>
        <p:spPr>
          <a:xfrm>
            <a:off x="6172200" y="4569618"/>
            <a:ext cx="2133599" cy="357187"/>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fld id="{00000000-1234-1234-1234-123412341234}" type="slidenum">
              <a:rPr lang="en" sz="2400" b="1" i="0" u="none" strike="noStrike" cap="none" baseline="0">
                <a:solidFill>
                  <a:srgbClr val="FFFFFF"/>
                </a:solidFill>
                <a:latin typeface="Times New Roman"/>
                <a:ea typeface="Times New Roman"/>
                <a:cs typeface="Times New Roman"/>
                <a:sym typeface="Times New Roman"/>
              </a:rPr>
              <a:t>50</a:t>
            </a:fld>
            <a:endParaRPr lang="en" sz="2400" b="1" i="0" u="none" strike="noStrike" cap="none" baseline="0">
              <a:solidFill>
                <a:srgbClr val="FFFFFF"/>
              </a:solidFill>
              <a:latin typeface="Times New Roman"/>
              <a:ea typeface="Times New Roman"/>
              <a:cs typeface="Times New Roman"/>
              <a:sym typeface="Times New Roman"/>
            </a:endParaRPr>
          </a:p>
        </p:txBody>
      </p:sp>
      <p:sp>
        <p:nvSpPr>
          <p:cNvPr id="1183" name="Shape 1183"/>
          <p:cNvSpPr txBox="1"/>
          <p:nvPr/>
        </p:nvSpPr>
        <p:spPr>
          <a:xfrm>
            <a:off x="381000" y="1939751"/>
            <a:ext cx="338554" cy="346248"/>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h</a:t>
            </a:r>
          </a:p>
        </p:txBody>
      </p:sp>
      <p:sp>
        <p:nvSpPr>
          <p:cNvPr id="1184" name="Shape 1184"/>
          <p:cNvSpPr/>
          <p:nvPr/>
        </p:nvSpPr>
        <p:spPr>
          <a:xfrm>
            <a:off x="685800" y="1996901"/>
            <a:ext cx="533399" cy="288131"/>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a1</a:t>
            </a:r>
          </a:p>
        </p:txBody>
      </p:sp>
      <p:cxnSp>
        <p:nvCxnSpPr>
          <p:cNvPr id="1185" name="Shape 1185"/>
          <p:cNvCxnSpPr/>
          <p:nvPr/>
        </p:nvCxnSpPr>
        <p:spPr>
          <a:xfrm>
            <a:off x="1143000" y="2114550"/>
            <a:ext cx="609599" cy="0"/>
          </a:xfrm>
          <a:prstGeom prst="straightConnector1">
            <a:avLst/>
          </a:prstGeom>
          <a:noFill/>
          <a:ln w="22225" cap="flat">
            <a:solidFill>
              <a:schemeClr val="dk1"/>
            </a:solidFill>
            <a:prstDash val="solid"/>
            <a:round/>
            <a:headEnd type="none" w="med" len="med"/>
            <a:tailEnd type="triangle" w="lg" len="lg"/>
          </a:ln>
        </p:spPr>
      </p:cxnSp>
      <p:grpSp>
        <p:nvGrpSpPr>
          <p:cNvPr id="1186" name="Shape 1186"/>
          <p:cNvGrpSpPr/>
          <p:nvPr/>
        </p:nvGrpSpPr>
        <p:grpSpPr>
          <a:xfrm>
            <a:off x="1752600" y="1714500"/>
            <a:ext cx="1447800" cy="1257300"/>
            <a:chOff x="1752600" y="2286000"/>
            <a:chExt cx="1447800" cy="1676400"/>
          </a:xfrm>
        </p:grpSpPr>
        <p:sp>
          <p:nvSpPr>
            <p:cNvPr id="1187" name="Shape 1187"/>
            <p:cNvSpPr txBox="1"/>
            <p:nvPr/>
          </p:nvSpPr>
          <p:spPr>
            <a:xfrm>
              <a:off x="2514600" y="2743200"/>
              <a:ext cx="457200" cy="461664"/>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1" i="0" u="none" strike="noStrike" cap="none" baseline="0">
                  <a:solidFill>
                    <a:srgbClr val="0000FF"/>
                  </a:solidFill>
                  <a:latin typeface="Times New Roman"/>
                  <a:ea typeface="Times New Roman"/>
                  <a:cs typeface="Times New Roman"/>
                  <a:sym typeface="Times New Roman"/>
                </a:rPr>
                <a:t>2 </a:t>
              </a:r>
            </a:p>
          </p:txBody>
        </p:sp>
        <p:sp>
          <p:nvSpPr>
            <p:cNvPr id="1188" name="Shape 1188"/>
            <p:cNvSpPr/>
            <p:nvPr/>
          </p:nvSpPr>
          <p:spPr>
            <a:xfrm>
              <a:off x="1752600" y="2286000"/>
              <a:ext cx="533399" cy="384174"/>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a1</a:t>
              </a:r>
            </a:p>
          </p:txBody>
        </p:sp>
        <p:sp>
          <p:nvSpPr>
            <p:cNvPr id="1189" name="Shape 1189"/>
            <p:cNvSpPr txBox="1"/>
            <p:nvPr/>
          </p:nvSpPr>
          <p:spPr>
            <a:xfrm>
              <a:off x="2590800" y="3352800"/>
              <a:ext cx="533399" cy="461664"/>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a6</a:t>
              </a:r>
            </a:p>
          </p:txBody>
        </p:sp>
        <p:sp>
          <p:nvSpPr>
            <p:cNvPr id="1190" name="Shape 1190"/>
            <p:cNvSpPr txBox="1"/>
            <p:nvPr/>
          </p:nvSpPr>
          <p:spPr>
            <a:xfrm>
              <a:off x="2057400" y="2743200"/>
              <a:ext cx="381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v</a:t>
              </a:r>
            </a:p>
          </p:txBody>
        </p:sp>
        <p:sp>
          <p:nvSpPr>
            <p:cNvPr id="1191" name="Shape 1191"/>
            <p:cNvSpPr txBox="1"/>
            <p:nvPr/>
          </p:nvSpPr>
          <p:spPr>
            <a:xfrm>
              <a:off x="1828800" y="3352800"/>
              <a:ext cx="762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next</a:t>
              </a:r>
            </a:p>
          </p:txBody>
        </p:sp>
        <p:sp>
          <p:nvSpPr>
            <p:cNvPr id="1192" name="Shape 1192"/>
            <p:cNvSpPr/>
            <p:nvPr/>
          </p:nvSpPr>
          <p:spPr>
            <a:xfrm>
              <a:off x="1752600" y="2667000"/>
              <a:ext cx="1447800" cy="1295400"/>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2400" b="0" i="0" u="none" strike="noStrike" cap="none" baseline="0">
                <a:solidFill>
                  <a:schemeClr val="dk1"/>
                </a:solidFill>
                <a:latin typeface="Times New Roman"/>
                <a:ea typeface="Times New Roman"/>
                <a:cs typeface="Times New Roman"/>
                <a:sym typeface="Times New Roman"/>
              </a:endParaRPr>
            </a:p>
          </p:txBody>
        </p:sp>
      </p:grpSp>
      <p:grpSp>
        <p:nvGrpSpPr>
          <p:cNvPr id="1193" name="Shape 1193"/>
          <p:cNvGrpSpPr/>
          <p:nvPr/>
        </p:nvGrpSpPr>
        <p:grpSpPr>
          <a:xfrm>
            <a:off x="3657600" y="1714500"/>
            <a:ext cx="1447800" cy="1257300"/>
            <a:chOff x="1752600" y="2286000"/>
            <a:chExt cx="1447800" cy="1676400"/>
          </a:xfrm>
        </p:grpSpPr>
        <p:sp>
          <p:nvSpPr>
            <p:cNvPr id="1194" name="Shape 1194"/>
            <p:cNvSpPr txBox="1"/>
            <p:nvPr/>
          </p:nvSpPr>
          <p:spPr>
            <a:xfrm>
              <a:off x="2514600" y="2743200"/>
              <a:ext cx="457200" cy="461664"/>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1" i="0" u="none" strike="noStrike" cap="none" baseline="0">
                  <a:solidFill>
                    <a:srgbClr val="0000FF"/>
                  </a:solidFill>
                  <a:latin typeface="Times New Roman"/>
                  <a:ea typeface="Times New Roman"/>
                  <a:cs typeface="Times New Roman"/>
                  <a:sym typeface="Times New Roman"/>
                </a:rPr>
                <a:t>5 </a:t>
              </a:r>
            </a:p>
          </p:txBody>
        </p:sp>
        <p:sp>
          <p:nvSpPr>
            <p:cNvPr id="1195" name="Shape 1195"/>
            <p:cNvSpPr/>
            <p:nvPr/>
          </p:nvSpPr>
          <p:spPr>
            <a:xfrm>
              <a:off x="1752600" y="2286000"/>
              <a:ext cx="533399" cy="384174"/>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a6</a:t>
              </a:r>
            </a:p>
          </p:txBody>
        </p:sp>
        <p:sp>
          <p:nvSpPr>
            <p:cNvPr id="1196" name="Shape 1196"/>
            <p:cNvSpPr txBox="1"/>
            <p:nvPr/>
          </p:nvSpPr>
          <p:spPr>
            <a:xfrm>
              <a:off x="2590800" y="3352800"/>
              <a:ext cx="533399" cy="461664"/>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a8</a:t>
              </a:r>
            </a:p>
          </p:txBody>
        </p:sp>
        <p:sp>
          <p:nvSpPr>
            <p:cNvPr id="1197" name="Shape 1197"/>
            <p:cNvSpPr txBox="1"/>
            <p:nvPr/>
          </p:nvSpPr>
          <p:spPr>
            <a:xfrm>
              <a:off x="2057400" y="2743200"/>
              <a:ext cx="381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v</a:t>
              </a:r>
            </a:p>
          </p:txBody>
        </p:sp>
        <p:sp>
          <p:nvSpPr>
            <p:cNvPr id="1198" name="Shape 1198"/>
            <p:cNvSpPr txBox="1"/>
            <p:nvPr/>
          </p:nvSpPr>
          <p:spPr>
            <a:xfrm>
              <a:off x="1828800" y="3352800"/>
              <a:ext cx="762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next</a:t>
              </a:r>
            </a:p>
          </p:txBody>
        </p:sp>
        <p:sp>
          <p:nvSpPr>
            <p:cNvPr id="1199" name="Shape 1199"/>
            <p:cNvSpPr/>
            <p:nvPr/>
          </p:nvSpPr>
          <p:spPr>
            <a:xfrm>
              <a:off x="1752600" y="2667000"/>
              <a:ext cx="1447800" cy="1295400"/>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2400" b="0" i="0" u="none" strike="noStrike" cap="none" baseline="0">
                <a:solidFill>
                  <a:schemeClr val="dk1"/>
                </a:solidFill>
                <a:latin typeface="Times New Roman"/>
                <a:ea typeface="Times New Roman"/>
                <a:cs typeface="Times New Roman"/>
                <a:sym typeface="Times New Roman"/>
              </a:endParaRPr>
            </a:p>
          </p:txBody>
        </p:sp>
      </p:grpSp>
      <p:cxnSp>
        <p:nvCxnSpPr>
          <p:cNvPr id="1200" name="Shape 1200"/>
          <p:cNvCxnSpPr/>
          <p:nvPr/>
        </p:nvCxnSpPr>
        <p:spPr>
          <a:xfrm>
            <a:off x="3048000" y="2686050"/>
            <a:ext cx="609599" cy="0"/>
          </a:xfrm>
          <a:prstGeom prst="straightConnector1">
            <a:avLst/>
          </a:prstGeom>
          <a:noFill/>
          <a:ln w="22225" cap="flat">
            <a:solidFill>
              <a:schemeClr val="dk1"/>
            </a:solidFill>
            <a:prstDash val="solid"/>
            <a:round/>
            <a:headEnd type="none" w="med" len="med"/>
            <a:tailEnd type="triangle" w="lg" len="lg"/>
          </a:ln>
        </p:spPr>
      </p:cxnSp>
      <p:grpSp>
        <p:nvGrpSpPr>
          <p:cNvPr id="1201" name="Shape 1201"/>
          <p:cNvGrpSpPr/>
          <p:nvPr/>
        </p:nvGrpSpPr>
        <p:grpSpPr>
          <a:xfrm>
            <a:off x="5562600" y="1714500"/>
            <a:ext cx="1828800" cy="1257300"/>
            <a:chOff x="1752600" y="2286000"/>
            <a:chExt cx="1828800" cy="1676400"/>
          </a:xfrm>
        </p:grpSpPr>
        <p:sp>
          <p:nvSpPr>
            <p:cNvPr id="1202" name="Shape 1202"/>
            <p:cNvSpPr txBox="1"/>
            <p:nvPr/>
          </p:nvSpPr>
          <p:spPr>
            <a:xfrm>
              <a:off x="2514600" y="2743200"/>
              <a:ext cx="457200" cy="461664"/>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1" i="0" u="none" strike="noStrike" cap="none" baseline="0">
                  <a:solidFill>
                    <a:srgbClr val="0000FF"/>
                  </a:solidFill>
                  <a:latin typeface="Times New Roman"/>
                  <a:ea typeface="Times New Roman"/>
                  <a:cs typeface="Times New Roman"/>
                  <a:sym typeface="Times New Roman"/>
                </a:rPr>
                <a:t>7 </a:t>
              </a:r>
            </a:p>
          </p:txBody>
        </p:sp>
        <p:sp>
          <p:nvSpPr>
            <p:cNvPr id="1203" name="Shape 1203"/>
            <p:cNvSpPr/>
            <p:nvPr/>
          </p:nvSpPr>
          <p:spPr>
            <a:xfrm>
              <a:off x="1752600" y="2286000"/>
              <a:ext cx="533399" cy="384174"/>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a8</a:t>
              </a:r>
            </a:p>
          </p:txBody>
        </p:sp>
        <p:sp>
          <p:nvSpPr>
            <p:cNvPr id="1204" name="Shape 1204"/>
            <p:cNvSpPr txBox="1"/>
            <p:nvPr/>
          </p:nvSpPr>
          <p:spPr>
            <a:xfrm>
              <a:off x="2590800" y="3352801"/>
              <a:ext cx="838199" cy="457200"/>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null</a:t>
              </a:r>
            </a:p>
          </p:txBody>
        </p:sp>
        <p:sp>
          <p:nvSpPr>
            <p:cNvPr id="1205" name="Shape 1205"/>
            <p:cNvSpPr txBox="1"/>
            <p:nvPr/>
          </p:nvSpPr>
          <p:spPr>
            <a:xfrm>
              <a:off x="2057400" y="2743200"/>
              <a:ext cx="381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v</a:t>
              </a:r>
            </a:p>
          </p:txBody>
        </p:sp>
        <p:sp>
          <p:nvSpPr>
            <p:cNvPr id="1206" name="Shape 1206"/>
            <p:cNvSpPr txBox="1"/>
            <p:nvPr/>
          </p:nvSpPr>
          <p:spPr>
            <a:xfrm>
              <a:off x="1828800" y="3352800"/>
              <a:ext cx="762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next</a:t>
              </a:r>
            </a:p>
          </p:txBody>
        </p:sp>
        <p:sp>
          <p:nvSpPr>
            <p:cNvPr id="1207" name="Shape 1207"/>
            <p:cNvSpPr/>
            <p:nvPr/>
          </p:nvSpPr>
          <p:spPr>
            <a:xfrm>
              <a:off x="1752600" y="2667000"/>
              <a:ext cx="1828800" cy="1295400"/>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2400" b="0" i="0" u="none" strike="noStrike" cap="none" baseline="0">
                <a:solidFill>
                  <a:schemeClr val="dk1"/>
                </a:solidFill>
                <a:latin typeface="Times New Roman"/>
                <a:ea typeface="Times New Roman"/>
                <a:cs typeface="Times New Roman"/>
                <a:sym typeface="Times New Roman"/>
              </a:endParaRPr>
            </a:p>
          </p:txBody>
        </p:sp>
      </p:grpSp>
      <p:cxnSp>
        <p:nvCxnSpPr>
          <p:cNvPr id="1208" name="Shape 1208"/>
          <p:cNvCxnSpPr/>
          <p:nvPr/>
        </p:nvCxnSpPr>
        <p:spPr>
          <a:xfrm>
            <a:off x="4953000" y="2686050"/>
            <a:ext cx="609599" cy="0"/>
          </a:xfrm>
          <a:prstGeom prst="straightConnector1">
            <a:avLst/>
          </a:prstGeom>
          <a:noFill/>
          <a:ln w="22225" cap="flat">
            <a:solidFill>
              <a:schemeClr val="dk1"/>
            </a:solidFill>
            <a:prstDash val="solid"/>
            <a:round/>
            <a:headEnd type="none" w="med" len="med"/>
            <a:tailEnd type="triangle" w="lg" len="lg"/>
          </a:ln>
        </p:spPr>
      </p:cxnSp>
      <p:sp>
        <p:nvSpPr>
          <p:cNvPr id="1209" name="Shape 1209"/>
          <p:cNvSpPr txBox="1"/>
          <p:nvPr/>
        </p:nvSpPr>
        <p:spPr>
          <a:xfrm>
            <a:off x="381000" y="3200400"/>
            <a:ext cx="4876799" cy="346248"/>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rgbClr val="FF0000"/>
                </a:solidFill>
                <a:latin typeface="Arial"/>
                <a:ea typeface="Arial"/>
                <a:cs typeface="Arial"/>
                <a:sym typeface="Arial"/>
              </a:rPr>
              <a:t>This is a singly linked list</a:t>
            </a:r>
          </a:p>
        </p:txBody>
      </p:sp>
      <p:sp>
        <p:nvSpPr>
          <p:cNvPr id="1210" name="Shape 1210"/>
          <p:cNvSpPr txBox="1"/>
          <p:nvPr/>
        </p:nvSpPr>
        <p:spPr>
          <a:xfrm>
            <a:off x="457200" y="3943350"/>
            <a:ext cx="8028159" cy="346248"/>
          </a:xfrm>
          <a:prstGeom prst="rect">
            <a:avLst/>
          </a:prstGeom>
          <a:solidFill>
            <a:srgbClr val="F8DFF0"/>
          </a:solidFill>
          <a:ln>
            <a:noFill/>
          </a:ln>
        </p:spPr>
        <p:txBody>
          <a:bodyPr lIns="91425" tIns="45700" rIns="91425" bIns="45700" anchor="t" anchorCtr="0">
            <a:noAutofit/>
          </a:bodyPr>
          <a:lstStyle/>
          <a:p>
            <a:pPr marL="0" marR="0" lvl="0" indent="0" algn="l" rtl="0">
              <a:spcBef>
                <a:spcPts val="0"/>
              </a:spcBef>
              <a:buSzPct val="25000"/>
              <a:buNone/>
            </a:pPr>
            <a:r>
              <a:rPr lang="en" sz="1800" b="0" i="0" u="none" strike="noStrike" cap="none" baseline="0">
                <a:solidFill>
                  <a:schemeClr val="dk1"/>
                </a:solidFill>
                <a:latin typeface="Arial"/>
                <a:ea typeface="Arial"/>
                <a:cs typeface="Arial"/>
                <a:sym typeface="Arial"/>
              </a:rPr>
              <a:t>To save space we write names like a6 instead of N@35abcd00</a:t>
            </a:r>
          </a:p>
        </p:txBody>
      </p:sp>
      <p:sp>
        <p:nvSpPr>
          <p:cNvPr id="1211" name="Shape 1211"/>
          <p:cNvSpPr txBox="1">
            <a:spLocks noGrp="1"/>
          </p:cNvSpPr>
          <p:nvPr>
            <p:ph type="title"/>
          </p:nvPr>
        </p:nvSpPr>
        <p:spPr>
          <a:xfrm>
            <a:off x="533400" y="167953"/>
            <a:ext cx="8229600" cy="857400"/>
          </a:xfrm>
          <a:prstGeom prst="rect">
            <a:avLst/>
          </a:prstGeom>
        </p:spPr>
        <p:txBody>
          <a:bodyPr lIns="91425" tIns="91425" rIns="91425" bIns="91425" anchor="ctr" anchorCtr="0">
            <a:noAutofit/>
          </a:bodyPr>
          <a:lstStyle/>
          <a:p>
            <a:pPr lvl="0" rtl="0">
              <a:spcBef>
                <a:spcPts val="0"/>
              </a:spcBef>
              <a:buNone/>
            </a:pPr>
            <a:r>
              <a:rPr lang="en" sz="3200">
                <a:solidFill>
                  <a:srgbClr val="FF0000"/>
                </a:solidFill>
              </a:rPr>
              <a:t>Linked Lists</a:t>
            </a:r>
          </a:p>
        </p:txBody>
      </p:sp>
    </p:spTree>
  </p:cSld>
  <p:clrMapOvr>
    <a:masterClrMapping/>
  </p:clrMapOvr>
  <p:transition xmlns:p14="http://schemas.microsoft.com/office/powerpoint/2010/main" spd="slow">
    <p:cut/>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1215"/>
        <p:cNvGrpSpPr/>
        <p:nvPr/>
      </p:nvGrpSpPr>
      <p:grpSpPr>
        <a:xfrm>
          <a:off x="0" y="0"/>
          <a:ext cx="0" cy="0"/>
          <a:chOff x="0" y="0"/>
          <a:chExt cx="0" cy="0"/>
        </a:xfrm>
      </p:grpSpPr>
      <p:sp>
        <p:nvSpPr>
          <p:cNvPr id="1216" name="Shape 1216"/>
          <p:cNvSpPr txBox="1">
            <a:spLocks noGrp="1"/>
          </p:cNvSpPr>
          <p:nvPr>
            <p:ph type="sldNum" idx="12"/>
          </p:nvPr>
        </p:nvSpPr>
        <p:spPr>
          <a:xfrm>
            <a:off x="0" y="954166"/>
            <a:ext cx="533399" cy="183356"/>
          </a:xfrm>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n" sz="1150" b="1" i="0" u="none" strike="noStrike" cap="none" baseline="0">
                <a:solidFill>
                  <a:srgbClr val="FFFFFF"/>
                </a:solidFill>
                <a:latin typeface="Times New Roman"/>
                <a:ea typeface="Times New Roman"/>
                <a:cs typeface="Times New Roman"/>
                <a:sym typeface="Times New Roman"/>
              </a:rPr>
              <a:t>51</a:t>
            </a:fld>
            <a:endParaRPr lang="en" sz="1150" b="1" i="0" u="none" strike="noStrike" cap="none" baseline="0">
              <a:solidFill>
                <a:srgbClr val="FFFFFF"/>
              </a:solidFill>
              <a:latin typeface="Times New Roman"/>
              <a:ea typeface="Times New Roman"/>
              <a:cs typeface="Times New Roman"/>
              <a:sym typeface="Times New Roman"/>
            </a:endParaRPr>
          </a:p>
        </p:txBody>
      </p:sp>
      <p:sp>
        <p:nvSpPr>
          <p:cNvPr id="1217" name="Shape 1217"/>
          <p:cNvSpPr txBox="1"/>
          <p:nvPr/>
        </p:nvSpPr>
        <p:spPr>
          <a:xfrm>
            <a:off x="6172200" y="4569618"/>
            <a:ext cx="2133599" cy="357187"/>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fld id="{00000000-1234-1234-1234-123412341234}" type="slidenum">
              <a:rPr lang="en" sz="2400" b="1" i="0" u="none" strike="noStrike" cap="none" baseline="0">
                <a:solidFill>
                  <a:srgbClr val="FFFFFF"/>
                </a:solidFill>
                <a:latin typeface="Times New Roman"/>
                <a:ea typeface="Times New Roman"/>
                <a:cs typeface="Times New Roman"/>
                <a:sym typeface="Times New Roman"/>
              </a:rPr>
              <a:t>51</a:t>
            </a:fld>
            <a:endParaRPr lang="en" sz="2400" b="1" i="0" u="none" strike="noStrike" cap="none" baseline="0">
              <a:solidFill>
                <a:srgbClr val="FFFFFF"/>
              </a:solidFill>
              <a:latin typeface="Times New Roman"/>
              <a:ea typeface="Times New Roman"/>
              <a:cs typeface="Times New Roman"/>
              <a:sym typeface="Times New Roman"/>
            </a:endParaRPr>
          </a:p>
        </p:txBody>
      </p:sp>
      <p:grpSp>
        <p:nvGrpSpPr>
          <p:cNvPr id="1218" name="Shape 1218"/>
          <p:cNvGrpSpPr/>
          <p:nvPr/>
        </p:nvGrpSpPr>
        <p:grpSpPr>
          <a:xfrm>
            <a:off x="1524000" y="1368251"/>
            <a:ext cx="1371599" cy="346248"/>
            <a:chOff x="381000" y="2586334"/>
            <a:chExt cx="1371599" cy="461664"/>
          </a:xfrm>
        </p:grpSpPr>
        <p:grpSp>
          <p:nvGrpSpPr>
            <p:cNvPr id="1219" name="Shape 1219"/>
            <p:cNvGrpSpPr/>
            <p:nvPr/>
          </p:nvGrpSpPr>
          <p:grpSpPr>
            <a:xfrm>
              <a:off x="381000" y="2586334"/>
              <a:ext cx="838199" cy="461664"/>
              <a:chOff x="381000" y="2586334"/>
              <a:chExt cx="838199" cy="461664"/>
            </a:xfrm>
          </p:grpSpPr>
          <p:sp>
            <p:nvSpPr>
              <p:cNvPr id="1220" name="Shape 1220"/>
              <p:cNvSpPr txBox="1"/>
              <p:nvPr/>
            </p:nvSpPr>
            <p:spPr>
              <a:xfrm>
                <a:off x="381000" y="2586334"/>
                <a:ext cx="338554"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h</a:t>
                </a:r>
              </a:p>
            </p:txBody>
          </p:sp>
          <p:sp>
            <p:nvSpPr>
              <p:cNvPr id="1221" name="Shape 1221"/>
              <p:cNvSpPr/>
              <p:nvPr/>
            </p:nvSpPr>
            <p:spPr>
              <a:xfrm>
                <a:off x="685800" y="2662534"/>
                <a:ext cx="533399" cy="384174"/>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a1</a:t>
                </a:r>
              </a:p>
            </p:txBody>
          </p:sp>
        </p:grpSp>
        <p:cxnSp>
          <p:nvCxnSpPr>
            <p:cNvPr id="1222" name="Shape 1222"/>
            <p:cNvCxnSpPr/>
            <p:nvPr/>
          </p:nvCxnSpPr>
          <p:spPr>
            <a:xfrm>
              <a:off x="1143000" y="2819400"/>
              <a:ext cx="609599" cy="0"/>
            </a:xfrm>
            <a:prstGeom prst="straightConnector1">
              <a:avLst/>
            </a:prstGeom>
            <a:noFill/>
            <a:ln w="22225" cap="flat">
              <a:solidFill>
                <a:schemeClr val="dk1"/>
              </a:solidFill>
              <a:prstDash val="solid"/>
              <a:round/>
              <a:headEnd type="none" w="med" len="med"/>
              <a:tailEnd type="triangle" w="lg" len="lg"/>
            </a:ln>
          </p:spPr>
        </p:cxnSp>
      </p:grpSp>
      <p:grpSp>
        <p:nvGrpSpPr>
          <p:cNvPr id="1223" name="Shape 1223"/>
          <p:cNvGrpSpPr/>
          <p:nvPr/>
        </p:nvGrpSpPr>
        <p:grpSpPr>
          <a:xfrm>
            <a:off x="2895600" y="1143000"/>
            <a:ext cx="1447800" cy="1257300"/>
            <a:chOff x="1752600" y="2286000"/>
            <a:chExt cx="1447800" cy="1676400"/>
          </a:xfrm>
        </p:grpSpPr>
        <p:sp>
          <p:nvSpPr>
            <p:cNvPr id="1224" name="Shape 1224"/>
            <p:cNvSpPr txBox="1"/>
            <p:nvPr/>
          </p:nvSpPr>
          <p:spPr>
            <a:xfrm>
              <a:off x="2514600" y="2743200"/>
              <a:ext cx="457200" cy="461664"/>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1" i="0" u="none" strike="noStrike" cap="none" baseline="0">
                  <a:solidFill>
                    <a:srgbClr val="0000FF"/>
                  </a:solidFill>
                  <a:latin typeface="Times New Roman"/>
                  <a:ea typeface="Times New Roman"/>
                  <a:cs typeface="Times New Roman"/>
                  <a:sym typeface="Times New Roman"/>
                </a:rPr>
                <a:t>2 </a:t>
              </a:r>
            </a:p>
          </p:txBody>
        </p:sp>
        <p:sp>
          <p:nvSpPr>
            <p:cNvPr id="1225" name="Shape 1225"/>
            <p:cNvSpPr/>
            <p:nvPr/>
          </p:nvSpPr>
          <p:spPr>
            <a:xfrm>
              <a:off x="1752600" y="2286000"/>
              <a:ext cx="533399" cy="384174"/>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a1</a:t>
              </a:r>
            </a:p>
          </p:txBody>
        </p:sp>
        <p:sp>
          <p:nvSpPr>
            <p:cNvPr id="1226" name="Shape 1226"/>
            <p:cNvSpPr txBox="1"/>
            <p:nvPr/>
          </p:nvSpPr>
          <p:spPr>
            <a:xfrm>
              <a:off x="2590800" y="3352800"/>
              <a:ext cx="533399" cy="461664"/>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a6</a:t>
              </a:r>
            </a:p>
          </p:txBody>
        </p:sp>
        <p:sp>
          <p:nvSpPr>
            <p:cNvPr id="1227" name="Shape 1227"/>
            <p:cNvSpPr txBox="1"/>
            <p:nvPr/>
          </p:nvSpPr>
          <p:spPr>
            <a:xfrm>
              <a:off x="2057400" y="2743200"/>
              <a:ext cx="381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v</a:t>
              </a:r>
            </a:p>
          </p:txBody>
        </p:sp>
        <p:sp>
          <p:nvSpPr>
            <p:cNvPr id="1228" name="Shape 1228"/>
            <p:cNvSpPr txBox="1"/>
            <p:nvPr/>
          </p:nvSpPr>
          <p:spPr>
            <a:xfrm>
              <a:off x="1828800" y="3352800"/>
              <a:ext cx="762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next</a:t>
              </a:r>
            </a:p>
          </p:txBody>
        </p:sp>
        <p:sp>
          <p:nvSpPr>
            <p:cNvPr id="1229" name="Shape 1229"/>
            <p:cNvSpPr/>
            <p:nvPr/>
          </p:nvSpPr>
          <p:spPr>
            <a:xfrm>
              <a:off x="1752600" y="2667000"/>
              <a:ext cx="1447800" cy="1295400"/>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2400" b="0" i="0" u="none" strike="noStrike" cap="none" baseline="0">
                <a:solidFill>
                  <a:schemeClr val="dk1"/>
                </a:solidFill>
                <a:latin typeface="Times New Roman"/>
                <a:ea typeface="Times New Roman"/>
                <a:cs typeface="Times New Roman"/>
                <a:sym typeface="Times New Roman"/>
              </a:endParaRPr>
            </a:p>
          </p:txBody>
        </p:sp>
      </p:grpSp>
      <p:grpSp>
        <p:nvGrpSpPr>
          <p:cNvPr id="1230" name="Shape 1230"/>
          <p:cNvGrpSpPr/>
          <p:nvPr/>
        </p:nvGrpSpPr>
        <p:grpSpPr>
          <a:xfrm>
            <a:off x="4800600" y="1143000"/>
            <a:ext cx="1447800" cy="1257300"/>
            <a:chOff x="1752600" y="2286000"/>
            <a:chExt cx="1447800" cy="1676400"/>
          </a:xfrm>
        </p:grpSpPr>
        <p:sp>
          <p:nvSpPr>
            <p:cNvPr id="1231" name="Shape 1231"/>
            <p:cNvSpPr txBox="1"/>
            <p:nvPr/>
          </p:nvSpPr>
          <p:spPr>
            <a:xfrm>
              <a:off x="2514600" y="2743200"/>
              <a:ext cx="457200" cy="461664"/>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1" i="0" u="none" strike="noStrike" cap="none" baseline="0">
                  <a:solidFill>
                    <a:srgbClr val="0000FF"/>
                  </a:solidFill>
                  <a:latin typeface="Times New Roman"/>
                  <a:ea typeface="Times New Roman"/>
                  <a:cs typeface="Times New Roman"/>
                  <a:sym typeface="Times New Roman"/>
                </a:rPr>
                <a:t>5 </a:t>
              </a:r>
            </a:p>
          </p:txBody>
        </p:sp>
        <p:sp>
          <p:nvSpPr>
            <p:cNvPr id="1232" name="Shape 1232"/>
            <p:cNvSpPr/>
            <p:nvPr/>
          </p:nvSpPr>
          <p:spPr>
            <a:xfrm>
              <a:off x="1752600" y="2286000"/>
              <a:ext cx="533399" cy="384174"/>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a6</a:t>
              </a:r>
            </a:p>
          </p:txBody>
        </p:sp>
        <p:sp>
          <p:nvSpPr>
            <p:cNvPr id="1233" name="Shape 1233"/>
            <p:cNvSpPr txBox="1"/>
            <p:nvPr/>
          </p:nvSpPr>
          <p:spPr>
            <a:xfrm>
              <a:off x="2590800" y="3352800"/>
              <a:ext cx="533399" cy="461664"/>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a8</a:t>
              </a:r>
            </a:p>
          </p:txBody>
        </p:sp>
        <p:sp>
          <p:nvSpPr>
            <p:cNvPr id="1234" name="Shape 1234"/>
            <p:cNvSpPr txBox="1"/>
            <p:nvPr/>
          </p:nvSpPr>
          <p:spPr>
            <a:xfrm>
              <a:off x="2057400" y="2743200"/>
              <a:ext cx="381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v</a:t>
              </a:r>
            </a:p>
          </p:txBody>
        </p:sp>
        <p:sp>
          <p:nvSpPr>
            <p:cNvPr id="1235" name="Shape 1235"/>
            <p:cNvSpPr txBox="1"/>
            <p:nvPr/>
          </p:nvSpPr>
          <p:spPr>
            <a:xfrm>
              <a:off x="1828800" y="3352800"/>
              <a:ext cx="762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next</a:t>
              </a:r>
            </a:p>
          </p:txBody>
        </p:sp>
        <p:sp>
          <p:nvSpPr>
            <p:cNvPr id="1236" name="Shape 1236"/>
            <p:cNvSpPr/>
            <p:nvPr/>
          </p:nvSpPr>
          <p:spPr>
            <a:xfrm>
              <a:off x="1752600" y="2667000"/>
              <a:ext cx="1447800" cy="1295400"/>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2400" b="0" i="0" u="none" strike="noStrike" cap="none" baseline="0">
                <a:solidFill>
                  <a:schemeClr val="dk1"/>
                </a:solidFill>
                <a:latin typeface="Times New Roman"/>
                <a:ea typeface="Times New Roman"/>
                <a:cs typeface="Times New Roman"/>
                <a:sym typeface="Times New Roman"/>
              </a:endParaRPr>
            </a:p>
          </p:txBody>
        </p:sp>
      </p:grpSp>
      <p:cxnSp>
        <p:nvCxnSpPr>
          <p:cNvPr id="1237" name="Shape 1237"/>
          <p:cNvCxnSpPr/>
          <p:nvPr/>
        </p:nvCxnSpPr>
        <p:spPr>
          <a:xfrm>
            <a:off x="4191000" y="2114550"/>
            <a:ext cx="609599" cy="0"/>
          </a:xfrm>
          <a:prstGeom prst="straightConnector1">
            <a:avLst/>
          </a:prstGeom>
          <a:noFill/>
          <a:ln w="22225" cap="flat">
            <a:solidFill>
              <a:schemeClr val="dk1"/>
            </a:solidFill>
            <a:prstDash val="solid"/>
            <a:round/>
            <a:headEnd type="none" w="med" len="med"/>
            <a:tailEnd type="triangle" w="lg" len="lg"/>
          </a:ln>
        </p:spPr>
      </p:cxnSp>
      <p:grpSp>
        <p:nvGrpSpPr>
          <p:cNvPr id="1238" name="Shape 1238"/>
          <p:cNvGrpSpPr/>
          <p:nvPr/>
        </p:nvGrpSpPr>
        <p:grpSpPr>
          <a:xfrm>
            <a:off x="6705600" y="1143000"/>
            <a:ext cx="1828800" cy="1257300"/>
            <a:chOff x="1752600" y="2286000"/>
            <a:chExt cx="1828800" cy="1676400"/>
          </a:xfrm>
        </p:grpSpPr>
        <p:sp>
          <p:nvSpPr>
            <p:cNvPr id="1239" name="Shape 1239"/>
            <p:cNvSpPr txBox="1"/>
            <p:nvPr/>
          </p:nvSpPr>
          <p:spPr>
            <a:xfrm>
              <a:off x="2514600" y="2743200"/>
              <a:ext cx="457200" cy="461664"/>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1" i="0" u="none" strike="noStrike" cap="none" baseline="0">
                  <a:solidFill>
                    <a:srgbClr val="0000FF"/>
                  </a:solidFill>
                  <a:latin typeface="Times New Roman"/>
                  <a:ea typeface="Times New Roman"/>
                  <a:cs typeface="Times New Roman"/>
                  <a:sym typeface="Times New Roman"/>
                </a:rPr>
                <a:t>7 </a:t>
              </a:r>
            </a:p>
          </p:txBody>
        </p:sp>
        <p:sp>
          <p:nvSpPr>
            <p:cNvPr id="1240" name="Shape 1240"/>
            <p:cNvSpPr/>
            <p:nvPr/>
          </p:nvSpPr>
          <p:spPr>
            <a:xfrm>
              <a:off x="1752600" y="2286000"/>
              <a:ext cx="533399" cy="384174"/>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a8</a:t>
              </a:r>
            </a:p>
          </p:txBody>
        </p:sp>
        <p:sp>
          <p:nvSpPr>
            <p:cNvPr id="1241" name="Shape 1241"/>
            <p:cNvSpPr txBox="1"/>
            <p:nvPr/>
          </p:nvSpPr>
          <p:spPr>
            <a:xfrm>
              <a:off x="2590800" y="3352801"/>
              <a:ext cx="838199" cy="457200"/>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null</a:t>
              </a:r>
            </a:p>
          </p:txBody>
        </p:sp>
        <p:sp>
          <p:nvSpPr>
            <p:cNvPr id="1242" name="Shape 1242"/>
            <p:cNvSpPr txBox="1"/>
            <p:nvPr/>
          </p:nvSpPr>
          <p:spPr>
            <a:xfrm>
              <a:off x="2057400" y="2743200"/>
              <a:ext cx="381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v</a:t>
              </a:r>
            </a:p>
          </p:txBody>
        </p:sp>
        <p:sp>
          <p:nvSpPr>
            <p:cNvPr id="1243" name="Shape 1243"/>
            <p:cNvSpPr txBox="1"/>
            <p:nvPr/>
          </p:nvSpPr>
          <p:spPr>
            <a:xfrm>
              <a:off x="1828800" y="3352800"/>
              <a:ext cx="762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next</a:t>
              </a:r>
            </a:p>
          </p:txBody>
        </p:sp>
        <p:sp>
          <p:nvSpPr>
            <p:cNvPr id="1244" name="Shape 1244"/>
            <p:cNvSpPr/>
            <p:nvPr/>
          </p:nvSpPr>
          <p:spPr>
            <a:xfrm>
              <a:off x="1752600" y="2667000"/>
              <a:ext cx="1828800" cy="1295400"/>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2400" b="0" i="0" u="none" strike="noStrike" cap="none" baseline="0">
                <a:solidFill>
                  <a:schemeClr val="dk1"/>
                </a:solidFill>
                <a:latin typeface="Times New Roman"/>
                <a:ea typeface="Times New Roman"/>
                <a:cs typeface="Times New Roman"/>
                <a:sym typeface="Times New Roman"/>
              </a:endParaRPr>
            </a:p>
          </p:txBody>
        </p:sp>
      </p:grpSp>
      <p:cxnSp>
        <p:nvCxnSpPr>
          <p:cNvPr id="1245" name="Shape 1245"/>
          <p:cNvCxnSpPr/>
          <p:nvPr/>
        </p:nvCxnSpPr>
        <p:spPr>
          <a:xfrm>
            <a:off x="6096000" y="2114550"/>
            <a:ext cx="609599" cy="0"/>
          </a:xfrm>
          <a:prstGeom prst="straightConnector1">
            <a:avLst/>
          </a:prstGeom>
          <a:noFill/>
          <a:ln w="22225" cap="flat">
            <a:solidFill>
              <a:schemeClr val="dk1"/>
            </a:solidFill>
            <a:prstDash val="solid"/>
            <a:round/>
            <a:headEnd type="none" w="med" len="med"/>
            <a:tailEnd type="triangle" w="lg" len="lg"/>
          </a:ln>
        </p:spPr>
      </p:cxnSp>
      <p:sp>
        <p:nvSpPr>
          <p:cNvPr id="1246" name="Shape 1246"/>
          <p:cNvSpPr txBox="1"/>
          <p:nvPr/>
        </p:nvSpPr>
        <p:spPr>
          <a:xfrm>
            <a:off x="425925" y="342900"/>
            <a:ext cx="7879800" cy="4386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3200" b="0" i="0" u="none" strike="noStrike" cap="none" baseline="0">
                <a:solidFill>
                  <a:srgbClr val="FF0000"/>
                </a:solidFill>
                <a:latin typeface="Arial"/>
                <a:ea typeface="Arial"/>
                <a:cs typeface="Arial"/>
                <a:sym typeface="Arial"/>
              </a:rPr>
              <a:t>Easy to insert a node in the beginning!</a:t>
            </a:r>
          </a:p>
        </p:txBody>
      </p:sp>
      <p:cxnSp>
        <p:nvCxnSpPr>
          <p:cNvPr id="1247" name="Shape 1247"/>
          <p:cNvCxnSpPr/>
          <p:nvPr/>
        </p:nvCxnSpPr>
        <p:spPr>
          <a:xfrm>
            <a:off x="304800" y="2457450"/>
            <a:ext cx="8077199" cy="0"/>
          </a:xfrm>
          <a:prstGeom prst="straightConnector1">
            <a:avLst/>
          </a:prstGeom>
          <a:noFill/>
          <a:ln w="47625" cap="flat">
            <a:solidFill>
              <a:srgbClr val="3366FF"/>
            </a:solidFill>
            <a:prstDash val="solid"/>
            <a:round/>
            <a:headEnd type="none" w="med" len="med"/>
            <a:tailEnd type="none" w="med" len="med"/>
          </a:ln>
        </p:spPr>
      </p:cxnSp>
      <p:sp>
        <p:nvSpPr>
          <p:cNvPr id="1248" name="Shape 1248"/>
          <p:cNvSpPr txBox="1"/>
          <p:nvPr/>
        </p:nvSpPr>
        <p:spPr>
          <a:xfrm>
            <a:off x="592677" y="1979075"/>
            <a:ext cx="1555200" cy="3462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rgbClr val="0000FF"/>
                </a:solidFill>
                <a:latin typeface="Arial"/>
                <a:ea typeface="Arial"/>
                <a:cs typeface="Arial"/>
                <a:sym typeface="Arial"/>
              </a:rPr>
              <a:t>(2, 5, 7)</a:t>
            </a:r>
          </a:p>
        </p:txBody>
      </p:sp>
      <p:grpSp>
        <p:nvGrpSpPr>
          <p:cNvPr id="1249" name="Shape 1249"/>
          <p:cNvGrpSpPr/>
          <p:nvPr/>
        </p:nvGrpSpPr>
        <p:grpSpPr>
          <a:xfrm>
            <a:off x="1066800" y="2743200"/>
            <a:ext cx="7467600" cy="2171700"/>
            <a:chOff x="1066800" y="3505200"/>
            <a:chExt cx="7467600" cy="2895600"/>
          </a:xfrm>
        </p:grpSpPr>
        <p:grpSp>
          <p:nvGrpSpPr>
            <p:cNvPr id="1250" name="Shape 1250"/>
            <p:cNvGrpSpPr/>
            <p:nvPr/>
          </p:nvGrpSpPr>
          <p:grpSpPr>
            <a:xfrm>
              <a:off x="1524000" y="3886200"/>
              <a:ext cx="838199" cy="1223664"/>
              <a:chOff x="381000" y="2586334"/>
              <a:chExt cx="838199" cy="1223664"/>
            </a:xfrm>
          </p:grpSpPr>
          <p:grpSp>
            <p:nvGrpSpPr>
              <p:cNvPr id="1251" name="Shape 1251"/>
              <p:cNvGrpSpPr/>
              <p:nvPr/>
            </p:nvGrpSpPr>
            <p:grpSpPr>
              <a:xfrm>
                <a:off x="381000" y="2586334"/>
                <a:ext cx="838199" cy="461664"/>
                <a:chOff x="381000" y="2586334"/>
                <a:chExt cx="838199" cy="461664"/>
              </a:xfrm>
            </p:grpSpPr>
            <p:sp>
              <p:nvSpPr>
                <p:cNvPr id="1252" name="Shape 1252"/>
                <p:cNvSpPr txBox="1"/>
                <p:nvPr/>
              </p:nvSpPr>
              <p:spPr>
                <a:xfrm>
                  <a:off x="381000" y="2586334"/>
                  <a:ext cx="338554"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h</a:t>
                  </a:r>
                </a:p>
              </p:txBody>
            </p:sp>
            <p:sp>
              <p:nvSpPr>
                <p:cNvPr id="1253" name="Shape 1253"/>
                <p:cNvSpPr/>
                <p:nvPr/>
              </p:nvSpPr>
              <p:spPr>
                <a:xfrm>
                  <a:off x="685800" y="2662534"/>
                  <a:ext cx="533399" cy="384174"/>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a3</a:t>
                  </a:r>
                </a:p>
              </p:txBody>
            </p:sp>
          </p:grpSp>
          <p:cxnSp>
            <p:nvCxnSpPr>
              <p:cNvPr id="1254" name="Shape 1254"/>
              <p:cNvCxnSpPr/>
              <p:nvPr/>
            </p:nvCxnSpPr>
            <p:spPr>
              <a:xfrm flipH="1">
                <a:off x="838200" y="2819400"/>
                <a:ext cx="304799" cy="990599"/>
              </a:xfrm>
              <a:prstGeom prst="straightConnector1">
                <a:avLst/>
              </a:prstGeom>
              <a:noFill/>
              <a:ln w="22225" cap="flat">
                <a:solidFill>
                  <a:schemeClr val="dk1"/>
                </a:solidFill>
                <a:prstDash val="solid"/>
                <a:round/>
                <a:headEnd type="none" w="med" len="med"/>
                <a:tailEnd type="triangle" w="lg" len="lg"/>
              </a:ln>
            </p:spPr>
          </p:cxnSp>
        </p:grpSp>
        <p:grpSp>
          <p:nvGrpSpPr>
            <p:cNvPr id="1255" name="Shape 1255"/>
            <p:cNvGrpSpPr/>
            <p:nvPr/>
          </p:nvGrpSpPr>
          <p:grpSpPr>
            <a:xfrm>
              <a:off x="2895600" y="3505200"/>
              <a:ext cx="1447800" cy="1676400"/>
              <a:chOff x="1752600" y="2286000"/>
              <a:chExt cx="1447800" cy="1676400"/>
            </a:xfrm>
          </p:grpSpPr>
          <p:sp>
            <p:nvSpPr>
              <p:cNvPr id="1256" name="Shape 1256"/>
              <p:cNvSpPr txBox="1"/>
              <p:nvPr/>
            </p:nvSpPr>
            <p:spPr>
              <a:xfrm>
                <a:off x="2514600" y="2743200"/>
                <a:ext cx="457200" cy="461664"/>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1" i="0" u="none" strike="noStrike" cap="none" baseline="0">
                    <a:solidFill>
                      <a:srgbClr val="0000FF"/>
                    </a:solidFill>
                    <a:latin typeface="Times New Roman"/>
                    <a:ea typeface="Times New Roman"/>
                    <a:cs typeface="Times New Roman"/>
                    <a:sym typeface="Times New Roman"/>
                  </a:rPr>
                  <a:t>2 </a:t>
                </a:r>
              </a:p>
            </p:txBody>
          </p:sp>
          <p:sp>
            <p:nvSpPr>
              <p:cNvPr id="1257" name="Shape 1257"/>
              <p:cNvSpPr/>
              <p:nvPr/>
            </p:nvSpPr>
            <p:spPr>
              <a:xfrm>
                <a:off x="1752600" y="2286000"/>
                <a:ext cx="533399" cy="384174"/>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a1</a:t>
                </a:r>
              </a:p>
            </p:txBody>
          </p:sp>
          <p:sp>
            <p:nvSpPr>
              <p:cNvPr id="1258" name="Shape 1258"/>
              <p:cNvSpPr txBox="1"/>
              <p:nvPr/>
            </p:nvSpPr>
            <p:spPr>
              <a:xfrm>
                <a:off x="2590800" y="3352800"/>
                <a:ext cx="533399" cy="461664"/>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a6</a:t>
                </a:r>
              </a:p>
            </p:txBody>
          </p:sp>
          <p:sp>
            <p:nvSpPr>
              <p:cNvPr id="1259" name="Shape 1259"/>
              <p:cNvSpPr txBox="1"/>
              <p:nvPr/>
            </p:nvSpPr>
            <p:spPr>
              <a:xfrm>
                <a:off x="2057400" y="2743200"/>
                <a:ext cx="381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v</a:t>
                </a:r>
              </a:p>
            </p:txBody>
          </p:sp>
          <p:sp>
            <p:nvSpPr>
              <p:cNvPr id="1260" name="Shape 1260"/>
              <p:cNvSpPr txBox="1"/>
              <p:nvPr/>
            </p:nvSpPr>
            <p:spPr>
              <a:xfrm>
                <a:off x="1828800" y="3352800"/>
                <a:ext cx="762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next</a:t>
                </a:r>
              </a:p>
            </p:txBody>
          </p:sp>
          <p:sp>
            <p:nvSpPr>
              <p:cNvPr id="1261" name="Shape 1261"/>
              <p:cNvSpPr/>
              <p:nvPr/>
            </p:nvSpPr>
            <p:spPr>
              <a:xfrm>
                <a:off x="1752600" y="2667000"/>
                <a:ext cx="1447800" cy="1295400"/>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2400" b="0" i="0" u="none" strike="noStrike" cap="none" baseline="0">
                  <a:solidFill>
                    <a:schemeClr val="dk1"/>
                  </a:solidFill>
                  <a:latin typeface="Times New Roman"/>
                  <a:ea typeface="Times New Roman"/>
                  <a:cs typeface="Times New Roman"/>
                  <a:sym typeface="Times New Roman"/>
                </a:endParaRPr>
              </a:p>
            </p:txBody>
          </p:sp>
        </p:grpSp>
        <p:grpSp>
          <p:nvGrpSpPr>
            <p:cNvPr id="1262" name="Shape 1262"/>
            <p:cNvGrpSpPr/>
            <p:nvPr/>
          </p:nvGrpSpPr>
          <p:grpSpPr>
            <a:xfrm>
              <a:off x="4800600" y="3505200"/>
              <a:ext cx="1447800" cy="1676400"/>
              <a:chOff x="1752600" y="2286000"/>
              <a:chExt cx="1447800" cy="1676400"/>
            </a:xfrm>
          </p:grpSpPr>
          <p:sp>
            <p:nvSpPr>
              <p:cNvPr id="1263" name="Shape 1263"/>
              <p:cNvSpPr txBox="1"/>
              <p:nvPr/>
            </p:nvSpPr>
            <p:spPr>
              <a:xfrm>
                <a:off x="2514600" y="2743200"/>
                <a:ext cx="457200" cy="461664"/>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1" i="0" u="none" strike="noStrike" cap="none" baseline="0">
                    <a:solidFill>
                      <a:srgbClr val="0000FF"/>
                    </a:solidFill>
                    <a:latin typeface="Times New Roman"/>
                    <a:ea typeface="Times New Roman"/>
                    <a:cs typeface="Times New Roman"/>
                    <a:sym typeface="Times New Roman"/>
                  </a:rPr>
                  <a:t>5 </a:t>
                </a:r>
              </a:p>
            </p:txBody>
          </p:sp>
          <p:sp>
            <p:nvSpPr>
              <p:cNvPr id="1264" name="Shape 1264"/>
              <p:cNvSpPr/>
              <p:nvPr/>
            </p:nvSpPr>
            <p:spPr>
              <a:xfrm>
                <a:off x="1752600" y="2286000"/>
                <a:ext cx="533399" cy="384174"/>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a6</a:t>
                </a:r>
              </a:p>
            </p:txBody>
          </p:sp>
          <p:sp>
            <p:nvSpPr>
              <p:cNvPr id="1265" name="Shape 1265"/>
              <p:cNvSpPr txBox="1"/>
              <p:nvPr/>
            </p:nvSpPr>
            <p:spPr>
              <a:xfrm>
                <a:off x="2590800" y="3352800"/>
                <a:ext cx="533399" cy="461664"/>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a8</a:t>
                </a:r>
              </a:p>
            </p:txBody>
          </p:sp>
          <p:sp>
            <p:nvSpPr>
              <p:cNvPr id="1266" name="Shape 1266"/>
              <p:cNvSpPr txBox="1"/>
              <p:nvPr/>
            </p:nvSpPr>
            <p:spPr>
              <a:xfrm>
                <a:off x="2057400" y="2743200"/>
                <a:ext cx="381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v</a:t>
                </a:r>
              </a:p>
            </p:txBody>
          </p:sp>
          <p:sp>
            <p:nvSpPr>
              <p:cNvPr id="1267" name="Shape 1267"/>
              <p:cNvSpPr txBox="1"/>
              <p:nvPr/>
            </p:nvSpPr>
            <p:spPr>
              <a:xfrm>
                <a:off x="1828800" y="3352800"/>
                <a:ext cx="762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next</a:t>
                </a:r>
              </a:p>
            </p:txBody>
          </p:sp>
          <p:sp>
            <p:nvSpPr>
              <p:cNvPr id="1268" name="Shape 1268"/>
              <p:cNvSpPr/>
              <p:nvPr/>
            </p:nvSpPr>
            <p:spPr>
              <a:xfrm>
                <a:off x="1752600" y="2667000"/>
                <a:ext cx="1447800" cy="1295400"/>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2400" b="0" i="0" u="none" strike="noStrike" cap="none" baseline="0">
                  <a:solidFill>
                    <a:schemeClr val="dk1"/>
                  </a:solidFill>
                  <a:latin typeface="Times New Roman"/>
                  <a:ea typeface="Times New Roman"/>
                  <a:cs typeface="Times New Roman"/>
                  <a:sym typeface="Times New Roman"/>
                </a:endParaRPr>
              </a:p>
            </p:txBody>
          </p:sp>
        </p:grpSp>
        <p:cxnSp>
          <p:nvCxnSpPr>
            <p:cNvPr id="1269" name="Shape 1269"/>
            <p:cNvCxnSpPr/>
            <p:nvPr/>
          </p:nvCxnSpPr>
          <p:spPr>
            <a:xfrm>
              <a:off x="4191000" y="4800600"/>
              <a:ext cx="609599" cy="0"/>
            </a:xfrm>
            <a:prstGeom prst="straightConnector1">
              <a:avLst/>
            </a:prstGeom>
            <a:noFill/>
            <a:ln w="22225" cap="flat">
              <a:solidFill>
                <a:schemeClr val="dk1"/>
              </a:solidFill>
              <a:prstDash val="solid"/>
              <a:round/>
              <a:headEnd type="none" w="med" len="med"/>
              <a:tailEnd type="triangle" w="lg" len="lg"/>
            </a:ln>
          </p:spPr>
        </p:cxnSp>
        <p:grpSp>
          <p:nvGrpSpPr>
            <p:cNvPr id="1270" name="Shape 1270"/>
            <p:cNvGrpSpPr/>
            <p:nvPr/>
          </p:nvGrpSpPr>
          <p:grpSpPr>
            <a:xfrm>
              <a:off x="6705600" y="3505200"/>
              <a:ext cx="1828800" cy="1676400"/>
              <a:chOff x="1752600" y="2286000"/>
              <a:chExt cx="1828800" cy="1676400"/>
            </a:xfrm>
          </p:grpSpPr>
          <p:sp>
            <p:nvSpPr>
              <p:cNvPr id="1271" name="Shape 1271"/>
              <p:cNvSpPr txBox="1"/>
              <p:nvPr/>
            </p:nvSpPr>
            <p:spPr>
              <a:xfrm>
                <a:off x="2514600" y="2743200"/>
                <a:ext cx="457200" cy="461664"/>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1" i="0" u="none" strike="noStrike" cap="none" baseline="0">
                    <a:solidFill>
                      <a:srgbClr val="0000FF"/>
                    </a:solidFill>
                    <a:latin typeface="Times New Roman"/>
                    <a:ea typeface="Times New Roman"/>
                    <a:cs typeface="Times New Roman"/>
                    <a:sym typeface="Times New Roman"/>
                  </a:rPr>
                  <a:t>7 </a:t>
                </a:r>
              </a:p>
            </p:txBody>
          </p:sp>
          <p:sp>
            <p:nvSpPr>
              <p:cNvPr id="1272" name="Shape 1272"/>
              <p:cNvSpPr/>
              <p:nvPr/>
            </p:nvSpPr>
            <p:spPr>
              <a:xfrm>
                <a:off x="1752600" y="2286000"/>
                <a:ext cx="533399" cy="384174"/>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a8</a:t>
                </a:r>
              </a:p>
            </p:txBody>
          </p:sp>
          <p:sp>
            <p:nvSpPr>
              <p:cNvPr id="1273" name="Shape 1273"/>
              <p:cNvSpPr txBox="1"/>
              <p:nvPr/>
            </p:nvSpPr>
            <p:spPr>
              <a:xfrm>
                <a:off x="2590800" y="3352801"/>
                <a:ext cx="838199" cy="457200"/>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null</a:t>
                </a:r>
              </a:p>
            </p:txBody>
          </p:sp>
          <p:sp>
            <p:nvSpPr>
              <p:cNvPr id="1274" name="Shape 1274"/>
              <p:cNvSpPr txBox="1"/>
              <p:nvPr/>
            </p:nvSpPr>
            <p:spPr>
              <a:xfrm>
                <a:off x="2057400" y="2743200"/>
                <a:ext cx="381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v</a:t>
                </a:r>
              </a:p>
            </p:txBody>
          </p:sp>
          <p:sp>
            <p:nvSpPr>
              <p:cNvPr id="1275" name="Shape 1275"/>
              <p:cNvSpPr txBox="1"/>
              <p:nvPr/>
            </p:nvSpPr>
            <p:spPr>
              <a:xfrm>
                <a:off x="1828800" y="3352800"/>
                <a:ext cx="762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next</a:t>
                </a:r>
              </a:p>
            </p:txBody>
          </p:sp>
          <p:sp>
            <p:nvSpPr>
              <p:cNvPr id="1276" name="Shape 1276"/>
              <p:cNvSpPr/>
              <p:nvPr/>
            </p:nvSpPr>
            <p:spPr>
              <a:xfrm>
                <a:off x="1752600" y="2667000"/>
                <a:ext cx="1828800" cy="1295400"/>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2400" b="0" i="0" u="none" strike="noStrike" cap="none" baseline="0">
                  <a:solidFill>
                    <a:schemeClr val="dk1"/>
                  </a:solidFill>
                  <a:latin typeface="Times New Roman"/>
                  <a:ea typeface="Times New Roman"/>
                  <a:cs typeface="Times New Roman"/>
                  <a:sym typeface="Times New Roman"/>
                </a:endParaRPr>
              </a:p>
            </p:txBody>
          </p:sp>
        </p:grpSp>
        <p:cxnSp>
          <p:nvCxnSpPr>
            <p:cNvPr id="1277" name="Shape 1277"/>
            <p:cNvCxnSpPr/>
            <p:nvPr/>
          </p:nvCxnSpPr>
          <p:spPr>
            <a:xfrm>
              <a:off x="6096000" y="4800600"/>
              <a:ext cx="609599" cy="0"/>
            </a:xfrm>
            <a:prstGeom prst="straightConnector1">
              <a:avLst/>
            </a:prstGeom>
            <a:noFill/>
            <a:ln w="22225" cap="flat">
              <a:solidFill>
                <a:schemeClr val="dk1"/>
              </a:solidFill>
              <a:prstDash val="solid"/>
              <a:round/>
              <a:headEnd type="none" w="med" len="med"/>
              <a:tailEnd type="triangle" w="lg" len="lg"/>
            </a:ln>
          </p:spPr>
        </p:cxnSp>
        <p:grpSp>
          <p:nvGrpSpPr>
            <p:cNvPr id="1278" name="Shape 1278"/>
            <p:cNvGrpSpPr/>
            <p:nvPr/>
          </p:nvGrpSpPr>
          <p:grpSpPr>
            <a:xfrm>
              <a:off x="1066800" y="4724400"/>
              <a:ext cx="1447800" cy="1676400"/>
              <a:chOff x="1752600" y="2286000"/>
              <a:chExt cx="1447800" cy="1676400"/>
            </a:xfrm>
          </p:grpSpPr>
          <p:sp>
            <p:nvSpPr>
              <p:cNvPr id="1279" name="Shape 1279"/>
              <p:cNvSpPr txBox="1"/>
              <p:nvPr/>
            </p:nvSpPr>
            <p:spPr>
              <a:xfrm>
                <a:off x="2514600" y="2743200"/>
                <a:ext cx="457200" cy="461664"/>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1" i="0" u="none" strike="noStrike" cap="none" baseline="0">
                    <a:solidFill>
                      <a:srgbClr val="0000FF"/>
                    </a:solidFill>
                    <a:latin typeface="Times New Roman"/>
                    <a:ea typeface="Times New Roman"/>
                    <a:cs typeface="Times New Roman"/>
                    <a:sym typeface="Times New Roman"/>
                  </a:rPr>
                  <a:t>8 </a:t>
                </a:r>
              </a:p>
            </p:txBody>
          </p:sp>
          <p:sp>
            <p:nvSpPr>
              <p:cNvPr id="1280" name="Shape 1280"/>
              <p:cNvSpPr/>
              <p:nvPr/>
            </p:nvSpPr>
            <p:spPr>
              <a:xfrm>
                <a:off x="1752600" y="2286000"/>
                <a:ext cx="533399" cy="384174"/>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a3</a:t>
                </a:r>
              </a:p>
            </p:txBody>
          </p:sp>
          <p:sp>
            <p:nvSpPr>
              <p:cNvPr id="1281" name="Shape 1281"/>
              <p:cNvSpPr txBox="1"/>
              <p:nvPr/>
            </p:nvSpPr>
            <p:spPr>
              <a:xfrm>
                <a:off x="2590800" y="3352800"/>
                <a:ext cx="533399" cy="461664"/>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a1</a:t>
                </a:r>
              </a:p>
            </p:txBody>
          </p:sp>
          <p:sp>
            <p:nvSpPr>
              <p:cNvPr id="1282" name="Shape 1282"/>
              <p:cNvSpPr txBox="1"/>
              <p:nvPr/>
            </p:nvSpPr>
            <p:spPr>
              <a:xfrm>
                <a:off x="2057400" y="2743200"/>
                <a:ext cx="381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v</a:t>
                </a:r>
              </a:p>
            </p:txBody>
          </p:sp>
          <p:sp>
            <p:nvSpPr>
              <p:cNvPr id="1283" name="Shape 1283"/>
              <p:cNvSpPr txBox="1"/>
              <p:nvPr/>
            </p:nvSpPr>
            <p:spPr>
              <a:xfrm>
                <a:off x="1828800" y="3352800"/>
                <a:ext cx="762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next</a:t>
                </a:r>
              </a:p>
            </p:txBody>
          </p:sp>
          <p:sp>
            <p:nvSpPr>
              <p:cNvPr id="1284" name="Shape 1284"/>
              <p:cNvSpPr/>
              <p:nvPr/>
            </p:nvSpPr>
            <p:spPr>
              <a:xfrm>
                <a:off x="1752600" y="2667000"/>
                <a:ext cx="1447800" cy="1295400"/>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2400" b="0" i="0" u="none" strike="noStrike" cap="none" baseline="0">
                  <a:solidFill>
                    <a:schemeClr val="dk1"/>
                  </a:solidFill>
                  <a:latin typeface="Times New Roman"/>
                  <a:ea typeface="Times New Roman"/>
                  <a:cs typeface="Times New Roman"/>
                  <a:sym typeface="Times New Roman"/>
                </a:endParaRPr>
              </a:p>
            </p:txBody>
          </p:sp>
        </p:grpSp>
        <p:cxnSp>
          <p:nvCxnSpPr>
            <p:cNvPr id="1285" name="Shape 1285"/>
            <p:cNvCxnSpPr/>
            <p:nvPr/>
          </p:nvCxnSpPr>
          <p:spPr>
            <a:xfrm rot="10800000" flipH="1">
              <a:off x="2362200" y="5181600"/>
              <a:ext cx="685799" cy="838199"/>
            </a:xfrm>
            <a:prstGeom prst="straightConnector1">
              <a:avLst/>
            </a:prstGeom>
            <a:noFill/>
            <a:ln w="22225" cap="flat">
              <a:solidFill>
                <a:schemeClr val="dk1"/>
              </a:solidFill>
              <a:prstDash val="solid"/>
              <a:round/>
              <a:headEnd type="none" w="med" len="med"/>
              <a:tailEnd type="triangle" w="lg" len="lg"/>
            </a:ln>
          </p:spPr>
        </p:cxnSp>
        <p:sp>
          <p:nvSpPr>
            <p:cNvPr id="1286" name="Shape 1286"/>
            <p:cNvSpPr txBox="1"/>
            <p:nvPr/>
          </p:nvSpPr>
          <p:spPr>
            <a:xfrm>
              <a:off x="3810000" y="5638800"/>
              <a:ext cx="1944599" cy="46169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rgbClr val="0000FF"/>
                  </a:solidFill>
                  <a:latin typeface="Arial"/>
                  <a:ea typeface="Arial"/>
                  <a:cs typeface="Arial"/>
                  <a:sym typeface="Arial"/>
                </a:rPr>
                <a:t>(8, 2, 5, 7)</a:t>
              </a:r>
            </a:p>
          </p:txBody>
        </p:sp>
      </p:gr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49"/>
                                        </p:tgtEl>
                                        <p:attrNameLst>
                                          <p:attrName>style.visibility</p:attrName>
                                        </p:attrNameLst>
                                      </p:cBhvr>
                                      <p:to>
                                        <p:strVal val="visible"/>
                                      </p:to>
                                    </p:set>
                                    <p:animEffect transition="in" filter="fade">
                                      <p:cBhvr>
                                        <p:cTn id="7" dur="500"/>
                                        <p:tgtEl>
                                          <p:spTgt spid="12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1290"/>
        <p:cNvGrpSpPr/>
        <p:nvPr/>
      </p:nvGrpSpPr>
      <p:grpSpPr>
        <a:xfrm>
          <a:off x="0" y="0"/>
          <a:ext cx="0" cy="0"/>
          <a:chOff x="0" y="0"/>
          <a:chExt cx="0" cy="0"/>
        </a:xfrm>
      </p:grpSpPr>
      <p:sp>
        <p:nvSpPr>
          <p:cNvPr id="1291" name="Shape 1291"/>
          <p:cNvSpPr txBox="1">
            <a:spLocks noGrp="1"/>
          </p:cNvSpPr>
          <p:nvPr>
            <p:ph type="sldNum" idx="12"/>
          </p:nvPr>
        </p:nvSpPr>
        <p:spPr>
          <a:xfrm>
            <a:off x="0" y="954166"/>
            <a:ext cx="533399" cy="183356"/>
          </a:xfrm>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n" sz="1150" b="1" i="0" u="none" strike="noStrike" cap="none" baseline="0">
                <a:solidFill>
                  <a:srgbClr val="FFFFFF"/>
                </a:solidFill>
                <a:latin typeface="Times New Roman"/>
                <a:ea typeface="Times New Roman"/>
                <a:cs typeface="Times New Roman"/>
                <a:sym typeface="Times New Roman"/>
              </a:rPr>
              <a:t>52</a:t>
            </a:fld>
            <a:endParaRPr lang="en" sz="1150" b="1" i="0" u="none" strike="noStrike" cap="none" baseline="0">
              <a:solidFill>
                <a:srgbClr val="FFFFFF"/>
              </a:solidFill>
              <a:latin typeface="Times New Roman"/>
              <a:ea typeface="Times New Roman"/>
              <a:cs typeface="Times New Roman"/>
              <a:sym typeface="Times New Roman"/>
            </a:endParaRPr>
          </a:p>
        </p:txBody>
      </p:sp>
      <p:sp>
        <p:nvSpPr>
          <p:cNvPr id="1292" name="Shape 1292"/>
          <p:cNvSpPr txBox="1"/>
          <p:nvPr/>
        </p:nvSpPr>
        <p:spPr>
          <a:xfrm>
            <a:off x="6172200" y="4569618"/>
            <a:ext cx="2133599" cy="357187"/>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fld id="{00000000-1234-1234-1234-123412341234}" type="slidenum">
              <a:rPr lang="en" sz="2400" b="1" i="0" u="none" strike="noStrike" cap="none" baseline="0">
                <a:solidFill>
                  <a:srgbClr val="FFFFFF"/>
                </a:solidFill>
                <a:latin typeface="Times New Roman"/>
                <a:ea typeface="Times New Roman"/>
                <a:cs typeface="Times New Roman"/>
                <a:sym typeface="Times New Roman"/>
              </a:rPr>
              <a:t>52</a:t>
            </a:fld>
            <a:endParaRPr lang="en" sz="2400" b="1" i="0" u="none" strike="noStrike" cap="none" baseline="0">
              <a:solidFill>
                <a:srgbClr val="FFFFFF"/>
              </a:solidFill>
              <a:latin typeface="Times New Roman"/>
              <a:ea typeface="Times New Roman"/>
              <a:cs typeface="Times New Roman"/>
              <a:sym typeface="Times New Roman"/>
            </a:endParaRPr>
          </a:p>
        </p:txBody>
      </p:sp>
      <p:grpSp>
        <p:nvGrpSpPr>
          <p:cNvPr id="1293" name="Shape 1293"/>
          <p:cNvGrpSpPr/>
          <p:nvPr/>
        </p:nvGrpSpPr>
        <p:grpSpPr>
          <a:xfrm>
            <a:off x="228599" y="1368251"/>
            <a:ext cx="1295399" cy="346248"/>
            <a:chOff x="381000" y="2586334"/>
            <a:chExt cx="1371599" cy="461664"/>
          </a:xfrm>
        </p:grpSpPr>
        <p:grpSp>
          <p:nvGrpSpPr>
            <p:cNvPr id="1294" name="Shape 1294"/>
            <p:cNvGrpSpPr/>
            <p:nvPr/>
          </p:nvGrpSpPr>
          <p:grpSpPr>
            <a:xfrm>
              <a:off x="381000" y="2586334"/>
              <a:ext cx="838199" cy="461664"/>
              <a:chOff x="381000" y="2586334"/>
              <a:chExt cx="838199" cy="461664"/>
            </a:xfrm>
          </p:grpSpPr>
          <p:sp>
            <p:nvSpPr>
              <p:cNvPr id="1295" name="Shape 1295"/>
              <p:cNvSpPr txBox="1"/>
              <p:nvPr/>
            </p:nvSpPr>
            <p:spPr>
              <a:xfrm>
                <a:off x="381000" y="2586334"/>
                <a:ext cx="338554"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h</a:t>
                </a:r>
              </a:p>
            </p:txBody>
          </p:sp>
          <p:sp>
            <p:nvSpPr>
              <p:cNvPr id="1296" name="Shape 1296"/>
              <p:cNvSpPr/>
              <p:nvPr/>
            </p:nvSpPr>
            <p:spPr>
              <a:xfrm>
                <a:off x="685800" y="2662534"/>
                <a:ext cx="533399" cy="384174"/>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a1</a:t>
                </a:r>
              </a:p>
            </p:txBody>
          </p:sp>
        </p:grpSp>
        <p:cxnSp>
          <p:nvCxnSpPr>
            <p:cNvPr id="1297" name="Shape 1297"/>
            <p:cNvCxnSpPr/>
            <p:nvPr/>
          </p:nvCxnSpPr>
          <p:spPr>
            <a:xfrm>
              <a:off x="1143000" y="2819400"/>
              <a:ext cx="609599" cy="0"/>
            </a:xfrm>
            <a:prstGeom prst="straightConnector1">
              <a:avLst/>
            </a:prstGeom>
            <a:noFill/>
            <a:ln w="22225" cap="flat">
              <a:solidFill>
                <a:schemeClr val="dk1"/>
              </a:solidFill>
              <a:prstDash val="solid"/>
              <a:round/>
              <a:headEnd type="none" w="med" len="med"/>
              <a:tailEnd type="triangle" w="lg" len="lg"/>
            </a:ln>
          </p:spPr>
        </p:cxnSp>
      </p:grpSp>
      <p:grpSp>
        <p:nvGrpSpPr>
          <p:cNvPr id="1298" name="Shape 1298"/>
          <p:cNvGrpSpPr/>
          <p:nvPr/>
        </p:nvGrpSpPr>
        <p:grpSpPr>
          <a:xfrm>
            <a:off x="1600200" y="1143000"/>
            <a:ext cx="1447800" cy="1257300"/>
            <a:chOff x="1752600" y="2286000"/>
            <a:chExt cx="1447800" cy="1676400"/>
          </a:xfrm>
        </p:grpSpPr>
        <p:sp>
          <p:nvSpPr>
            <p:cNvPr id="1299" name="Shape 1299"/>
            <p:cNvSpPr txBox="1"/>
            <p:nvPr/>
          </p:nvSpPr>
          <p:spPr>
            <a:xfrm>
              <a:off x="2514600" y="2743200"/>
              <a:ext cx="457200" cy="461664"/>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1" i="0" u="none" strike="noStrike" cap="none" baseline="0">
                  <a:solidFill>
                    <a:srgbClr val="0000FF"/>
                  </a:solidFill>
                  <a:latin typeface="Times New Roman"/>
                  <a:ea typeface="Times New Roman"/>
                  <a:cs typeface="Times New Roman"/>
                  <a:sym typeface="Times New Roman"/>
                </a:rPr>
                <a:t>2 </a:t>
              </a:r>
            </a:p>
          </p:txBody>
        </p:sp>
        <p:sp>
          <p:nvSpPr>
            <p:cNvPr id="1300" name="Shape 1300"/>
            <p:cNvSpPr/>
            <p:nvPr/>
          </p:nvSpPr>
          <p:spPr>
            <a:xfrm>
              <a:off x="1752600" y="2286000"/>
              <a:ext cx="533399" cy="384174"/>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a1</a:t>
              </a:r>
            </a:p>
          </p:txBody>
        </p:sp>
        <p:sp>
          <p:nvSpPr>
            <p:cNvPr id="1301" name="Shape 1301"/>
            <p:cNvSpPr txBox="1"/>
            <p:nvPr/>
          </p:nvSpPr>
          <p:spPr>
            <a:xfrm>
              <a:off x="2438400" y="3352800"/>
              <a:ext cx="533399" cy="461664"/>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a6</a:t>
              </a:r>
            </a:p>
          </p:txBody>
        </p:sp>
        <p:sp>
          <p:nvSpPr>
            <p:cNvPr id="1302" name="Shape 1302"/>
            <p:cNvSpPr txBox="1"/>
            <p:nvPr/>
          </p:nvSpPr>
          <p:spPr>
            <a:xfrm>
              <a:off x="2057400" y="2743200"/>
              <a:ext cx="381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v</a:t>
              </a:r>
            </a:p>
          </p:txBody>
        </p:sp>
        <p:sp>
          <p:nvSpPr>
            <p:cNvPr id="1303" name="Shape 1303"/>
            <p:cNvSpPr txBox="1"/>
            <p:nvPr/>
          </p:nvSpPr>
          <p:spPr>
            <a:xfrm>
              <a:off x="1752600" y="3352800"/>
              <a:ext cx="762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next</a:t>
              </a:r>
            </a:p>
          </p:txBody>
        </p:sp>
        <p:sp>
          <p:nvSpPr>
            <p:cNvPr id="1304" name="Shape 1304"/>
            <p:cNvSpPr/>
            <p:nvPr/>
          </p:nvSpPr>
          <p:spPr>
            <a:xfrm>
              <a:off x="1752600" y="2667000"/>
              <a:ext cx="1447800" cy="1295400"/>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2400" b="0" i="0" u="none" strike="noStrike" cap="none" baseline="0">
                <a:solidFill>
                  <a:schemeClr val="dk1"/>
                </a:solidFill>
                <a:latin typeface="Times New Roman"/>
                <a:ea typeface="Times New Roman"/>
                <a:cs typeface="Times New Roman"/>
                <a:sym typeface="Times New Roman"/>
              </a:endParaRPr>
            </a:p>
          </p:txBody>
        </p:sp>
      </p:grpSp>
      <p:grpSp>
        <p:nvGrpSpPr>
          <p:cNvPr id="1305" name="Shape 1305"/>
          <p:cNvGrpSpPr/>
          <p:nvPr/>
        </p:nvGrpSpPr>
        <p:grpSpPr>
          <a:xfrm>
            <a:off x="3276600" y="1143000"/>
            <a:ext cx="1295399" cy="1257300"/>
            <a:chOff x="1676400" y="2286000"/>
            <a:chExt cx="1295399" cy="1676400"/>
          </a:xfrm>
        </p:grpSpPr>
        <p:sp>
          <p:nvSpPr>
            <p:cNvPr id="1306" name="Shape 1306"/>
            <p:cNvSpPr txBox="1"/>
            <p:nvPr/>
          </p:nvSpPr>
          <p:spPr>
            <a:xfrm>
              <a:off x="2438400" y="2743200"/>
              <a:ext cx="457200" cy="461664"/>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1" i="0" u="none" strike="noStrike" cap="none" baseline="0">
                  <a:solidFill>
                    <a:srgbClr val="0000FF"/>
                  </a:solidFill>
                  <a:latin typeface="Times New Roman"/>
                  <a:ea typeface="Times New Roman"/>
                  <a:cs typeface="Times New Roman"/>
                  <a:sym typeface="Times New Roman"/>
                </a:rPr>
                <a:t>5 </a:t>
              </a:r>
            </a:p>
          </p:txBody>
        </p:sp>
        <p:sp>
          <p:nvSpPr>
            <p:cNvPr id="1307" name="Shape 1307"/>
            <p:cNvSpPr/>
            <p:nvPr/>
          </p:nvSpPr>
          <p:spPr>
            <a:xfrm>
              <a:off x="1752600" y="2286000"/>
              <a:ext cx="533399" cy="384174"/>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a6</a:t>
              </a:r>
            </a:p>
          </p:txBody>
        </p:sp>
        <p:sp>
          <p:nvSpPr>
            <p:cNvPr id="1308" name="Shape 1308"/>
            <p:cNvSpPr txBox="1"/>
            <p:nvPr/>
          </p:nvSpPr>
          <p:spPr>
            <a:xfrm>
              <a:off x="2362200" y="3352800"/>
              <a:ext cx="533399" cy="461664"/>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a2</a:t>
              </a:r>
            </a:p>
          </p:txBody>
        </p:sp>
        <p:sp>
          <p:nvSpPr>
            <p:cNvPr id="1309" name="Shape 1309"/>
            <p:cNvSpPr txBox="1"/>
            <p:nvPr/>
          </p:nvSpPr>
          <p:spPr>
            <a:xfrm>
              <a:off x="2057400" y="2743200"/>
              <a:ext cx="381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v</a:t>
              </a:r>
            </a:p>
          </p:txBody>
        </p:sp>
        <p:sp>
          <p:nvSpPr>
            <p:cNvPr id="1310" name="Shape 1310"/>
            <p:cNvSpPr txBox="1"/>
            <p:nvPr/>
          </p:nvSpPr>
          <p:spPr>
            <a:xfrm>
              <a:off x="1676400" y="3352800"/>
              <a:ext cx="762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next</a:t>
              </a:r>
            </a:p>
          </p:txBody>
        </p:sp>
        <p:sp>
          <p:nvSpPr>
            <p:cNvPr id="1311" name="Shape 1311"/>
            <p:cNvSpPr/>
            <p:nvPr/>
          </p:nvSpPr>
          <p:spPr>
            <a:xfrm>
              <a:off x="1752600" y="2667000"/>
              <a:ext cx="1219199" cy="1295400"/>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2400" b="0" i="0" u="none" strike="noStrike" cap="none" baseline="0">
                <a:solidFill>
                  <a:schemeClr val="dk1"/>
                </a:solidFill>
                <a:latin typeface="Times New Roman"/>
                <a:ea typeface="Times New Roman"/>
                <a:cs typeface="Times New Roman"/>
                <a:sym typeface="Times New Roman"/>
              </a:endParaRPr>
            </a:p>
          </p:txBody>
        </p:sp>
      </p:grpSp>
      <p:cxnSp>
        <p:nvCxnSpPr>
          <p:cNvPr id="1312" name="Shape 1312"/>
          <p:cNvCxnSpPr/>
          <p:nvPr/>
        </p:nvCxnSpPr>
        <p:spPr>
          <a:xfrm>
            <a:off x="2743200" y="2114550"/>
            <a:ext cx="609599" cy="0"/>
          </a:xfrm>
          <a:prstGeom prst="straightConnector1">
            <a:avLst/>
          </a:prstGeom>
          <a:noFill/>
          <a:ln w="22225" cap="flat">
            <a:solidFill>
              <a:schemeClr val="dk1"/>
            </a:solidFill>
            <a:prstDash val="solid"/>
            <a:round/>
            <a:headEnd type="none" w="med" len="med"/>
            <a:tailEnd type="triangle" w="lg" len="lg"/>
          </a:ln>
        </p:spPr>
      </p:cxnSp>
      <p:grpSp>
        <p:nvGrpSpPr>
          <p:cNvPr id="1313" name="Shape 1313"/>
          <p:cNvGrpSpPr/>
          <p:nvPr/>
        </p:nvGrpSpPr>
        <p:grpSpPr>
          <a:xfrm>
            <a:off x="6705600" y="1143000"/>
            <a:ext cx="1524000" cy="1257300"/>
            <a:chOff x="1676400" y="2286000"/>
            <a:chExt cx="1524000" cy="1676400"/>
          </a:xfrm>
        </p:grpSpPr>
        <p:sp>
          <p:nvSpPr>
            <p:cNvPr id="1314" name="Shape 1314"/>
            <p:cNvSpPr txBox="1"/>
            <p:nvPr/>
          </p:nvSpPr>
          <p:spPr>
            <a:xfrm>
              <a:off x="2514600" y="2743200"/>
              <a:ext cx="457200" cy="461664"/>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1" i="0" u="none" strike="noStrike" cap="none" baseline="0">
                  <a:solidFill>
                    <a:srgbClr val="0000FF"/>
                  </a:solidFill>
                  <a:latin typeface="Times New Roman"/>
                  <a:ea typeface="Times New Roman"/>
                  <a:cs typeface="Times New Roman"/>
                  <a:sym typeface="Times New Roman"/>
                </a:rPr>
                <a:t>7 </a:t>
              </a:r>
            </a:p>
          </p:txBody>
        </p:sp>
        <p:sp>
          <p:nvSpPr>
            <p:cNvPr id="1315" name="Shape 1315"/>
            <p:cNvSpPr/>
            <p:nvPr/>
          </p:nvSpPr>
          <p:spPr>
            <a:xfrm>
              <a:off x="1752600" y="2286000"/>
              <a:ext cx="533399" cy="384174"/>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a8</a:t>
              </a:r>
            </a:p>
          </p:txBody>
        </p:sp>
        <p:sp>
          <p:nvSpPr>
            <p:cNvPr id="1316" name="Shape 1316"/>
            <p:cNvSpPr txBox="1"/>
            <p:nvPr/>
          </p:nvSpPr>
          <p:spPr>
            <a:xfrm>
              <a:off x="2362200" y="3352801"/>
              <a:ext cx="685799" cy="457200"/>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null</a:t>
              </a:r>
            </a:p>
          </p:txBody>
        </p:sp>
        <p:sp>
          <p:nvSpPr>
            <p:cNvPr id="1317" name="Shape 1317"/>
            <p:cNvSpPr txBox="1"/>
            <p:nvPr/>
          </p:nvSpPr>
          <p:spPr>
            <a:xfrm>
              <a:off x="2057400" y="2743200"/>
              <a:ext cx="381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v</a:t>
              </a:r>
            </a:p>
          </p:txBody>
        </p:sp>
        <p:sp>
          <p:nvSpPr>
            <p:cNvPr id="1318" name="Shape 1318"/>
            <p:cNvSpPr txBox="1"/>
            <p:nvPr/>
          </p:nvSpPr>
          <p:spPr>
            <a:xfrm>
              <a:off x="1676400" y="3352800"/>
              <a:ext cx="762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next</a:t>
              </a:r>
            </a:p>
          </p:txBody>
        </p:sp>
        <p:sp>
          <p:nvSpPr>
            <p:cNvPr id="1319" name="Shape 1319"/>
            <p:cNvSpPr/>
            <p:nvPr/>
          </p:nvSpPr>
          <p:spPr>
            <a:xfrm>
              <a:off x="1752600" y="2667000"/>
              <a:ext cx="1447800" cy="1295400"/>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2400" b="0" i="0" u="none" strike="noStrike" cap="none" baseline="0">
                <a:solidFill>
                  <a:schemeClr val="dk1"/>
                </a:solidFill>
                <a:latin typeface="Times New Roman"/>
                <a:ea typeface="Times New Roman"/>
                <a:cs typeface="Times New Roman"/>
                <a:sym typeface="Times New Roman"/>
              </a:endParaRPr>
            </a:p>
          </p:txBody>
        </p:sp>
      </p:grpSp>
      <p:cxnSp>
        <p:nvCxnSpPr>
          <p:cNvPr id="1320" name="Shape 1320"/>
          <p:cNvCxnSpPr/>
          <p:nvPr/>
        </p:nvCxnSpPr>
        <p:spPr>
          <a:xfrm>
            <a:off x="4419600" y="2114550"/>
            <a:ext cx="609599" cy="0"/>
          </a:xfrm>
          <a:prstGeom prst="straightConnector1">
            <a:avLst/>
          </a:prstGeom>
          <a:noFill/>
          <a:ln w="22225" cap="flat">
            <a:solidFill>
              <a:schemeClr val="dk1"/>
            </a:solidFill>
            <a:prstDash val="solid"/>
            <a:round/>
            <a:headEnd type="none" w="med" len="med"/>
            <a:tailEnd type="triangle" w="lg" len="lg"/>
          </a:ln>
        </p:spPr>
      </p:cxnSp>
      <p:sp>
        <p:nvSpPr>
          <p:cNvPr id="1321" name="Shape 1321"/>
          <p:cNvSpPr txBox="1"/>
          <p:nvPr/>
        </p:nvSpPr>
        <p:spPr>
          <a:xfrm>
            <a:off x="381000" y="342900"/>
            <a:ext cx="8534399" cy="43858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rgbClr val="FF0000"/>
                </a:solidFill>
                <a:latin typeface="Arial"/>
                <a:ea typeface="Arial"/>
                <a:cs typeface="Arial"/>
                <a:sym typeface="Arial"/>
              </a:rPr>
              <a:t>Easy to remove a node if you have its predecessor!</a:t>
            </a:r>
          </a:p>
        </p:txBody>
      </p:sp>
      <p:cxnSp>
        <p:nvCxnSpPr>
          <p:cNvPr id="1322" name="Shape 1322"/>
          <p:cNvCxnSpPr/>
          <p:nvPr/>
        </p:nvCxnSpPr>
        <p:spPr>
          <a:xfrm>
            <a:off x="228600" y="3086100"/>
            <a:ext cx="8077199" cy="0"/>
          </a:xfrm>
          <a:prstGeom prst="straightConnector1">
            <a:avLst/>
          </a:prstGeom>
          <a:noFill/>
          <a:ln w="47625" cap="flat">
            <a:solidFill>
              <a:srgbClr val="3366FF"/>
            </a:solidFill>
            <a:prstDash val="solid"/>
            <a:round/>
            <a:headEnd type="none" w="med" len="med"/>
            <a:tailEnd type="none" w="med" len="med"/>
          </a:ln>
        </p:spPr>
      </p:cxnSp>
      <p:sp>
        <p:nvSpPr>
          <p:cNvPr id="1323" name="Shape 1323"/>
          <p:cNvSpPr txBox="1"/>
          <p:nvPr/>
        </p:nvSpPr>
        <p:spPr>
          <a:xfrm>
            <a:off x="255973" y="2514600"/>
            <a:ext cx="1710600" cy="3462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rgbClr val="0000FF"/>
                </a:solidFill>
                <a:latin typeface="Arial"/>
                <a:ea typeface="Arial"/>
                <a:cs typeface="Arial"/>
                <a:sym typeface="Arial"/>
              </a:rPr>
              <a:t>(2, 5, 8, 7)</a:t>
            </a:r>
          </a:p>
        </p:txBody>
      </p:sp>
      <p:grpSp>
        <p:nvGrpSpPr>
          <p:cNvPr id="1324" name="Shape 1324"/>
          <p:cNvGrpSpPr/>
          <p:nvPr/>
        </p:nvGrpSpPr>
        <p:grpSpPr>
          <a:xfrm>
            <a:off x="4953000" y="1143000"/>
            <a:ext cx="1295399" cy="1257300"/>
            <a:chOff x="1676400" y="2286000"/>
            <a:chExt cx="1295399" cy="1676400"/>
          </a:xfrm>
        </p:grpSpPr>
        <p:sp>
          <p:nvSpPr>
            <p:cNvPr id="1325" name="Shape 1325"/>
            <p:cNvSpPr txBox="1"/>
            <p:nvPr/>
          </p:nvSpPr>
          <p:spPr>
            <a:xfrm>
              <a:off x="2438400" y="2743200"/>
              <a:ext cx="457200" cy="461664"/>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1" i="0" u="none" strike="noStrike" cap="none" baseline="0">
                  <a:solidFill>
                    <a:srgbClr val="0000FF"/>
                  </a:solidFill>
                  <a:latin typeface="Times New Roman"/>
                  <a:ea typeface="Times New Roman"/>
                  <a:cs typeface="Times New Roman"/>
                  <a:sym typeface="Times New Roman"/>
                </a:rPr>
                <a:t>8 </a:t>
              </a:r>
            </a:p>
          </p:txBody>
        </p:sp>
        <p:sp>
          <p:nvSpPr>
            <p:cNvPr id="1326" name="Shape 1326"/>
            <p:cNvSpPr/>
            <p:nvPr/>
          </p:nvSpPr>
          <p:spPr>
            <a:xfrm>
              <a:off x="1752600" y="2286000"/>
              <a:ext cx="533399" cy="384174"/>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a2</a:t>
              </a:r>
            </a:p>
          </p:txBody>
        </p:sp>
        <p:sp>
          <p:nvSpPr>
            <p:cNvPr id="1327" name="Shape 1327"/>
            <p:cNvSpPr txBox="1"/>
            <p:nvPr/>
          </p:nvSpPr>
          <p:spPr>
            <a:xfrm>
              <a:off x="2362200" y="3352800"/>
              <a:ext cx="533399" cy="461664"/>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a8</a:t>
              </a:r>
            </a:p>
          </p:txBody>
        </p:sp>
        <p:sp>
          <p:nvSpPr>
            <p:cNvPr id="1328" name="Shape 1328"/>
            <p:cNvSpPr txBox="1"/>
            <p:nvPr/>
          </p:nvSpPr>
          <p:spPr>
            <a:xfrm>
              <a:off x="2057400" y="2743200"/>
              <a:ext cx="381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v</a:t>
              </a:r>
            </a:p>
          </p:txBody>
        </p:sp>
        <p:sp>
          <p:nvSpPr>
            <p:cNvPr id="1329" name="Shape 1329"/>
            <p:cNvSpPr txBox="1"/>
            <p:nvPr/>
          </p:nvSpPr>
          <p:spPr>
            <a:xfrm>
              <a:off x="1676400" y="3352800"/>
              <a:ext cx="762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next</a:t>
              </a:r>
            </a:p>
          </p:txBody>
        </p:sp>
        <p:sp>
          <p:nvSpPr>
            <p:cNvPr id="1330" name="Shape 1330"/>
            <p:cNvSpPr/>
            <p:nvPr/>
          </p:nvSpPr>
          <p:spPr>
            <a:xfrm>
              <a:off x="1752600" y="2667000"/>
              <a:ext cx="1219199" cy="1295400"/>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2400" b="0" i="0" u="none" strike="noStrike" cap="none" baseline="0">
                <a:solidFill>
                  <a:schemeClr val="dk1"/>
                </a:solidFill>
                <a:latin typeface="Times New Roman"/>
                <a:ea typeface="Times New Roman"/>
                <a:cs typeface="Times New Roman"/>
                <a:sym typeface="Times New Roman"/>
              </a:endParaRPr>
            </a:p>
          </p:txBody>
        </p:sp>
      </p:grpSp>
      <p:cxnSp>
        <p:nvCxnSpPr>
          <p:cNvPr id="1331" name="Shape 1331"/>
          <p:cNvCxnSpPr/>
          <p:nvPr/>
        </p:nvCxnSpPr>
        <p:spPr>
          <a:xfrm>
            <a:off x="6172200" y="2114550"/>
            <a:ext cx="609599" cy="0"/>
          </a:xfrm>
          <a:prstGeom prst="straightConnector1">
            <a:avLst/>
          </a:prstGeom>
          <a:noFill/>
          <a:ln w="22225" cap="flat">
            <a:solidFill>
              <a:schemeClr val="dk1"/>
            </a:solidFill>
            <a:prstDash val="solid"/>
            <a:round/>
            <a:headEnd type="none" w="med" len="med"/>
            <a:tailEnd type="triangle" w="lg" len="lg"/>
          </a:ln>
        </p:spPr>
      </p:cxnSp>
      <p:grpSp>
        <p:nvGrpSpPr>
          <p:cNvPr id="1332" name="Shape 1332"/>
          <p:cNvGrpSpPr/>
          <p:nvPr/>
        </p:nvGrpSpPr>
        <p:grpSpPr>
          <a:xfrm>
            <a:off x="2438399" y="2400299"/>
            <a:ext cx="1219199" cy="403398"/>
            <a:chOff x="198119" y="2383134"/>
            <a:chExt cx="1463040" cy="537865"/>
          </a:xfrm>
        </p:grpSpPr>
        <p:grpSp>
          <p:nvGrpSpPr>
            <p:cNvPr id="1333" name="Shape 1333"/>
            <p:cNvGrpSpPr/>
            <p:nvPr/>
          </p:nvGrpSpPr>
          <p:grpSpPr>
            <a:xfrm>
              <a:off x="198119" y="2459334"/>
              <a:ext cx="1036432" cy="461664"/>
              <a:chOff x="198119" y="2459334"/>
              <a:chExt cx="1036432" cy="461664"/>
            </a:xfrm>
          </p:grpSpPr>
          <p:sp>
            <p:nvSpPr>
              <p:cNvPr id="1334" name="Shape 1334"/>
              <p:cNvSpPr txBox="1"/>
              <p:nvPr/>
            </p:nvSpPr>
            <p:spPr>
              <a:xfrm>
                <a:off x="198119" y="2459334"/>
                <a:ext cx="406264"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k</a:t>
                </a:r>
              </a:p>
            </p:txBody>
          </p:sp>
          <p:sp>
            <p:nvSpPr>
              <p:cNvPr id="1335" name="Shape 1335"/>
              <p:cNvSpPr/>
              <p:nvPr/>
            </p:nvSpPr>
            <p:spPr>
              <a:xfrm>
                <a:off x="594352" y="2535534"/>
                <a:ext cx="640200" cy="384299"/>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a6</a:t>
                </a:r>
              </a:p>
            </p:txBody>
          </p:sp>
        </p:grpSp>
        <p:cxnSp>
          <p:nvCxnSpPr>
            <p:cNvPr id="1336" name="Shape 1336"/>
            <p:cNvCxnSpPr/>
            <p:nvPr/>
          </p:nvCxnSpPr>
          <p:spPr>
            <a:xfrm rot="10800000" flipH="1">
              <a:off x="1112520" y="2383134"/>
              <a:ext cx="548639" cy="381000"/>
            </a:xfrm>
            <a:prstGeom prst="straightConnector1">
              <a:avLst/>
            </a:prstGeom>
            <a:noFill/>
            <a:ln w="22225" cap="flat">
              <a:solidFill>
                <a:schemeClr val="dk1"/>
              </a:solidFill>
              <a:prstDash val="solid"/>
              <a:round/>
              <a:headEnd type="none" w="med" len="med"/>
              <a:tailEnd type="triangle" w="lg" len="lg"/>
            </a:ln>
          </p:spPr>
        </p:cxnSp>
      </p:grpSp>
      <p:grpSp>
        <p:nvGrpSpPr>
          <p:cNvPr id="1337" name="Shape 1337"/>
          <p:cNvGrpSpPr/>
          <p:nvPr/>
        </p:nvGrpSpPr>
        <p:grpSpPr>
          <a:xfrm>
            <a:off x="380999" y="3257550"/>
            <a:ext cx="8001000" cy="1755948"/>
            <a:chOff x="380999" y="4343400"/>
            <a:chExt cx="8001000" cy="2341264"/>
          </a:xfrm>
        </p:grpSpPr>
        <p:cxnSp>
          <p:nvCxnSpPr>
            <p:cNvPr id="1338" name="Shape 1338"/>
            <p:cNvCxnSpPr/>
            <p:nvPr/>
          </p:nvCxnSpPr>
          <p:spPr>
            <a:xfrm>
              <a:off x="4572000" y="5638800"/>
              <a:ext cx="0" cy="685799"/>
            </a:xfrm>
            <a:prstGeom prst="straightConnector1">
              <a:avLst/>
            </a:prstGeom>
            <a:noFill/>
            <a:ln w="38100" cap="flat">
              <a:solidFill>
                <a:srgbClr val="FF0000"/>
              </a:solidFill>
              <a:prstDash val="solid"/>
              <a:round/>
              <a:headEnd type="none" w="med" len="med"/>
              <a:tailEnd type="none" w="med" len="med"/>
            </a:ln>
          </p:spPr>
        </p:cxnSp>
        <p:grpSp>
          <p:nvGrpSpPr>
            <p:cNvPr id="1339" name="Shape 1339"/>
            <p:cNvGrpSpPr/>
            <p:nvPr/>
          </p:nvGrpSpPr>
          <p:grpSpPr>
            <a:xfrm>
              <a:off x="380999" y="4343400"/>
              <a:ext cx="8001000" cy="2341264"/>
              <a:chOff x="380999" y="4343400"/>
              <a:chExt cx="8001000" cy="2341264"/>
            </a:xfrm>
          </p:grpSpPr>
          <p:grpSp>
            <p:nvGrpSpPr>
              <p:cNvPr id="1340" name="Shape 1340"/>
              <p:cNvGrpSpPr/>
              <p:nvPr/>
            </p:nvGrpSpPr>
            <p:grpSpPr>
              <a:xfrm>
                <a:off x="380999" y="4343400"/>
                <a:ext cx="8001000" cy="2341264"/>
                <a:chOff x="380999" y="4343400"/>
                <a:chExt cx="8001000" cy="2341264"/>
              </a:xfrm>
            </p:grpSpPr>
            <p:grpSp>
              <p:nvGrpSpPr>
                <p:cNvPr id="1341" name="Shape 1341"/>
                <p:cNvGrpSpPr/>
                <p:nvPr/>
              </p:nvGrpSpPr>
              <p:grpSpPr>
                <a:xfrm>
                  <a:off x="380999" y="4643734"/>
                  <a:ext cx="1295399" cy="461664"/>
                  <a:chOff x="381000" y="2586334"/>
                  <a:chExt cx="1371599" cy="461664"/>
                </a:xfrm>
              </p:grpSpPr>
              <p:grpSp>
                <p:nvGrpSpPr>
                  <p:cNvPr id="1342" name="Shape 1342"/>
                  <p:cNvGrpSpPr/>
                  <p:nvPr/>
                </p:nvGrpSpPr>
                <p:grpSpPr>
                  <a:xfrm>
                    <a:off x="381000" y="2586334"/>
                    <a:ext cx="838199" cy="461664"/>
                    <a:chOff x="381000" y="2586334"/>
                    <a:chExt cx="838199" cy="461664"/>
                  </a:xfrm>
                </p:grpSpPr>
                <p:sp>
                  <p:nvSpPr>
                    <p:cNvPr id="1343" name="Shape 1343"/>
                    <p:cNvSpPr txBox="1"/>
                    <p:nvPr/>
                  </p:nvSpPr>
                  <p:spPr>
                    <a:xfrm>
                      <a:off x="381000" y="2586334"/>
                      <a:ext cx="338554"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h</a:t>
                      </a:r>
                    </a:p>
                  </p:txBody>
                </p:sp>
                <p:sp>
                  <p:nvSpPr>
                    <p:cNvPr id="1344" name="Shape 1344"/>
                    <p:cNvSpPr/>
                    <p:nvPr/>
                  </p:nvSpPr>
                  <p:spPr>
                    <a:xfrm>
                      <a:off x="685800" y="2662534"/>
                      <a:ext cx="533399" cy="384174"/>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a1</a:t>
                      </a:r>
                    </a:p>
                  </p:txBody>
                </p:sp>
              </p:grpSp>
              <p:cxnSp>
                <p:nvCxnSpPr>
                  <p:cNvPr id="1345" name="Shape 1345"/>
                  <p:cNvCxnSpPr/>
                  <p:nvPr/>
                </p:nvCxnSpPr>
                <p:spPr>
                  <a:xfrm>
                    <a:off x="1143000" y="2819400"/>
                    <a:ext cx="609599" cy="0"/>
                  </a:xfrm>
                  <a:prstGeom prst="straightConnector1">
                    <a:avLst/>
                  </a:prstGeom>
                  <a:noFill/>
                  <a:ln w="22225" cap="flat">
                    <a:solidFill>
                      <a:schemeClr val="dk1"/>
                    </a:solidFill>
                    <a:prstDash val="solid"/>
                    <a:round/>
                    <a:headEnd type="none" w="med" len="med"/>
                    <a:tailEnd type="triangle" w="lg" len="lg"/>
                  </a:ln>
                </p:spPr>
              </p:cxnSp>
            </p:grpSp>
            <p:grpSp>
              <p:nvGrpSpPr>
                <p:cNvPr id="1346" name="Shape 1346"/>
                <p:cNvGrpSpPr/>
                <p:nvPr/>
              </p:nvGrpSpPr>
              <p:grpSpPr>
                <a:xfrm>
                  <a:off x="1752600" y="4343400"/>
                  <a:ext cx="1447800" cy="1676400"/>
                  <a:chOff x="1752600" y="2286000"/>
                  <a:chExt cx="1447800" cy="1676400"/>
                </a:xfrm>
              </p:grpSpPr>
              <p:sp>
                <p:nvSpPr>
                  <p:cNvPr id="1347" name="Shape 1347"/>
                  <p:cNvSpPr txBox="1"/>
                  <p:nvPr/>
                </p:nvSpPr>
                <p:spPr>
                  <a:xfrm>
                    <a:off x="2514600" y="2743200"/>
                    <a:ext cx="457200" cy="461664"/>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1" i="0" u="none" strike="noStrike" cap="none" baseline="0">
                        <a:solidFill>
                          <a:srgbClr val="0000FF"/>
                        </a:solidFill>
                        <a:latin typeface="Times New Roman"/>
                        <a:ea typeface="Times New Roman"/>
                        <a:cs typeface="Times New Roman"/>
                        <a:sym typeface="Times New Roman"/>
                      </a:rPr>
                      <a:t>2 </a:t>
                    </a:r>
                  </a:p>
                </p:txBody>
              </p:sp>
              <p:sp>
                <p:nvSpPr>
                  <p:cNvPr id="1348" name="Shape 1348"/>
                  <p:cNvSpPr/>
                  <p:nvPr/>
                </p:nvSpPr>
                <p:spPr>
                  <a:xfrm>
                    <a:off x="1752600" y="2286000"/>
                    <a:ext cx="533399" cy="384174"/>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a1</a:t>
                    </a:r>
                  </a:p>
                </p:txBody>
              </p:sp>
              <p:sp>
                <p:nvSpPr>
                  <p:cNvPr id="1349" name="Shape 1349"/>
                  <p:cNvSpPr txBox="1"/>
                  <p:nvPr/>
                </p:nvSpPr>
                <p:spPr>
                  <a:xfrm>
                    <a:off x="2438400" y="3352800"/>
                    <a:ext cx="533399" cy="461664"/>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a6</a:t>
                    </a:r>
                  </a:p>
                </p:txBody>
              </p:sp>
              <p:sp>
                <p:nvSpPr>
                  <p:cNvPr id="1350" name="Shape 1350"/>
                  <p:cNvSpPr txBox="1"/>
                  <p:nvPr/>
                </p:nvSpPr>
                <p:spPr>
                  <a:xfrm>
                    <a:off x="2057400" y="2743200"/>
                    <a:ext cx="381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v</a:t>
                    </a:r>
                  </a:p>
                </p:txBody>
              </p:sp>
              <p:sp>
                <p:nvSpPr>
                  <p:cNvPr id="1351" name="Shape 1351"/>
                  <p:cNvSpPr txBox="1"/>
                  <p:nvPr/>
                </p:nvSpPr>
                <p:spPr>
                  <a:xfrm>
                    <a:off x="1752600" y="3352800"/>
                    <a:ext cx="762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next</a:t>
                    </a:r>
                  </a:p>
                </p:txBody>
              </p:sp>
              <p:sp>
                <p:nvSpPr>
                  <p:cNvPr id="1352" name="Shape 1352"/>
                  <p:cNvSpPr/>
                  <p:nvPr/>
                </p:nvSpPr>
                <p:spPr>
                  <a:xfrm>
                    <a:off x="1752600" y="2667000"/>
                    <a:ext cx="1447800" cy="1295400"/>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2400" b="0" i="0" u="none" strike="noStrike" cap="none" baseline="0">
                      <a:solidFill>
                        <a:schemeClr val="dk1"/>
                      </a:solidFill>
                      <a:latin typeface="Times New Roman"/>
                      <a:ea typeface="Times New Roman"/>
                      <a:cs typeface="Times New Roman"/>
                      <a:sym typeface="Times New Roman"/>
                    </a:endParaRPr>
                  </a:p>
                </p:txBody>
              </p:sp>
            </p:grpSp>
            <p:grpSp>
              <p:nvGrpSpPr>
                <p:cNvPr id="1353" name="Shape 1353"/>
                <p:cNvGrpSpPr/>
                <p:nvPr/>
              </p:nvGrpSpPr>
              <p:grpSpPr>
                <a:xfrm>
                  <a:off x="3429000" y="4343400"/>
                  <a:ext cx="1295399" cy="1676400"/>
                  <a:chOff x="1676400" y="2286000"/>
                  <a:chExt cx="1295399" cy="1676400"/>
                </a:xfrm>
              </p:grpSpPr>
              <p:sp>
                <p:nvSpPr>
                  <p:cNvPr id="1354" name="Shape 1354"/>
                  <p:cNvSpPr txBox="1"/>
                  <p:nvPr/>
                </p:nvSpPr>
                <p:spPr>
                  <a:xfrm>
                    <a:off x="2438400" y="2743200"/>
                    <a:ext cx="457200" cy="461664"/>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1" i="0" u="none" strike="noStrike" cap="none" baseline="0">
                        <a:solidFill>
                          <a:srgbClr val="0000FF"/>
                        </a:solidFill>
                        <a:latin typeface="Times New Roman"/>
                        <a:ea typeface="Times New Roman"/>
                        <a:cs typeface="Times New Roman"/>
                        <a:sym typeface="Times New Roman"/>
                      </a:rPr>
                      <a:t>5 </a:t>
                    </a:r>
                  </a:p>
                </p:txBody>
              </p:sp>
              <p:sp>
                <p:nvSpPr>
                  <p:cNvPr id="1355" name="Shape 1355"/>
                  <p:cNvSpPr/>
                  <p:nvPr/>
                </p:nvSpPr>
                <p:spPr>
                  <a:xfrm>
                    <a:off x="1752600" y="2286000"/>
                    <a:ext cx="533399" cy="384174"/>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a6</a:t>
                    </a:r>
                  </a:p>
                </p:txBody>
              </p:sp>
              <p:sp>
                <p:nvSpPr>
                  <p:cNvPr id="1356" name="Shape 1356"/>
                  <p:cNvSpPr txBox="1"/>
                  <p:nvPr/>
                </p:nvSpPr>
                <p:spPr>
                  <a:xfrm>
                    <a:off x="2362200" y="3352800"/>
                    <a:ext cx="533399" cy="461664"/>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a8</a:t>
                    </a:r>
                  </a:p>
                </p:txBody>
              </p:sp>
              <p:sp>
                <p:nvSpPr>
                  <p:cNvPr id="1357" name="Shape 1357"/>
                  <p:cNvSpPr txBox="1"/>
                  <p:nvPr/>
                </p:nvSpPr>
                <p:spPr>
                  <a:xfrm>
                    <a:off x="2057400" y="2743200"/>
                    <a:ext cx="381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v</a:t>
                    </a:r>
                  </a:p>
                </p:txBody>
              </p:sp>
              <p:sp>
                <p:nvSpPr>
                  <p:cNvPr id="1358" name="Shape 1358"/>
                  <p:cNvSpPr txBox="1"/>
                  <p:nvPr/>
                </p:nvSpPr>
                <p:spPr>
                  <a:xfrm>
                    <a:off x="1676400" y="3352800"/>
                    <a:ext cx="762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next</a:t>
                    </a:r>
                  </a:p>
                </p:txBody>
              </p:sp>
              <p:sp>
                <p:nvSpPr>
                  <p:cNvPr id="1359" name="Shape 1359"/>
                  <p:cNvSpPr/>
                  <p:nvPr/>
                </p:nvSpPr>
                <p:spPr>
                  <a:xfrm>
                    <a:off x="1752600" y="2667000"/>
                    <a:ext cx="1219199" cy="1295400"/>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2400" b="0" i="0" u="none" strike="noStrike" cap="none" baseline="0">
                      <a:solidFill>
                        <a:schemeClr val="dk1"/>
                      </a:solidFill>
                      <a:latin typeface="Times New Roman"/>
                      <a:ea typeface="Times New Roman"/>
                      <a:cs typeface="Times New Roman"/>
                      <a:sym typeface="Times New Roman"/>
                    </a:endParaRPr>
                  </a:p>
                </p:txBody>
              </p:sp>
            </p:grpSp>
            <p:cxnSp>
              <p:nvCxnSpPr>
                <p:cNvPr id="1360" name="Shape 1360"/>
                <p:cNvCxnSpPr/>
                <p:nvPr/>
              </p:nvCxnSpPr>
              <p:spPr>
                <a:xfrm>
                  <a:off x="2895600" y="5638800"/>
                  <a:ext cx="609599" cy="0"/>
                </a:xfrm>
                <a:prstGeom prst="straightConnector1">
                  <a:avLst/>
                </a:prstGeom>
                <a:noFill/>
                <a:ln w="22225" cap="flat">
                  <a:solidFill>
                    <a:schemeClr val="dk1"/>
                  </a:solidFill>
                  <a:prstDash val="solid"/>
                  <a:round/>
                  <a:headEnd type="none" w="med" len="med"/>
                  <a:tailEnd type="triangle" w="lg" len="lg"/>
                </a:ln>
              </p:spPr>
            </p:cxnSp>
            <p:grpSp>
              <p:nvGrpSpPr>
                <p:cNvPr id="1361" name="Shape 1361"/>
                <p:cNvGrpSpPr/>
                <p:nvPr/>
              </p:nvGrpSpPr>
              <p:grpSpPr>
                <a:xfrm>
                  <a:off x="6858000" y="4343400"/>
                  <a:ext cx="1524000" cy="1676400"/>
                  <a:chOff x="1676400" y="2286000"/>
                  <a:chExt cx="1524000" cy="1676400"/>
                </a:xfrm>
              </p:grpSpPr>
              <p:sp>
                <p:nvSpPr>
                  <p:cNvPr id="1362" name="Shape 1362"/>
                  <p:cNvSpPr txBox="1"/>
                  <p:nvPr/>
                </p:nvSpPr>
                <p:spPr>
                  <a:xfrm>
                    <a:off x="2514600" y="2743200"/>
                    <a:ext cx="457200" cy="461664"/>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1" i="0" u="none" strike="noStrike" cap="none" baseline="0">
                        <a:solidFill>
                          <a:srgbClr val="0000FF"/>
                        </a:solidFill>
                        <a:latin typeface="Times New Roman"/>
                        <a:ea typeface="Times New Roman"/>
                        <a:cs typeface="Times New Roman"/>
                        <a:sym typeface="Times New Roman"/>
                      </a:rPr>
                      <a:t>7 </a:t>
                    </a:r>
                  </a:p>
                </p:txBody>
              </p:sp>
              <p:sp>
                <p:nvSpPr>
                  <p:cNvPr id="1363" name="Shape 1363"/>
                  <p:cNvSpPr/>
                  <p:nvPr/>
                </p:nvSpPr>
                <p:spPr>
                  <a:xfrm>
                    <a:off x="1752600" y="2286000"/>
                    <a:ext cx="533399" cy="384174"/>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a8</a:t>
                    </a:r>
                  </a:p>
                </p:txBody>
              </p:sp>
              <p:sp>
                <p:nvSpPr>
                  <p:cNvPr id="1364" name="Shape 1364"/>
                  <p:cNvSpPr txBox="1"/>
                  <p:nvPr/>
                </p:nvSpPr>
                <p:spPr>
                  <a:xfrm>
                    <a:off x="2362200" y="3352801"/>
                    <a:ext cx="685799" cy="457200"/>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null</a:t>
                    </a:r>
                  </a:p>
                </p:txBody>
              </p:sp>
              <p:sp>
                <p:nvSpPr>
                  <p:cNvPr id="1365" name="Shape 1365"/>
                  <p:cNvSpPr txBox="1"/>
                  <p:nvPr/>
                </p:nvSpPr>
                <p:spPr>
                  <a:xfrm>
                    <a:off x="2057400" y="2743200"/>
                    <a:ext cx="381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v</a:t>
                    </a:r>
                  </a:p>
                </p:txBody>
              </p:sp>
              <p:sp>
                <p:nvSpPr>
                  <p:cNvPr id="1366" name="Shape 1366"/>
                  <p:cNvSpPr txBox="1"/>
                  <p:nvPr/>
                </p:nvSpPr>
                <p:spPr>
                  <a:xfrm>
                    <a:off x="1676400" y="3352800"/>
                    <a:ext cx="762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next</a:t>
                    </a:r>
                  </a:p>
                </p:txBody>
              </p:sp>
              <p:sp>
                <p:nvSpPr>
                  <p:cNvPr id="1367" name="Shape 1367"/>
                  <p:cNvSpPr/>
                  <p:nvPr/>
                </p:nvSpPr>
                <p:spPr>
                  <a:xfrm>
                    <a:off x="1752600" y="2667000"/>
                    <a:ext cx="1447800" cy="1295400"/>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2400" b="0" i="0" u="none" strike="noStrike" cap="none" baseline="0">
                      <a:solidFill>
                        <a:schemeClr val="dk1"/>
                      </a:solidFill>
                      <a:latin typeface="Times New Roman"/>
                      <a:ea typeface="Times New Roman"/>
                      <a:cs typeface="Times New Roman"/>
                      <a:sym typeface="Times New Roman"/>
                    </a:endParaRPr>
                  </a:p>
                </p:txBody>
              </p:sp>
            </p:grpSp>
            <p:grpSp>
              <p:nvGrpSpPr>
                <p:cNvPr id="1368" name="Shape 1368"/>
                <p:cNvGrpSpPr/>
                <p:nvPr/>
              </p:nvGrpSpPr>
              <p:grpSpPr>
                <a:xfrm>
                  <a:off x="5105400" y="4343400"/>
                  <a:ext cx="1295399" cy="1676400"/>
                  <a:chOff x="1676400" y="2286000"/>
                  <a:chExt cx="1295399" cy="1676400"/>
                </a:xfrm>
              </p:grpSpPr>
              <p:sp>
                <p:nvSpPr>
                  <p:cNvPr id="1369" name="Shape 1369"/>
                  <p:cNvSpPr txBox="1"/>
                  <p:nvPr/>
                </p:nvSpPr>
                <p:spPr>
                  <a:xfrm>
                    <a:off x="2438400" y="2743200"/>
                    <a:ext cx="457200" cy="461664"/>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1" i="0" u="none" strike="noStrike" cap="none" baseline="0">
                        <a:solidFill>
                          <a:srgbClr val="0000FF"/>
                        </a:solidFill>
                        <a:latin typeface="Times New Roman"/>
                        <a:ea typeface="Times New Roman"/>
                        <a:cs typeface="Times New Roman"/>
                        <a:sym typeface="Times New Roman"/>
                      </a:rPr>
                      <a:t>8 </a:t>
                    </a:r>
                  </a:p>
                </p:txBody>
              </p:sp>
              <p:sp>
                <p:nvSpPr>
                  <p:cNvPr id="1370" name="Shape 1370"/>
                  <p:cNvSpPr/>
                  <p:nvPr/>
                </p:nvSpPr>
                <p:spPr>
                  <a:xfrm>
                    <a:off x="1752600" y="2286000"/>
                    <a:ext cx="533399" cy="384174"/>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a2</a:t>
                    </a:r>
                  </a:p>
                </p:txBody>
              </p:sp>
              <p:sp>
                <p:nvSpPr>
                  <p:cNvPr id="1371" name="Shape 1371"/>
                  <p:cNvSpPr txBox="1"/>
                  <p:nvPr/>
                </p:nvSpPr>
                <p:spPr>
                  <a:xfrm>
                    <a:off x="2362200" y="3352800"/>
                    <a:ext cx="533399" cy="461664"/>
                  </a:xfrm>
                  <a:prstGeom prst="rect">
                    <a:avLst/>
                  </a:prstGeom>
                  <a:noFill/>
                  <a:ln w="9525" cap="flat">
                    <a:solidFill>
                      <a:schemeClr val="dk1"/>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a8</a:t>
                    </a:r>
                  </a:p>
                </p:txBody>
              </p:sp>
              <p:sp>
                <p:nvSpPr>
                  <p:cNvPr id="1372" name="Shape 1372"/>
                  <p:cNvSpPr txBox="1"/>
                  <p:nvPr/>
                </p:nvSpPr>
                <p:spPr>
                  <a:xfrm>
                    <a:off x="2057400" y="2743200"/>
                    <a:ext cx="381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v</a:t>
                    </a:r>
                  </a:p>
                </p:txBody>
              </p:sp>
              <p:sp>
                <p:nvSpPr>
                  <p:cNvPr id="1373" name="Shape 1373"/>
                  <p:cNvSpPr txBox="1"/>
                  <p:nvPr/>
                </p:nvSpPr>
                <p:spPr>
                  <a:xfrm>
                    <a:off x="1676400" y="3352800"/>
                    <a:ext cx="762000"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next</a:t>
                    </a:r>
                  </a:p>
                </p:txBody>
              </p:sp>
              <p:sp>
                <p:nvSpPr>
                  <p:cNvPr id="1374" name="Shape 1374"/>
                  <p:cNvSpPr/>
                  <p:nvPr/>
                </p:nvSpPr>
                <p:spPr>
                  <a:xfrm>
                    <a:off x="1752600" y="2667000"/>
                    <a:ext cx="1219199" cy="1295400"/>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2400" b="0" i="0" u="none" strike="noStrike" cap="none" baseline="0">
                      <a:solidFill>
                        <a:schemeClr val="dk1"/>
                      </a:solidFill>
                      <a:latin typeface="Times New Roman"/>
                      <a:ea typeface="Times New Roman"/>
                      <a:cs typeface="Times New Roman"/>
                      <a:sym typeface="Times New Roman"/>
                    </a:endParaRPr>
                  </a:p>
                </p:txBody>
              </p:sp>
            </p:grpSp>
            <p:cxnSp>
              <p:nvCxnSpPr>
                <p:cNvPr id="1375" name="Shape 1375"/>
                <p:cNvCxnSpPr/>
                <p:nvPr/>
              </p:nvCxnSpPr>
              <p:spPr>
                <a:xfrm>
                  <a:off x="6324600" y="5638800"/>
                  <a:ext cx="609599" cy="0"/>
                </a:xfrm>
                <a:prstGeom prst="straightConnector1">
                  <a:avLst/>
                </a:prstGeom>
                <a:noFill/>
                <a:ln w="22225" cap="flat">
                  <a:solidFill>
                    <a:schemeClr val="dk1"/>
                  </a:solidFill>
                  <a:prstDash val="solid"/>
                  <a:round/>
                  <a:headEnd type="none" w="med" len="med"/>
                  <a:tailEnd type="triangle" w="lg" len="lg"/>
                </a:ln>
              </p:spPr>
            </p:cxnSp>
            <p:grpSp>
              <p:nvGrpSpPr>
                <p:cNvPr id="1376" name="Shape 1376"/>
                <p:cNvGrpSpPr/>
                <p:nvPr/>
              </p:nvGrpSpPr>
              <p:grpSpPr>
                <a:xfrm>
                  <a:off x="2667000" y="6019799"/>
                  <a:ext cx="1142999" cy="664864"/>
                  <a:chOff x="289560" y="2383134"/>
                  <a:chExt cx="1371599" cy="664864"/>
                </a:xfrm>
              </p:grpSpPr>
              <p:grpSp>
                <p:nvGrpSpPr>
                  <p:cNvPr id="1377" name="Shape 1377"/>
                  <p:cNvGrpSpPr/>
                  <p:nvPr/>
                </p:nvGrpSpPr>
                <p:grpSpPr>
                  <a:xfrm>
                    <a:off x="289560" y="2586334"/>
                    <a:ext cx="1087136" cy="461664"/>
                    <a:chOff x="289560" y="2586334"/>
                    <a:chExt cx="1087136" cy="461664"/>
                  </a:xfrm>
                </p:grpSpPr>
                <p:sp>
                  <p:nvSpPr>
                    <p:cNvPr id="1378" name="Shape 1378"/>
                    <p:cNvSpPr txBox="1"/>
                    <p:nvPr/>
                  </p:nvSpPr>
                  <p:spPr>
                    <a:xfrm>
                      <a:off x="289560" y="2586334"/>
                      <a:ext cx="406264" cy="461664"/>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k</a:t>
                      </a:r>
                    </a:p>
                  </p:txBody>
                </p:sp>
                <p:sp>
                  <p:nvSpPr>
                    <p:cNvPr id="1379" name="Shape 1379"/>
                    <p:cNvSpPr/>
                    <p:nvPr/>
                  </p:nvSpPr>
                  <p:spPr>
                    <a:xfrm>
                      <a:off x="685796" y="2662535"/>
                      <a:ext cx="690899" cy="384299"/>
                    </a:xfrm>
                    <a:prstGeom prst="rect">
                      <a:avLst/>
                    </a:prstGeom>
                    <a:noFill/>
                    <a:ln w="9525" cap="flat">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SzPct val="25000"/>
                        <a:buNone/>
                      </a:pPr>
                      <a:r>
                        <a:rPr lang="en" sz="2400" b="0" i="0" u="none" strike="noStrike" cap="none" baseline="0">
                          <a:solidFill>
                            <a:schemeClr val="dk1"/>
                          </a:solidFill>
                          <a:latin typeface="Times New Roman"/>
                          <a:ea typeface="Times New Roman"/>
                          <a:cs typeface="Times New Roman"/>
                          <a:sym typeface="Times New Roman"/>
                        </a:rPr>
                        <a:t>a6</a:t>
                      </a:r>
                    </a:p>
                  </p:txBody>
                </p:sp>
              </p:grpSp>
              <p:cxnSp>
                <p:nvCxnSpPr>
                  <p:cNvPr id="1380" name="Shape 1380"/>
                  <p:cNvCxnSpPr/>
                  <p:nvPr/>
                </p:nvCxnSpPr>
                <p:spPr>
                  <a:xfrm rot="10800000" flipH="1">
                    <a:off x="1143000" y="2383134"/>
                    <a:ext cx="518160" cy="436265"/>
                  </a:xfrm>
                  <a:prstGeom prst="straightConnector1">
                    <a:avLst/>
                  </a:prstGeom>
                  <a:noFill/>
                  <a:ln w="22225" cap="flat">
                    <a:solidFill>
                      <a:schemeClr val="dk1"/>
                    </a:solidFill>
                    <a:prstDash val="solid"/>
                    <a:round/>
                    <a:headEnd type="none" w="med" len="med"/>
                    <a:tailEnd type="triangle" w="lg" len="lg"/>
                  </a:ln>
                </p:spPr>
              </p:cxnSp>
            </p:grpSp>
            <p:cxnSp>
              <p:nvCxnSpPr>
                <p:cNvPr id="1381" name="Shape 1381"/>
                <p:cNvCxnSpPr/>
                <p:nvPr/>
              </p:nvCxnSpPr>
              <p:spPr>
                <a:xfrm rot="10800000">
                  <a:off x="4572000" y="6324600"/>
                  <a:ext cx="2666999" cy="0"/>
                </a:xfrm>
                <a:prstGeom prst="straightConnector1">
                  <a:avLst/>
                </a:prstGeom>
                <a:noFill/>
                <a:ln w="38100" cap="flat">
                  <a:solidFill>
                    <a:srgbClr val="FF0000"/>
                  </a:solidFill>
                  <a:prstDash val="solid"/>
                  <a:round/>
                  <a:headEnd type="none" w="med" len="med"/>
                  <a:tailEnd type="none" w="med" len="med"/>
                </a:ln>
              </p:spPr>
            </p:cxnSp>
            <p:cxnSp>
              <p:nvCxnSpPr>
                <p:cNvPr id="1382" name="Shape 1382"/>
                <p:cNvCxnSpPr/>
                <p:nvPr/>
              </p:nvCxnSpPr>
              <p:spPr>
                <a:xfrm rot="10800000">
                  <a:off x="7239000" y="6019800"/>
                  <a:ext cx="0" cy="304799"/>
                </a:xfrm>
                <a:prstGeom prst="straightConnector1">
                  <a:avLst/>
                </a:prstGeom>
                <a:noFill/>
                <a:ln w="38100" cap="flat">
                  <a:solidFill>
                    <a:srgbClr val="FF0000"/>
                  </a:solidFill>
                  <a:prstDash val="solid"/>
                  <a:round/>
                  <a:headEnd type="none" w="med" len="med"/>
                  <a:tailEnd type="triangle" w="lg" len="lg"/>
                </a:ln>
              </p:spPr>
            </p:cxnSp>
          </p:grpSp>
          <p:sp>
            <p:nvSpPr>
              <p:cNvPr id="1383" name="Shape 1383"/>
              <p:cNvSpPr txBox="1"/>
              <p:nvPr/>
            </p:nvSpPr>
            <p:spPr>
              <a:xfrm>
                <a:off x="457200" y="6096000"/>
                <a:ext cx="1355399" cy="46169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 sz="2400" b="0" i="0" u="none" strike="noStrike" cap="none" baseline="0">
                    <a:solidFill>
                      <a:srgbClr val="0000FF"/>
                    </a:solidFill>
                    <a:latin typeface="Arial"/>
                    <a:ea typeface="Arial"/>
                    <a:cs typeface="Arial"/>
                    <a:sym typeface="Arial"/>
                  </a:rPr>
                  <a:t>(2, 5, 7)</a:t>
                </a:r>
              </a:p>
            </p:txBody>
          </p:sp>
        </p:grpSp>
      </p:gr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37"/>
                                        </p:tgtEl>
                                        <p:attrNameLst>
                                          <p:attrName>style.visibility</p:attrName>
                                        </p:attrNameLst>
                                      </p:cBhvr>
                                      <p:to>
                                        <p:strVal val="visible"/>
                                      </p:to>
                                    </p:set>
                                    <p:animEffect transition="in" filter="fade">
                                      <p:cBhvr>
                                        <p:cTn id="7" dur="500"/>
                                        <p:tgtEl>
                                          <p:spTgt spid="13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1387"/>
        <p:cNvGrpSpPr/>
        <p:nvPr/>
      </p:nvGrpSpPr>
      <p:grpSpPr>
        <a:xfrm>
          <a:off x="0" y="0"/>
          <a:ext cx="0" cy="0"/>
          <a:chOff x="0" y="0"/>
          <a:chExt cx="0" cy="0"/>
        </a:xfrm>
      </p:grpSpPr>
      <p:sp>
        <p:nvSpPr>
          <p:cNvPr id="1388" name="Shape 1388"/>
          <p:cNvSpPr txBox="1">
            <a:spLocks noGrp="1"/>
          </p:cNvSpPr>
          <p:nvPr>
            <p:ph type="title"/>
          </p:nvPr>
        </p:nvSpPr>
        <p:spPr>
          <a:xfrm>
            <a:off x="2162325" y="1440175"/>
            <a:ext cx="4815600" cy="1242299"/>
          </a:xfrm>
          <a:prstGeom prst="rect">
            <a:avLst/>
          </a:prstGeom>
        </p:spPr>
        <p:txBody>
          <a:bodyPr lIns="91425" tIns="91425" rIns="91425" bIns="91425" anchor="ctr" anchorCtr="0">
            <a:noAutofit/>
          </a:bodyPr>
          <a:lstStyle/>
          <a:p>
            <a:pPr>
              <a:spcBef>
                <a:spcPts val="0"/>
              </a:spcBef>
              <a:buNone/>
            </a:pPr>
            <a:r>
              <a:rPr lang="en" sz="7200">
                <a:solidFill>
                  <a:srgbClr val="FF0000"/>
                </a:solidFill>
              </a:rPr>
              <a:t>Recursion</a:t>
            </a:r>
          </a:p>
        </p:txBody>
      </p:sp>
    </p:spTree>
  </p:cSld>
  <p:clrMapOvr>
    <a:masterClrMapping/>
  </p:clrMapOvr>
  <p:transition xmlns:p14="http://schemas.microsoft.com/office/powerpoint/2010/main" spd="slow">
    <p:cut/>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1392"/>
        <p:cNvGrpSpPr/>
        <p:nvPr/>
      </p:nvGrpSpPr>
      <p:grpSpPr>
        <a:xfrm>
          <a:off x="0" y="0"/>
          <a:ext cx="0" cy="0"/>
          <a:chOff x="0" y="0"/>
          <a:chExt cx="0" cy="0"/>
        </a:xfrm>
      </p:grpSpPr>
      <p:sp>
        <p:nvSpPr>
          <p:cNvPr id="1393" name="Shape 1393"/>
          <p:cNvSpPr/>
          <p:nvPr/>
        </p:nvSpPr>
        <p:spPr>
          <a:xfrm>
            <a:off x="1143000" y="702762"/>
            <a:ext cx="6967799" cy="3474600"/>
          </a:xfrm>
          <a:prstGeom prst="rect">
            <a:avLst/>
          </a:prstGeom>
          <a:solidFill>
            <a:srgbClr val="FFFFCC"/>
          </a:solidFill>
          <a:ln w="19050" cap="flat">
            <a:solidFill>
              <a:srgbClr val="6C859A"/>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None/>
            </a:pPr>
            <a:endParaRPr sz="2400" b="0" i="0" u="none" strike="noStrike" cap="none" baseline="0">
              <a:solidFill>
                <a:schemeClr val="lt1"/>
              </a:solidFill>
              <a:latin typeface="Times New Roman"/>
              <a:ea typeface="Times New Roman"/>
              <a:cs typeface="Times New Roman"/>
              <a:sym typeface="Times New Roman"/>
            </a:endParaRPr>
          </a:p>
        </p:txBody>
      </p:sp>
      <p:sp>
        <p:nvSpPr>
          <p:cNvPr id="1394" name="Shape 1394"/>
          <p:cNvSpPr txBox="1">
            <a:spLocks noGrp="1"/>
          </p:cNvSpPr>
          <p:nvPr>
            <p:ph type="title"/>
          </p:nvPr>
        </p:nvSpPr>
        <p:spPr>
          <a:xfrm>
            <a:off x="612647" y="171450"/>
            <a:ext cx="8153399" cy="514349"/>
          </a:xfrm>
          <a:prstGeom prst="rect">
            <a:avLst/>
          </a:prstGeom>
          <a:noFill/>
          <a:ln>
            <a:noFill/>
          </a:ln>
        </p:spPr>
        <p:txBody>
          <a:bodyPr lIns="91425" tIns="45700" rIns="91425" bIns="45700" anchor="ctr" anchorCtr="0">
            <a:noAutofit/>
          </a:bodyPr>
          <a:lstStyle/>
          <a:p>
            <a:pPr marL="0" marR="0" lvl="0" indent="0" algn="ctr" rtl="0">
              <a:spcBef>
                <a:spcPts val="0"/>
              </a:spcBef>
              <a:buClr>
                <a:srgbClr val="800000"/>
              </a:buClr>
              <a:buSzPct val="25000"/>
              <a:buFont typeface="Arial"/>
              <a:buNone/>
            </a:pPr>
            <a:r>
              <a:rPr lang="en" sz="3200" b="0" i="0" u="none" strike="noStrike" cap="none" baseline="0">
                <a:solidFill>
                  <a:srgbClr val="800000"/>
                </a:solidFill>
                <a:latin typeface="Arial"/>
                <a:ea typeface="Arial"/>
                <a:cs typeface="Arial"/>
                <a:sym typeface="Arial"/>
              </a:rPr>
              <a:t>Sum the digits in a non-negative integer</a:t>
            </a:r>
          </a:p>
        </p:txBody>
      </p:sp>
      <p:sp>
        <p:nvSpPr>
          <p:cNvPr id="1395" name="Shape 1395"/>
          <p:cNvSpPr txBox="1">
            <a:spLocks noGrp="1"/>
          </p:cNvSpPr>
          <p:nvPr>
            <p:ph type="sldNum" idx="12"/>
          </p:nvPr>
        </p:nvSpPr>
        <p:spPr>
          <a:xfrm>
            <a:off x="0" y="954166"/>
            <a:ext cx="533399" cy="183356"/>
          </a:xfrm>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n" sz="1200" b="1" i="0" u="none" strike="noStrike" cap="none" baseline="0">
                <a:solidFill>
                  <a:srgbClr val="FFFFFF"/>
                </a:solidFill>
                <a:latin typeface="Arial"/>
                <a:ea typeface="Arial"/>
                <a:cs typeface="Arial"/>
                <a:sym typeface="Arial"/>
              </a:rPr>
              <a:t>54</a:t>
            </a:fld>
            <a:endParaRPr lang="en" sz="1200" b="1" i="0" u="none" strike="noStrike" cap="none" baseline="0">
              <a:solidFill>
                <a:srgbClr val="FFFFFF"/>
              </a:solidFill>
              <a:latin typeface="Arial"/>
              <a:ea typeface="Arial"/>
              <a:cs typeface="Arial"/>
              <a:sym typeface="Arial"/>
            </a:endParaRPr>
          </a:p>
        </p:txBody>
      </p:sp>
      <p:sp>
        <p:nvSpPr>
          <p:cNvPr id="1396" name="Shape 1396"/>
          <p:cNvSpPr txBox="1">
            <a:spLocks noGrp="1"/>
          </p:cNvSpPr>
          <p:nvPr>
            <p:ph type="body" idx="1"/>
          </p:nvPr>
        </p:nvSpPr>
        <p:spPr>
          <a:xfrm>
            <a:off x="838200" y="4194325"/>
            <a:ext cx="6629400" cy="399900"/>
          </a:xfrm>
          <a:prstGeom prst="rect">
            <a:avLst/>
          </a:prstGeom>
          <a:noFill/>
          <a:ln>
            <a:noFill/>
          </a:ln>
        </p:spPr>
        <p:txBody>
          <a:bodyPr lIns="91425" tIns="45700" rIns="91425" bIns="45700" anchor="t" anchorCtr="0">
            <a:noAutofit/>
          </a:bodyPr>
          <a:lstStyle/>
          <a:p>
            <a:pPr marL="0" marR="0" lvl="0" indent="0" algn="l" rtl="0">
              <a:spcBef>
                <a:spcPts val="0"/>
              </a:spcBef>
              <a:buClr>
                <a:schemeClr val="accent2"/>
              </a:buClr>
              <a:buSzPct val="25000"/>
              <a:buFont typeface="Noto Symbol"/>
              <a:buNone/>
            </a:pPr>
            <a:r>
              <a:rPr lang="en" sz="2400" b="0" i="0" u="none" strike="noStrike" cap="none" baseline="0">
                <a:solidFill>
                  <a:schemeClr val="dk1"/>
                </a:solidFill>
                <a:latin typeface="Arial"/>
                <a:ea typeface="Arial"/>
                <a:cs typeface="Arial"/>
                <a:sym typeface="Arial"/>
              </a:rPr>
              <a:t>E.g. sum(7) = 7</a:t>
            </a:r>
          </a:p>
        </p:txBody>
      </p:sp>
      <p:sp>
        <p:nvSpPr>
          <p:cNvPr id="1397" name="Shape 1397"/>
          <p:cNvSpPr/>
          <p:nvPr/>
        </p:nvSpPr>
        <p:spPr>
          <a:xfrm>
            <a:off x="1280975" y="793075"/>
            <a:ext cx="6324600" cy="2562299"/>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0" i="0" u="none" strike="noStrike" cap="none" baseline="0">
                <a:solidFill>
                  <a:srgbClr val="000000"/>
                </a:solidFill>
                <a:latin typeface="Times New Roman"/>
                <a:ea typeface="Times New Roman"/>
                <a:cs typeface="Times New Roman"/>
                <a:sym typeface="Times New Roman"/>
              </a:rPr>
              <a:t> /** return sum of digits in n.</a:t>
            </a:r>
          </a:p>
          <a:p>
            <a:pPr marL="0" marR="0" lvl="0" indent="0" algn="l" rtl="0">
              <a:spcBef>
                <a:spcPts val="0"/>
              </a:spcBef>
              <a:spcAft>
                <a:spcPts val="0"/>
              </a:spcAft>
              <a:buSzPct val="25000"/>
              <a:buNone/>
            </a:pPr>
            <a:r>
              <a:rPr lang="en" sz="2400" b="0" i="0" u="none" strike="noStrike" cap="none" baseline="0">
                <a:solidFill>
                  <a:srgbClr val="000000"/>
                </a:solidFill>
                <a:latin typeface="Times New Roman"/>
                <a:ea typeface="Times New Roman"/>
                <a:cs typeface="Times New Roman"/>
                <a:sym typeface="Times New Roman"/>
              </a:rPr>
              <a:t>    * Precondition:  n &gt;= 0 */ </a:t>
            </a:r>
          </a:p>
          <a:p>
            <a:pPr marL="0" marR="0" lvl="0" indent="0" algn="l" rtl="0">
              <a:spcBef>
                <a:spcPts val="0"/>
              </a:spcBef>
              <a:spcAft>
                <a:spcPts val="0"/>
              </a:spcAft>
              <a:buSzPct val="25000"/>
              <a:buNone/>
            </a:pPr>
            <a:r>
              <a:rPr lang="en" sz="2400" b="0" i="0" u="none" strike="noStrike" cap="none" baseline="0">
                <a:solidFill>
                  <a:srgbClr val="000000"/>
                </a:solidFill>
                <a:latin typeface="Times New Roman"/>
                <a:ea typeface="Times New Roman"/>
                <a:cs typeface="Times New Roman"/>
                <a:sym typeface="Times New Roman"/>
              </a:rPr>
              <a:t>   </a:t>
            </a:r>
            <a:r>
              <a:rPr lang="en" sz="2400" b="1" i="0" u="none" strike="noStrike" cap="none" baseline="0">
                <a:solidFill>
                  <a:srgbClr val="000000"/>
                </a:solidFill>
                <a:latin typeface="Times New Roman"/>
                <a:ea typeface="Times New Roman"/>
                <a:cs typeface="Times New Roman"/>
                <a:sym typeface="Times New Roman"/>
              </a:rPr>
              <a:t>public</a:t>
            </a:r>
            <a:r>
              <a:rPr lang="en" sz="2400" b="0" i="0" u="none" strike="noStrike" cap="none" baseline="0">
                <a:solidFill>
                  <a:srgbClr val="000000"/>
                </a:solidFill>
                <a:latin typeface="Times New Roman"/>
                <a:ea typeface="Times New Roman"/>
                <a:cs typeface="Times New Roman"/>
                <a:sym typeface="Times New Roman"/>
              </a:rPr>
              <a:t> </a:t>
            </a:r>
            <a:r>
              <a:rPr lang="en" sz="2400" b="1" i="0" u="none" strike="noStrike" cap="none" baseline="0">
                <a:solidFill>
                  <a:srgbClr val="000000"/>
                </a:solidFill>
                <a:latin typeface="Times New Roman"/>
                <a:ea typeface="Times New Roman"/>
                <a:cs typeface="Times New Roman"/>
                <a:sym typeface="Times New Roman"/>
              </a:rPr>
              <a:t>static</a:t>
            </a:r>
            <a:r>
              <a:rPr lang="en" sz="2400" b="0" i="0" u="none" strike="noStrike" cap="none" baseline="0">
                <a:solidFill>
                  <a:srgbClr val="000000"/>
                </a:solidFill>
                <a:latin typeface="Times New Roman"/>
                <a:ea typeface="Times New Roman"/>
                <a:cs typeface="Times New Roman"/>
                <a:sym typeface="Times New Roman"/>
              </a:rPr>
              <a:t> </a:t>
            </a:r>
            <a:r>
              <a:rPr lang="en" sz="2400" b="1" i="0" u="none" strike="noStrike" cap="none" baseline="0">
                <a:solidFill>
                  <a:srgbClr val="000000"/>
                </a:solidFill>
                <a:latin typeface="Times New Roman"/>
                <a:ea typeface="Times New Roman"/>
                <a:cs typeface="Times New Roman"/>
                <a:sym typeface="Times New Roman"/>
              </a:rPr>
              <a:t>int</a:t>
            </a:r>
            <a:r>
              <a:rPr lang="en" sz="2400" b="0" i="0" u="none" strike="noStrike" cap="none" baseline="0">
                <a:solidFill>
                  <a:srgbClr val="000000"/>
                </a:solidFill>
                <a:latin typeface="Times New Roman"/>
                <a:ea typeface="Times New Roman"/>
                <a:cs typeface="Times New Roman"/>
                <a:sym typeface="Times New Roman"/>
              </a:rPr>
              <a:t> sum(</a:t>
            </a:r>
            <a:r>
              <a:rPr lang="en" sz="2400" b="1" i="0" u="none" strike="noStrike" cap="none" baseline="0">
                <a:solidFill>
                  <a:srgbClr val="000000"/>
                </a:solidFill>
                <a:latin typeface="Times New Roman"/>
                <a:ea typeface="Times New Roman"/>
                <a:cs typeface="Times New Roman"/>
                <a:sym typeface="Times New Roman"/>
              </a:rPr>
              <a:t>int</a:t>
            </a:r>
            <a:r>
              <a:rPr lang="en" sz="2400" b="0" i="0" u="none" strike="noStrike" cap="none" baseline="0">
                <a:solidFill>
                  <a:srgbClr val="000000"/>
                </a:solidFill>
                <a:latin typeface="Times New Roman"/>
                <a:ea typeface="Times New Roman"/>
                <a:cs typeface="Times New Roman"/>
                <a:sym typeface="Times New Roman"/>
              </a:rPr>
              <a:t> n) {</a:t>
            </a:r>
          </a:p>
          <a:p>
            <a:pPr marL="0" marR="0" lvl="0" indent="0" algn="l" rtl="0">
              <a:spcBef>
                <a:spcPts val="0"/>
              </a:spcBef>
              <a:spcAft>
                <a:spcPts val="0"/>
              </a:spcAft>
              <a:buSzPct val="25000"/>
              <a:buNone/>
            </a:pPr>
            <a:r>
              <a:rPr lang="en" sz="2400" b="0" i="0" u="none" strike="noStrike" cap="none" baseline="0">
                <a:solidFill>
                  <a:srgbClr val="000000"/>
                </a:solidFill>
                <a:latin typeface="Times New Roman"/>
                <a:ea typeface="Times New Roman"/>
                <a:cs typeface="Times New Roman"/>
                <a:sym typeface="Times New Roman"/>
              </a:rPr>
              <a:t>        </a:t>
            </a:r>
            <a:r>
              <a:rPr lang="en" sz="2400" b="1" i="0" u="none" strike="noStrike" cap="none" baseline="0">
                <a:solidFill>
                  <a:srgbClr val="000000"/>
                </a:solidFill>
                <a:latin typeface="Times New Roman"/>
                <a:ea typeface="Times New Roman"/>
                <a:cs typeface="Times New Roman"/>
                <a:sym typeface="Times New Roman"/>
              </a:rPr>
              <a:t>if</a:t>
            </a:r>
            <a:r>
              <a:rPr lang="en" sz="2400" b="0" i="0" u="none" strike="noStrike" cap="none" baseline="0">
                <a:solidFill>
                  <a:srgbClr val="000000"/>
                </a:solidFill>
                <a:latin typeface="Times New Roman"/>
                <a:ea typeface="Times New Roman"/>
                <a:cs typeface="Times New Roman"/>
                <a:sym typeface="Times New Roman"/>
              </a:rPr>
              <a:t> (n &lt; 10) </a:t>
            </a:r>
            <a:r>
              <a:rPr lang="en" sz="2400" b="1" i="0" u="none" strike="noStrike" cap="none" baseline="0">
                <a:solidFill>
                  <a:srgbClr val="000000"/>
                </a:solidFill>
                <a:latin typeface="Times New Roman"/>
                <a:ea typeface="Times New Roman"/>
                <a:cs typeface="Times New Roman"/>
                <a:sym typeface="Times New Roman"/>
              </a:rPr>
              <a:t>return</a:t>
            </a:r>
            <a:r>
              <a:rPr lang="en" sz="2400" b="0" i="0" u="none" strike="noStrike" cap="none" baseline="0">
                <a:solidFill>
                  <a:srgbClr val="000000"/>
                </a:solidFill>
                <a:latin typeface="Times New Roman"/>
                <a:ea typeface="Times New Roman"/>
                <a:cs typeface="Times New Roman"/>
                <a:sym typeface="Times New Roman"/>
              </a:rPr>
              <a:t> n;</a:t>
            </a:r>
          </a:p>
          <a:p>
            <a:pPr marL="0" marR="0" lvl="0" indent="0" algn="l" rtl="0">
              <a:spcBef>
                <a:spcPts val="0"/>
              </a:spcBef>
              <a:spcAft>
                <a:spcPts val="0"/>
              </a:spcAft>
              <a:buSzPct val="25000"/>
              <a:buNone/>
            </a:pPr>
            <a:r>
              <a:rPr lang="en" sz="2400" b="0" i="0" u="none" strike="noStrike" cap="none" baseline="0">
                <a:solidFill>
                  <a:srgbClr val="000000"/>
                </a:solidFill>
                <a:latin typeface="Times New Roman"/>
                <a:ea typeface="Times New Roman"/>
                <a:cs typeface="Times New Roman"/>
                <a:sym typeface="Times New Roman"/>
              </a:rPr>
              <a:t> </a:t>
            </a:r>
          </a:p>
          <a:p>
            <a:pPr marL="0" marR="0" lvl="0" indent="0" algn="l" rtl="0">
              <a:spcBef>
                <a:spcPts val="0"/>
              </a:spcBef>
              <a:spcAft>
                <a:spcPts val="0"/>
              </a:spcAft>
              <a:buSzPct val="25000"/>
              <a:buNone/>
            </a:pPr>
            <a:r>
              <a:rPr lang="en" sz="2400" b="0" i="0" u="none" strike="noStrike" cap="none" baseline="0">
                <a:solidFill>
                  <a:srgbClr val="000000"/>
                </a:solidFill>
                <a:latin typeface="Times New Roman"/>
                <a:ea typeface="Times New Roman"/>
                <a:cs typeface="Times New Roman"/>
                <a:sym typeface="Times New Roman"/>
              </a:rPr>
              <a:t>       // { n has at least two digits }</a:t>
            </a:r>
          </a:p>
          <a:p>
            <a:pPr marL="0" marR="0" lvl="0" indent="0" algn="l" rtl="0">
              <a:spcBef>
                <a:spcPts val="0"/>
              </a:spcBef>
              <a:spcAft>
                <a:spcPts val="0"/>
              </a:spcAft>
              <a:buSzPct val="25000"/>
              <a:buNone/>
            </a:pPr>
            <a:r>
              <a:rPr lang="en" sz="2400" b="0" i="0" u="none" strike="noStrike" cap="none" baseline="0">
                <a:solidFill>
                  <a:srgbClr val="000000"/>
                </a:solidFill>
                <a:latin typeface="Times New Roman"/>
                <a:ea typeface="Times New Roman"/>
                <a:cs typeface="Times New Roman"/>
                <a:sym typeface="Times New Roman"/>
              </a:rPr>
              <a:t>       // return first digit + sum of rest</a:t>
            </a:r>
          </a:p>
          <a:p>
            <a:pPr marL="0" marR="0" lvl="0" indent="0" algn="l" rtl="0">
              <a:spcBef>
                <a:spcPts val="0"/>
              </a:spcBef>
              <a:spcAft>
                <a:spcPts val="0"/>
              </a:spcAft>
              <a:buSzPct val="25000"/>
              <a:buNone/>
            </a:pPr>
            <a:r>
              <a:rPr lang="en" sz="2400" b="0" i="0" u="none" strike="noStrike" cap="none" baseline="0">
                <a:solidFill>
                  <a:srgbClr val="000000"/>
                </a:solidFill>
                <a:latin typeface="Times New Roman"/>
                <a:ea typeface="Times New Roman"/>
                <a:cs typeface="Times New Roman"/>
                <a:sym typeface="Times New Roman"/>
              </a:rPr>
              <a:t>       </a:t>
            </a:r>
            <a:r>
              <a:rPr lang="en" sz="2400" b="1" i="0" u="none" strike="noStrike" cap="none" baseline="0">
                <a:solidFill>
                  <a:srgbClr val="000000"/>
                </a:solidFill>
                <a:latin typeface="Times New Roman"/>
                <a:ea typeface="Times New Roman"/>
                <a:cs typeface="Times New Roman"/>
                <a:sym typeface="Times New Roman"/>
              </a:rPr>
              <a:t>return</a:t>
            </a:r>
            <a:r>
              <a:rPr lang="en" sz="2400" b="0" i="0" u="none" strike="noStrike" cap="none" baseline="0">
                <a:solidFill>
                  <a:srgbClr val="000000"/>
                </a:solidFill>
                <a:latin typeface="Times New Roman"/>
                <a:ea typeface="Times New Roman"/>
                <a:cs typeface="Times New Roman"/>
                <a:sym typeface="Times New Roman"/>
              </a:rPr>
              <a:t> sum(n/10)  +  n%10 ;</a:t>
            </a:r>
          </a:p>
          <a:p>
            <a:pPr marL="0" marR="0" lvl="0" indent="0" algn="l" rtl="0">
              <a:spcBef>
                <a:spcPts val="0"/>
              </a:spcBef>
              <a:spcAft>
                <a:spcPts val="0"/>
              </a:spcAft>
              <a:buSzPct val="25000"/>
              <a:buNone/>
            </a:pPr>
            <a:r>
              <a:rPr lang="en" sz="2400" b="0" i="0" u="none" strike="noStrike" cap="none" baseline="0">
                <a:solidFill>
                  <a:srgbClr val="000000"/>
                </a:solidFill>
                <a:latin typeface="Times New Roman"/>
                <a:ea typeface="Times New Roman"/>
                <a:cs typeface="Times New Roman"/>
                <a:sym typeface="Times New Roman"/>
              </a:rPr>
              <a:t>   }</a:t>
            </a:r>
          </a:p>
        </p:txBody>
      </p:sp>
      <p:grpSp>
        <p:nvGrpSpPr>
          <p:cNvPr id="1398" name="Shape 1398"/>
          <p:cNvGrpSpPr/>
          <p:nvPr/>
        </p:nvGrpSpPr>
        <p:grpSpPr>
          <a:xfrm>
            <a:off x="5238398" y="1431404"/>
            <a:ext cx="3201389" cy="1683307"/>
            <a:chOff x="5072553" y="1930645"/>
            <a:chExt cx="2892212" cy="2126731"/>
          </a:xfrm>
        </p:grpSpPr>
        <p:sp>
          <p:nvSpPr>
            <p:cNvPr id="1399" name="Shape 1399"/>
            <p:cNvSpPr/>
            <p:nvPr/>
          </p:nvSpPr>
          <p:spPr>
            <a:xfrm>
              <a:off x="5072553" y="2468800"/>
              <a:ext cx="1298072" cy="1588575"/>
            </a:xfrm>
            <a:custGeom>
              <a:avLst/>
              <a:gdLst/>
              <a:ahLst/>
              <a:cxnLst/>
              <a:rect l="0" t="0" r="0" b="0"/>
              <a:pathLst>
                <a:path w="1298073" h="1588576" extrusionOk="0">
                  <a:moveTo>
                    <a:pt x="0" y="0"/>
                  </a:moveTo>
                  <a:cubicBezTo>
                    <a:pt x="619932" y="224079"/>
                    <a:pt x="1239864" y="448159"/>
                    <a:pt x="1294108" y="712922"/>
                  </a:cubicBezTo>
                  <a:cubicBezTo>
                    <a:pt x="1348352" y="977685"/>
                    <a:pt x="836908" y="1283130"/>
                    <a:pt x="325464" y="1588576"/>
                  </a:cubicBezTo>
                </a:path>
              </a:pathLst>
            </a:custGeom>
            <a:noFill/>
            <a:ln w="38100" cap="flat">
              <a:solidFill>
                <a:srgbClr val="C00000"/>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None/>
              </a:pPr>
              <a:endParaRPr sz="2400" b="0" i="0" u="none" strike="noStrike" cap="none" baseline="0">
                <a:solidFill>
                  <a:schemeClr val="dk1"/>
                </a:solidFill>
                <a:latin typeface="Times New Roman"/>
                <a:ea typeface="Times New Roman"/>
                <a:cs typeface="Times New Roman"/>
                <a:sym typeface="Times New Roman"/>
              </a:endParaRPr>
            </a:p>
          </p:txBody>
        </p:sp>
        <p:sp>
          <p:nvSpPr>
            <p:cNvPr id="1400" name="Shape 1400"/>
            <p:cNvSpPr txBox="1"/>
            <p:nvPr/>
          </p:nvSpPr>
          <p:spPr>
            <a:xfrm>
              <a:off x="5658065" y="1930645"/>
              <a:ext cx="2306699" cy="461699"/>
            </a:xfrm>
            <a:prstGeom prst="rect">
              <a:avLst/>
            </a:prstGeom>
            <a:solidFill>
              <a:srgbClr val="92D050"/>
            </a:solidFill>
            <a:ln w="9525" cap="flat">
              <a:solidFill>
                <a:schemeClr val="dk1"/>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spcAft>
                  <a:spcPts val="0"/>
                </a:spcAft>
                <a:buSzPct val="25000"/>
                <a:buNone/>
              </a:pPr>
              <a:r>
                <a:rPr lang="en" sz="2400" b="1" i="0" u="none" strike="noStrike" cap="none" baseline="0">
                  <a:solidFill>
                    <a:srgbClr val="C00000"/>
                  </a:solidFill>
                  <a:latin typeface="Times New Roman"/>
                  <a:ea typeface="Times New Roman"/>
                  <a:cs typeface="Times New Roman"/>
                  <a:sym typeface="Times New Roman"/>
                </a:rPr>
                <a:t>sum calls itself!</a:t>
              </a:r>
            </a:p>
          </p:txBody>
        </p:sp>
      </p:grpSp>
      <p:sp>
        <p:nvSpPr>
          <p:cNvPr id="1401" name="Shape 1401"/>
          <p:cNvSpPr txBox="1"/>
          <p:nvPr/>
        </p:nvSpPr>
        <p:spPr>
          <a:xfrm>
            <a:off x="838200" y="4594375"/>
            <a:ext cx="8153399" cy="3999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chemeClr val="accent2"/>
              </a:buClr>
              <a:buSzPct val="25000"/>
              <a:buFont typeface="Noto Symbol"/>
              <a:buNone/>
            </a:pPr>
            <a:r>
              <a:rPr lang="en" sz="2400" b="0" i="0" u="none" strike="noStrike" cap="none" baseline="0">
                <a:solidFill>
                  <a:schemeClr val="dk1"/>
                </a:solidFill>
                <a:latin typeface="Arial"/>
                <a:ea typeface="Arial"/>
                <a:cs typeface="Arial"/>
                <a:sym typeface="Arial"/>
              </a:rPr>
              <a:t>E.g. sum(8703) = sum(870) + 3;</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01"/>
                                        </p:tgtEl>
                                        <p:attrNameLst>
                                          <p:attrName>style.visibility</p:attrName>
                                        </p:attrNameLst>
                                      </p:cBhvr>
                                      <p:to>
                                        <p:strVal val="visible"/>
                                      </p:to>
                                    </p:set>
                                    <p:animEffect transition="in" filter="fade">
                                      <p:cBhvr>
                                        <p:cTn id="7" dur="500"/>
                                        <p:tgtEl>
                                          <p:spTgt spid="140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98"/>
                                        </p:tgtEl>
                                        <p:attrNameLst>
                                          <p:attrName>style.visibility</p:attrName>
                                        </p:attrNameLst>
                                      </p:cBhvr>
                                      <p:to>
                                        <p:strVal val="visible"/>
                                      </p:to>
                                    </p:set>
                                    <p:animEffect transition="in" filter="fade">
                                      <p:cBhvr>
                                        <p:cTn id="12" dur="500"/>
                                        <p:tgtEl>
                                          <p:spTgt spid="13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1405"/>
        <p:cNvGrpSpPr/>
        <p:nvPr/>
      </p:nvGrpSpPr>
      <p:grpSpPr>
        <a:xfrm>
          <a:off x="0" y="0"/>
          <a:ext cx="0" cy="0"/>
          <a:chOff x="0" y="0"/>
          <a:chExt cx="0" cy="0"/>
        </a:xfrm>
      </p:grpSpPr>
      <p:grpSp>
        <p:nvGrpSpPr>
          <p:cNvPr id="1406" name="Shape 1406"/>
          <p:cNvGrpSpPr/>
          <p:nvPr/>
        </p:nvGrpSpPr>
        <p:grpSpPr>
          <a:xfrm>
            <a:off x="6425367" y="1314450"/>
            <a:ext cx="2237189" cy="1578768"/>
            <a:chOff x="0" y="0"/>
            <a:chExt cx="1222" cy="1325"/>
          </a:xfrm>
        </p:grpSpPr>
        <p:grpSp>
          <p:nvGrpSpPr>
            <p:cNvPr id="1407" name="Shape 1407"/>
            <p:cNvGrpSpPr/>
            <p:nvPr/>
          </p:nvGrpSpPr>
          <p:grpSpPr>
            <a:xfrm>
              <a:off x="0" y="0"/>
              <a:ext cx="1152" cy="1325"/>
              <a:chOff x="0" y="0"/>
              <a:chExt cx="1152" cy="1325"/>
            </a:xfrm>
          </p:grpSpPr>
          <p:sp>
            <p:nvSpPr>
              <p:cNvPr id="1408" name="Shape 1408"/>
              <p:cNvSpPr/>
              <p:nvPr/>
            </p:nvSpPr>
            <p:spPr>
              <a:xfrm>
                <a:off x="0" y="0"/>
                <a:ext cx="1152" cy="1325"/>
              </a:xfrm>
              <a:prstGeom prst="rect">
                <a:avLst/>
              </a:prstGeom>
              <a:noFill/>
              <a:ln w="38100" cap="flat">
                <a:solidFill>
                  <a:srgbClr val="FF9900"/>
                </a:solidFill>
                <a:prstDash val="solid"/>
                <a:miter/>
                <a:headEnd type="none" w="med" len="med"/>
                <a:tailEnd type="none" w="med" len="med"/>
              </a:ln>
            </p:spPr>
            <p:txBody>
              <a:bodyPr lIns="0" tIns="0" rIns="0" bIns="0" anchor="t" anchorCtr="0">
                <a:noAutofit/>
              </a:bodyPr>
              <a:lstStyle/>
              <a:p>
                <a:pPr marL="0" marR="0" lvl="0" indent="0" algn="l" rtl="0">
                  <a:spcBef>
                    <a:spcPts val="0"/>
                  </a:spcBef>
                  <a:spcAft>
                    <a:spcPts val="0"/>
                  </a:spcAft>
                  <a:buNone/>
                </a:pPr>
                <a:endParaRPr sz="2400" b="0" i="0" u="none" strike="noStrike" cap="none" baseline="0">
                  <a:solidFill>
                    <a:srgbClr val="000000"/>
                  </a:solidFill>
                  <a:latin typeface="Times New Roman"/>
                  <a:ea typeface="Times New Roman"/>
                  <a:cs typeface="Times New Roman"/>
                  <a:sym typeface="Times New Roman"/>
                </a:endParaRPr>
              </a:p>
            </p:txBody>
          </p:sp>
          <p:sp>
            <p:nvSpPr>
              <p:cNvPr id="1409" name="Shape 1409"/>
              <p:cNvSpPr/>
              <p:nvPr/>
            </p:nvSpPr>
            <p:spPr>
              <a:xfrm>
                <a:off x="0" y="0"/>
                <a:ext cx="911" cy="1325"/>
              </a:xfrm>
              <a:prstGeom prst="rect">
                <a:avLst/>
              </a:prstGeom>
              <a:noFill/>
              <a:ln>
                <a:noFill/>
              </a:ln>
            </p:spPr>
            <p:txBody>
              <a:bodyPr lIns="0" tIns="0" rIns="0" bIns="0" anchor="t" anchorCtr="0">
                <a:noAutofit/>
              </a:bodyPr>
              <a:lstStyle/>
              <a:p>
                <a:pPr marL="0" marR="0" lvl="0" indent="0" algn="l" rtl="0">
                  <a:spcBef>
                    <a:spcPts val="0"/>
                  </a:spcBef>
                  <a:spcAft>
                    <a:spcPts val="0"/>
                  </a:spcAft>
                  <a:buNone/>
                </a:pPr>
                <a:endParaRPr sz="2400" b="0" i="0" u="none" strike="noStrike" cap="none" baseline="0">
                  <a:solidFill>
                    <a:srgbClr val="000000"/>
                  </a:solidFill>
                  <a:latin typeface="Times New Roman"/>
                  <a:ea typeface="Times New Roman"/>
                  <a:cs typeface="Times New Roman"/>
                  <a:sym typeface="Times New Roman"/>
                </a:endParaRPr>
              </a:p>
            </p:txBody>
          </p:sp>
        </p:grpSp>
        <p:sp>
          <p:nvSpPr>
            <p:cNvPr id="1410" name="Shape 1410"/>
            <p:cNvSpPr/>
            <p:nvPr/>
          </p:nvSpPr>
          <p:spPr>
            <a:xfrm>
              <a:off x="22" y="84"/>
              <a:ext cx="1199" cy="1199"/>
            </a:xfrm>
            <a:prstGeom prst="rect">
              <a:avLst/>
            </a:prstGeom>
            <a:noFill/>
            <a:ln>
              <a:noFill/>
            </a:ln>
          </p:spPr>
          <p:txBody>
            <a:bodyPr lIns="0" tIns="0" rIns="40625" bIns="0" anchor="t" anchorCtr="0">
              <a:noAutofit/>
            </a:bodyPr>
            <a:lstStyle/>
            <a:p>
              <a:pPr marL="39687" marR="0" lvl="0" indent="-1587" algn="ctr" rtl="0">
                <a:spcBef>
                  <a:spcPts val="0"/>
                </a:spcBef>
                <a:spcAft>
                  <a:spcPts val="0"/>
                </a:spcAft>
                <a:buSzPct val="25000"/>
                <a:buNone/>
              </a:pPr>
              <a:r>
                <a:rPr lang="en" sz="1800" b="0" i="0" u="none" strike="noStrike" cap="none" baseline="0">
                  <a:solidFill>
                    <a:schemeClr val="dk1"/>
                  </a:solidFill>
                  <a:latin typeface="Arial"/>
                  <a:ea typeface="Arial"/>
                  <a:cs typeface="Arial"/>
                  <a:sym typeface="Arial"/>
                </a:rPr>
                <a:t>local variables</a:t>
              </a:r>
            </a:p>
            <a:p>
              <a:pPr marL="39688" marR="0" lvl="0" indent="-1587" algn="ctr" rtl="0">
                <a:spcBef>
                  <a:spcPts val="0"/>
                </a:spcBef>
                <a:spcAft>
                  <a:spcPts val="0"/>
                </a:spcAft>
                <a:buNone/>
              </a:pPr>
              <a:endParaRPr sz="1800">
                <a:solidFill>
                  <a:schemeClr val="dk1"/>
                </a:solidFill>
              </a:endParaRPr>
            </a:p>
            <a:p>
              <a:pPr marL="0" marR="0" lvl="0" indent="0" algn="l" rtl="0">
                <a:spcBef>
                  <a:spcPts val="0"/>
                </a:spcBef>
                <a:spcAft>
                  <a:spcPts val="0"/>
                </a:spcAft>
                <a:buSzPct val="25000"/>
                <a:buNone/>
              </a:pPr>
              <a:r>
                <a:rPr lang="en" sz="1800">
                  <a:solidFill>
                    <a:schemeClr val="dk1"/>
                  </a:solidFill>
                </a:rPr>
                <a:t>        </a:t>
              </a:r>
              <a:r>
                <a:rPr lang="en" sz="1800" b="0" i="0" u="none" strike="noStrike" cap="none" baseline="0">
                  <a:solidFill>
                    <a:schemeClr val="dk1"/>
                  </a:solidFill>
                  <a:latin typeface="Arial"/>
                  <a:ea typeface="Arial"/>
                  <a:cs typeface="Arial"/>
                  <a:sym typeface="Arial"/>
                </a:rPr>
                <a:t>parameters</a:t>
              </a:r>
            </a:p>
            <a:p>
              <a:pPr marL="39688" marR="0" lvl="0" indent="-1587" algn="ctr" rtl="0">
                <a:spcBef>
                  <a:spcPts val="0"/>
                </a:spcBef>
                <a:spcAft>
                  <a:spcPts val="0"/>
                </a:spcAft>
                <a:buNone/>
              </a:pPr>
              <a:endParaRPr sz="1800" b="0" i="0" u="none" strike="noStrike" cap="none" baseline="0">
                <a:solidFill>
                  <a:schemeClr val="dk1"/>
                </a:solidFill>
                <a:latin typeface="Arial"/>
                <a:ea typeface="Arial"/>
                <a:cs typeface="Arial"/>
                <a:sym typeface="Arial"/>
              </a:endParaRPr>
            </a:p>
            <a:p>
              <a:pPr marL="39688" marR="0" lvl="0" indent="-1587" algn="l" rtl="0">
                <a:spcBef>
                  <a:spcPts val="0"/>
                </a:spcBef>
                <a:spcAft>
                  <a:spcPts val="0"/>
                </a:spcAft>
                <a:buSzPct val="25000"/>
                <a:buNone/>
              </a:pPr>
              <a:r>
                <a:rPr lang="en" sz="1800">
                  <a:solidFill>
                    <a:schemeClr val="dk1"/>
                  </a:solidFill>
                </a:rPr>
                <a:t>        </a:t>
              </a:r>
              <a:r>
                <a:rPr lang="en" sz="1800" b="0" i="0" u="none" strike="noStrike" cap="none" baseline="0">
                  <a:solidFill>
                    <a:schemeClr val="dk1"/>
                  </a:solidFill>
                  <a:latin typeface="Arial"/>
                  <a:ea typeface="Arial"/>
                  <a:cs typeface="Arial"/>
                  <a:sym typeface="Arial"/>
                </a:rPr>
                <a:t>return info</a:t>
              </a:r>
            </a:p>
          </p:txBody>
        </p:sp>
      </p:grpSp>
      <p:sp>
        <p:nvSpPr>
          <p:cNvPr id="1411" name="Shape 1411"/>
          <p:cNvSpPr txBox="1">
            <a:spLocks noGrp="1"/>
          </p:cNvSpPr>
          <p:nvPr>
            <p:ph type="title"/>
          </p:nvPr>
        </p:nvSpPr>
        <p:spPr>
          <a:xfrm>
            <a:off x="685800" y="285750"/>
            <a:ext cx="7772400" cy="457200"/>
          </a:xfrm>
          <a:prstGeom prst="rect">
            <a:avLst/>
          </a:prstGeom>
          <a:noFill/>
          <a:ln>
            <a:noFill/>
          </a:ln>
        </p:spPr>
        <p:txBody>
          <a:bodyPr lIns="91425" tIns="45700" rIns="132075" bIns="45700" anchor="ctr" anchorCtr="0">
            <a:noAutofit/>
          </a:bodyPr>
          <a:lstStyle/>
          <a:p>
            <a:pPr marL="0" marR="0" lvl="0" indent="0" algn="ctr" rtl="0">
              <a:spcBef>
                <a:spcPts val="0"/>
              </a:spcBef>
              <a:buClr>
                <a:srgbClr val="800000"/>
              </a:buClr>
              <a:buSzPct val="25000"/>
              <a:buFont typeface="Arial"/>
              <a:buNone/>
            </a:pPr>
            <a:r>
              <a:rPr lang="en" sz="3200" b="0" i="0" u="none" strike="noStrike" cap="none" baseline="0">
                <a:solidFill>
                  <a:srgbClr val="800000"/>
                </a:solidFill>
                <a:latin typeface="Arial"/>
                <a:ea typeface="Arial"/>
                <a:cs typeface="Arial"/>
                <a:sym typeface="Arial"/>
              </a:rPr>
              <a:t>Stack Frame</a:t>
            </a:r>
          </a:p>
        </p:txBody>
      </p:sp>
      <p:sp>
        <p:nvSpPr>
          <p:cNvPr id="1412" name="Shape 1412"/>
          <p:cNvSpPr txBox="1">
            <a:spLocks noGrp="1"/>
          </p:cNvSpPr>
          <p:nvPr>
            <p:ph type="sldNum" idx="12"/>
          </p:nvPr>
        </p:nvSpPr>
        <p:spPr>
          <a:xfrm>
            <a:off x="0" y="954166"/>
            <a:ext cx="533399" cy="183356"/>
          </a:xfrm>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n" sz="1200" b="1" i="0" u="none" strike="noStrike" cap="none" baseline="0">
                <a:solidFill>
                  <a:srgbClr val="FFFFFF"/>
                </a:solidFill>
                <a:latin typeface="Arial"/>
                <a:ea typeface="Arial"/>
                <a:cs typeface="Arial"/>
                <a:sym typeface="Arial"/>
              </a:rPr>
              <a:t>55</a:t>
            </a:fld>
            <a:endParaRPr lang="en" sz="1200" b="1" i="0" u="none" strike="noStrike" cap="none" baseline="0">
              <a:solidFill>
                <a:srgbClr val="FFFFFF"/>
              </a:solidFill>
              <a:latin typeface="Arial"/>
              <a:ea typeface="Arial"/>
              <a:cs typeface="Arial"/>
              <a:sym typeface="Arial"/>
            </a:endParaRPr>
          </a:p>
        </p:txBody>
      </p:sp>
      <p:sp>
        <p:nvSpPr>
          <p:cNvPr id="1413" name="Shape 1413"/>
          <p:cNvSpPr/>
          <p:nvPr/>
        </p:nvSpPr>
        <p:spPr>
          <a:xfrm>
            <a:off x="5791200" y="1371600"/>
            <a:ext cx="485775" cy="1578768"/>
          </a:xfrm>
          <a:custGeom>
            <a:avLst/>
            <a:gdLst/>
            <a:ahLst/>
            <a:cxnLst/>
            <a:rect l="0" t="0" r="0" b="0"/>
            <a:pathLst>
              <a:path w="21600" h="21600" extrusionOk="0">
                <a:moveTo>
                  <a:pt x="21600" y="0"/>
                </a:moveTo>
                <a:cubicBezTo>
                  <a:pt x="15635" y="0"/>
                  <a:pt x="10800" y="806"/>
                  <a:pt x="10800" y="1800"/>
                </a:cubicBezTo>
                <a:lnTo>
                  <a:pt x="10800" y="9000"/>
                </a:lnTo>
                <a:cubicBezTo>
                  <a:pt x="10800" y="9994"/>
                  <a:pt x="5965" y="10800"/>
                  <a:pt x="0" y="10800"/>
                </a:cubicBezTo>
                <a:cubicBezTo>
                  <a:pt x="5965" y="10800"/>
                  <a:pt x="10800" y="11606"/>
                  <a:pt x="10800" y="12600"/>
                </a:cubicBezTo>
                <a:lnTo>
                  <a:pt x="10800" y="19800"/>
                </a:lnTo>
                <a:cubicBezTo>
                  <a:pt x="10800" y="20794"/>
                  <a:pt x="15635" y="21600"/>
                  <a:pt x="21600" y="21600"/>
                </a:cubicBezTo>
              </a:path>
            </a:pathLst>
          </a:custGeom>
          <a:noFill/>
          <a:ln w="12700" cap="flat">
            <a:solidFill>
              <a:schemeClr val="dk1"/>
            </a:solidFill>
            <a:prstDash val="solid"/>
            <a:miter/>
            <a:headEnd type="none" w="med" len="med"/>
            <a:tailEnd type="none" w="med" len="med"/>
          </a:ln>
        </p:spPr>
        <p:txBody>
          <a:bodyPr lIns="0" tIns="0" rIns="0" bIns="0" anchor="t" anchorCtr="0">
            <a:noAutofit/>
          </a:bodyPr>
          <a:lstStyle/>
          <a:p>
            <a:pPr marL="0" marR="0" lvl="0" indent="0" algn="l" rtl="0">
              <a:spcBef>
                <a:spcPts val="0"/>
              </a:spcBef>
              <a:spcAft>
                <a:spcPts val="0"/>
              </a:spcAft>
              <a:buNone/>
            </a:pPr>
            <a:endParaRPr sz="2400" b="0" i="0" u="none" strike="noStrike" cap="none" baseline="0">
              <a:solidFill>
                <a:srgbClr val="000000"/>
              </a:solidFill>
              <a:latin typeface="Times New Roman"/>
              <a:ea typeface="Times New Roman"/>
              <a:cs typeface="Times New Roman"/>
              <a:sym typeface="Times New Roman"/>
            </a:endParaRPr>
          </a:p>
        </p:txBody>
      </p:sp>
      <p:sp>
        <p:nvSpPr>
          <p:cNvPr id="1414" name="Shape 1414"/>
          <p:cNvSpPr txBox="1"/>
          <p:nvPr/>
        </p:nvSpPr>
        <p:spPr>
          <a:xfrm>
            <a:off x="280925" y="1182650"/>
            <a:ext cx="5582400" cy="623099"/>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0" i="0" u="none" strike="noStrike" cap="none" baseline="0">
                <a:solidFill>
                  <a:srgbClr val="000000"/>
                </a:solidFill>
                <a:latin typeface="Times New Roman"/>
                <a:ea typeface="Times New Roman"/>
                <a:cs typeface="Times New Roman"/>
                <a:sym typeface="Times New Roman"/>
              </a:rPr>
              <a:t>A “frame” contains information about a method call:</a:t>
            </a:r>
          </a:p>
        </p:txBody>
      </p:sp>
      <p:cxnSp>
        <p:nvCxnSpPr>
          <p:cNvPr id="1415" name="Shape 1415"/>
          <p:cNvCxnSpPr/>
          <p:nvPr/>
        </p:nvCxnSpPr>
        <p:spPr>
          <a:xfrm>
            <a:off x="6400800" y="1828800"/>
            <a:ext cx="2133599" cy="0"/>
          </a:xfrm>
          <a:prstGeom prst="straightConnector1">
            <a:avLst/>
          </a:prstGeom>
          <a:noFill/>
          <a:ln w="34925" cap="flat">
            <a:solidFill>
              <a:srgbClr val="EAB28F"/>
            </a:solidFill>
            <a:prstDash val="solid"/>
            <a:round/>
            <a:headEnd type="none" w="med" len="med"/>
            <a:tailEnd type="none" w="med" len="med"/>
          </a:ln>
        </p:spPr>
      </p:cxnSp>
      <p:cxnSp>
        <p:nvCxnSpPr>
          <p:cNvPr id="1416" name="Shape 1416"/>
          <p:cNvCxnSpPr/>
          <p:nvPr/>
        </p:nvCxnSpPr>
        <p:spPr>
          <a:xfrm>
            <a:off x="6400800" y="2400300"/>
            <a:ext cx="2133599" cy="0"/>
          </a:xfrm>
          <a:prstGeom prst="straightConnector1">
            <a:avLst/>
          </a:prstGeom>
          <a:noFill/>
          <a:ln w="34925" cap="flat">
            <a:solidFill>
              <a:srgbClr val="EAB28F"/>
            </a:solidFill>
            <a:prstDash val="solid"/>
            <a:round/>
            <a:headEnd type="none" w="med" len="med"/>
            <a:tailEnd type="none" w="med" len="med"/>
          </a:ln>
        </p:spPr>
      </p:cxnSp>
      <p:sp>
        <p:nvSpPr>
          <p:cNvPr id="1417" name="Shape 1417"/>
          <p:cNvSpPr txBox="1"/>
          <p:nvPr/>
        </p:nvSpPr>
        <p:spPr>
          <a:xfrm>
            <a:off x="280925" y="1974425"/>
            <a:ext cx="5736599" cy="1177199"/>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0" i="0" u="none" strike="noStrike" cap="none" baseline="0">
                <a:solidFill>
                  <a:srgbClr val="000000"/>
                </a:solidFill>
                <a:latin typeface="Times New Roman"/>
                <a:ea typeface="Times New Roman"/>
                <a:cs typeface="Times New Roman"/>
                <a:sym typeface="Times New Roman"/>
              </a:rPr>
              <a:t>At runtime, Java maintains a</a:t>
            </a:r>
            <a:r>
              <a:rPr lang="en"/>
              <a:t> </a:t>
            </a:r>
            <a:r>
              <a:rPr lang="en" sz="2400" b="0" i="0" u="none" strike="noStrike" cap="none" baseline="0">
                <a:solidFill>
                  <a:srgbClr val="FF0000"/>
                </a:solidFill>
                <a:latin typeface="Times New Roman"/>
                <a:ea typeface="Times New Roman"/>
                <a:cs typeface="Times New Roman"/>
                <a:sym typeface="Times New Roman"/>
              </a:rPr>
              <a:t>stack</a:t>
            </a:r>
            <a:r>
              <a:rPr lang="en" sz="2400" b="0" i="0" u="none" strike="noStrike" cap="none" baseline="0">
                <a:solidFill>
                  <a:srgbClr val="000000"/>
                </a:solidFill>
                <a:latin typeface="Times New Roman"/>
                <a:ea typeface="Times New Roman"/>
                <a:cs typeface="Times New Roman"/>
                <a:sym typeface="Times New Roman"/>
              </a:rPr>
              <a:t> that </a:t>
            </a:r>
            <a:r>
              <a:rPr lang="en" sz="2400">
                <a:latin typeface="Times New Roman"/>
                <a:ea typeface="Times New Roman"/>
                <a:cs typeface="Times New Roman"/>
                <a:sym typeface="Times New Roman"/>
              </a:rPr>
              <a:t>c</a:t>
            </a:r>
            <a:r>
              <a:rPr lang="en" sz="2400" b="0" i="0" u="none" strike="noStrike" cap="none" baseline="0">
                <a:solidFill>
                  <a:srgbClr val="000000"/>
                </a:solidFill>
                <a:latin typeface="Times New Roman"/>
                <a:ea typeface="Times New Roman"/>
                <a:cs typeface="Times New Roman"/>
                <a:sym typeface="Times New Roman"/>
              </a:rPr>
              <a:t>ontains frames</a:t>
            </a:r>
            <a:r>
              <a:rPr lang="en"/>
              <a:t> </a:t>
            </a:r>
            <a:r>
              <a:rPr lang="en" sz="2400" b="0" i="0" u="none" strike="noStrike" cap="none" baseline="0">
                <a:solidFill>
                  <a:srgbClr val="000000"/>
                </a:solidFill>
                <a:latin typeface="Times New Roman"/>
                <a:ea typeface="Times New Roman"/>
                <a:cs typeface="Times New Roman"/>
                <a:sym typeface="Times New Roman"/>
              </a:rPr>
              <a:t>for all method calls that are being executed but have not completed.</a:t>
            </a:r>
          </a:p>
        </p:txBody>
      </p:sp>
      <p:sp>
        <p:nvSpPr>
          <p:cNvPr id="1418" name="Shape 1418"/>
          <p:cNvSpPr txBox="1"/>
          <p:nvPr/>
        </p:nvSpPr>
        <p:spPr>
          <a:xfrm>
            <a:off x="217475" y="3156900"/>
            <a:ext cx="7924799" cy="900299"/>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0" i="0" u="none" strike="noStrike" cap="none" baseline="0">
                <a:solidFill>
                  <a:srgbClr val="000000"/>
                </a:solidFill>
                <a:latin typeface="Times New Roman"/>
                <a:ea typeface="Times New Roman"/>
                <a:cs typeface="Times New Roman"/>
                <a:sym typeface="Times New Roman"/>
              </a:rPr>
              <a:t>Method call: push a frame for call on </a:t>
            </a:r>
            <a:r>
              <a:rPr lang="en" sz="2400" b="0" i="0" u="none" strike="noStrike" cap="none" baseline="0">
                <a:solidFill>
                  <a:srgbClr val="FF0000"/>
                </a:solidFill>
                <a:latin typeface="Times New Roman"/>
                <a:ea typeface="Times New Roman"/>
                <a:cs typeface="Times New Roman"/>
                <a:sym typeface="Times New Roman"/>
              </a:rPr>
              <a:t>stack</a:t>
            </a:r>
            <a:r>
              <a:rPr lang="en" sz="2400" b="0" i="0" u="none" strike="noStrike" cap="none" baseline="0">
                <a:solidFill>
                  <a:srgbClr val="000000"/>
                </a:solidFill>
                <a:latin typeface="Times New Roman"/>
                <a:ea typeface="Times New Roman"/>
                <a:cs typeface="Times New Roman"/>
                <a:sym typeface="Times New Roman"/>
              </a:rPr>
              <a:t>, assign argument values to parameters, execute method body. Use the frame for the call to reference local variables, parameters.</a:t>
            </a:r>
          </a:p>
        </p:txBody>
      </p:sp>
      <p:sp>
        <p:nvSpPr>
          <p:cNvPr id="1419" name="Shape 1419"/>
          <p:cNvSpPr txBox="1"/>
          <p:nvPr/>
        </p:nvSpPr>
        <p:spPr>
          <a:xfrm>
            <a:off x="280925" y="4320879"/>
            <a:ext cx="7924799" cy="623099"/>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2400" b="0" i="0" u="none" strike="noStrike" cap="none" baseline="0">
                <a:solidFill>
                  <a:srgbClr val="000000"/>
                </a:solidFill>
                <a:latin typeface="Times New Roman"/>
                <a:ea typeface="Times New Roman"/>
                <a:cs typeface="Times New Roman"/>
                <a:sym typeface="Times New Roman"/>
              </a:rPr>
              <a:t>End of method call: pop its frame from the </a:t>
            </a:r>
            <a:r>
              <a:rPr lang="en" sz="2400" b="0" i="0" u="none" strike="noStrike" cap="none" baseline="0">
                <a:solidFill>
                  <a:srgbClr val="FF0000"/>
                </a:solidFill>
                <a:latin typeface="Times New Roman"/>
                <a:ea typeface="Times New Roman"/>
                <a:cs typeface="Times New Roman"/>
                <a:sym typeface="Times New Roman"/>
              </a:rPr>
              <a:t>stack</a:t>
            </a:r>
            <a:r>
              <a:rPr lang="en" sz="2400" b="0" i="0" u="none" strike="noStrike" cap="none" baseline="0">
                <a:solidFill>
                  <a:srgbClr val="000000"/>
                </a:solidFill>
                <a:latin typeface="Times New Roman"/>
                <a:ea typeface="Times New Roman"/>
                <a:cs typeface="Times New Roman"/>
                <a:sym typeface="Times New Roman"/>
              </a:rPr>
              <a:t>; if it is a function, leave the return value on top of </a:t>
            </a:r>
            <a:r>
              <a:rPr lang="en" sz="2400" b="0" i="0" u="none" strike="noStrike" cap="none" baseline="0">
                <a:solidFill>
                  <a:srgbClr val="FF0000"/>
                </a:solidFill>
                <a:latin typeface="Times New Roman"/>
                <a:ea typeface="Times New Roman"/>
                <a:cs typeface="Times New Roman"/>
                <a:sym typeface="Times New Roman"/>
              </a:rPr>
              <a:t>stack.</a:t>
            </a:r>
          </a:p>
        </p:txBody>
      </p:sp>
    </p:spTree>
  </p:cSld>
  <p:clrMapOvr>
    <a:masterClrMapping/>
  </p:clrMapOvr>
  <p:transition xmlns:p14="http://schemas.microsoft.com/office/powerpoint/2010/main" spd="slow">
    <p:cut/>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Shape 221"/>
          <p:cNvSpPr txBox="1">
            <a:spLocks noGrp="1"/>
          </p:cNvSpPr>
          <p:nvPr>
            <p:ph type="title"/>
          </p:nvPr>
        </p:nvSpPr>
        <p:spPr>
          <a:xfrm>
            <a:off x="457200" y="205978"/>
            <a:ext cx="8229600" cy="857400"/>
          </a:xfrm>
          <a:prstGeom prst="rect">
            <a:avLst/>
          </a:prstGeom>
          <a:noFill/>
          <a:ln>
            <a:noFill/>
          </a:ln>
        </p:spPr>
        <p:txBody>
          <a:bodyPr lIns="91425" tIns="91425" rIns="91425" bIns="91425" anchor="b" anchorCtr="0">
            <a:noAutofit/>
          </a:bodyPr>
          <a:lstStyle/>
          <a:p>
            <a:pPr marL="0" marR="0" lvl="0" indent="0" algn="ctr" rtl="0">
              <a:lnSpc>
                <a:spcPct val="100000"/>
              </a:lnSpc>
              <a:spcBef>
                <a:spcPts val="0"/>
              </a:spcBef>
              <a:spcAft>
                <a:spcPts val="0"/>
              </a:spcAft>
              <a:buClr>
                <a:schemeClr val="accent1"/>
              </a:buClr>
              <a:buSzPct val="25000"/>
              <a:buFont typeface="Arial"/>
              <a:buNone/>
            </a:pPr>
            <a:r>
              <a:rPr lang="en" sz="3200" b="1" i="0" u="none" strike="noStrike" cap="none" baseline="0">
                <a:solidFill>
                  <a:srgbClr val="DA0002"/>
                </a:solidFill>
                <a:latin typeface="Arial"/>
                <a:ea typeface="Arial"/>
                <a:cs typeface="Arial"/>
                <a:sym typeface="Arial"/>
                <a:rtl val="0"/>
              </a:rPr>
              <a:t>(</a:t>
            </a:r>
            <a:r>
              <a:rPr lang="en" sz="3200" b="1" i="0" u="none" strike="noStrike" cap="none" baseline="0">
                <a:solidFill>
                  <a:srgbClr val="800000"/>
                </a:solidFill>
                <a:latin typeface="Arial"/>
                <a:ea typeface="Arial"/>
                <a:cs typeface="Arial"/>
                <a:sym typeface="Arial"/>
                <a:rtl val="0"/>
              </a:rPr>
              <a:t>some</a:t>
            </a:r>
            <a:r>
              <a:rPr lang="en" sz="3200" b="1" i="0" u="none" strike="noStrike" cap="none" baseline="0">
                <a:solidFill>
                  <a:srgbClr val="DA0002"/>
                </a:solidFill>
                <a:latin typeface="Arial"/>
                <a:ea typeface="Arial"/>
                <a:cs typeface="Arial"/>
                <a:sym typeface="Arial"/>
                <a:rtl val="0"/>
              </a:rPr>
              <a:t>) things to know for the prelim</a:t>
            </a:r>
          </a:p>
        </p:txBody>
      </p:sp>
      <p:sp>
        <p:nvSpPr>
          <p:cNvPr id="222" name="Shape 222"/>
          <p:cNvSpPr txBox="1">
            <a:spLocks noGrp="1"/>
          </p:cNvSpPr>
          <p:nvPr>
            <p:ph type="body" idx="1"/>
          </p:nvPr>
        </p:nvSpPr>
        <p:spPr>
          <a:xfrm>
            <a:off x="457200" y="1200150"/>
            <a:ext cx="8229600" cy="3725698"/>
          </a:xfrm>
          <a:prstGeom prst="rect">
            <a:avLst/>
          </a:prstGeom>
          <a:noFill/>
          <a:ln>
            <a:noFill/>
          </a:ln>
        </p:spPr>
        <p:txBody>
          <a:bodyPr lIns="91425" tIns="91425" rIns="91425" bIns="91425" anchor="t" anchorCtr="0">
            <a:noAutofit/>
          </a:bodyPr>
          <a:lstStyle/>
          <a:p>
            <a:pPr marL="349250" marR="0" lvl="0" indent="-349250" algn="l" rtl="0">
              <a:lnSpc>
                <a:spcPct val="100000"/>
              </a:lnSpc>
              <a:spcBef>
                <a:spcPts val="0"/>
              </a:spcBef>
              <a:spcAft>
                <a:spcPts val="0"/>
              </a:spcAft>
              <a:buClr>
                <a:schemeClr val="dk1"/>
              </a:buClr>
              <a:buSzPct val="100000"/>
              <a:buFont typeface="Arial"/>
              <a:buChar char="•"/>
            </a:pPr>
            <a:r>
              <a:rPr lang="en" sz="2000" b="0" i="0" u="none" strike="noStrike" cap="none" baseline="0">
                <a:solidFill>
                  <a:schemeClr val="dk1"/>
                </a:solidFill>
                <a:latin typeface="Arial"/>
                <a:ea typeface="Arial"/>
                <a:cs typeface="Arial"/>
                <a:sym typeface="Arial"/>
                <a:rtl val="0"/>
              </a:rPr>
              <a:t>Can you list the steps in evaluating a new-expression? Can you do them yourself on a piece of paper?</a:t>
            </a:r>
          </a:p>
          <a:p>
            <a:pPr marL="349250" marR="0" lvl="0" indent="-349250" algn="l" rtl="0">
              <a:lnSpc>
                <a:spcPct val="100000"/>
              </a:lnSpc>
              <a:spcBef>
                <a:spcPts val="600"/>
              </a:spcBef>
              <a:spcAft>
                <a:spcPts val="0"/>
              </a:spcAft>
              <a:buClr>
                <a:schemeClr val="dk1"/>
              </a:buClr>
              <a:buSzPct val="100000"/>
              <a:buFont typeface="Arial"/>
              <a:buChar char="•"/>
            </a:pPr>
            <a:r>
              <a:rPr lang="en" sz="2000" b="0" i="0" u="none" strike="noStrike" cap="none" baseline="0">
                <a:solidFill>
                  <a:schemeClr val="dk1"/>
                </a:solidFill>
                <a:latin typeface="Arial"/>
                <a:ea typeface="Arial"/>
                <a:cs typeface="Arial"/>
                <a:sym typeface="Arial"/>
                <a:rtl val="0"/>
              </a:rPr>
              <a:t>Can you list the steps in executing a method call? Can you do them yourself on a piece of paper?</a:t>
            </a:r>
          </a:p>
          <a:p>
            <a:pPr marL="349250" marR="0" lvl="0" indent="-349250" algn="l" rtl="0">
              <a:lnSpc>
                <a:spcPct val="100000"/>
              </a:lnSpc>
              <a:spcBef>
                <a:spcPts val="600"/>
              </a:spcBef>
              <a:spcAft>
                <a:spcPts val="0"/>
              </a:spcAft>
              <a:buClr>
                <a:schemeClr val="dk1"/>
              </a:buClr>
              <a:buSzPct val="100000"/>
              <a:buFont typeface="Arial"/>
              <a:buChar char="•"/>
            </a:pPr>
            <a:r>
              <a:rPr lang="en" sz="2000" b="0" i="0" u="none" strike="noStrike" cap="none" baseline="0">
                <a:solidFill>
                  <a:schemeClr val="dk1"/>
                </a:solidFill>
                <a:latin typeface="Arial"/>
                <a:ea typeface="Arial"/>
                <a:cs typeface="Arial"/>
                <a:sym typeface="Arial"/>
                <a:rtl val="0"/>
              </a:rPr>
              <a:t>Do you understand exception handling? E.g. What happens after a catch block has been executed?</a:t>
            </a:r>
          </a:p>
          <a:p>
            <a:pPr marL="349250" marR="0" lvl="0" indent="-349250" algn="l" rtl="0">
              <a:lnSpc>
                <a:spcPct val="100000"/>
              </a:lnSpc>
              <a:spcBef>
                <a:spcPts val="600"/>
              </a:spcBef>
              <a:spcAft>
                <a:spcPts val="0"/>
              </a:spcAft>
              <a:buClr>
                <a:schemeClr val="dk1"/>
              </a:buClr>
              <a:buSzPct val="100000"/>
              <a:buFont typeface="Arial"/>
              <a:buChar char="•"/>
            </a:pPr>
            <a:r>
              <a:rPr lang="en" sz="2000" b="0" i="0" u="none" strike="noStrike" cap="none" baseline="0">
                <a:solidFill>
                  <a:schemeClr val="dk1"/>
                </a:solidFill>
                <a:latin typeface="Arial"/>
                <a:ea typeface="Arial"/>
                <a:cs typeface="Arial"/>
                <a:sym typeface="Arial"/>
                <a:rtl val="0"/>
              </a:rPr>
              <a:t>Can you write a recursive method or understand a given one?</a:t>
            </a:r>
          </a:p>
          <a:p>
            <a:pPr marL="349250" marR="0" lvl="0" indent="-349250" algn="l" rtl="0">
              <a:lnSpc>
                <a:spcPct val="100000"/>
              </a:lnSpc>
              <a:spcBef>
                <a:spcPts val="600"/>
              </a:spcBef>
              <a:spcAft>
                <a:spcPts val="0"/>
              </a:spcAft>
              <a:buClr>
                <a:schemeClr val="dk1"/>
              </a:buClr>
              <a:buSzPct val="100000"/>
              <a:buFont typeface="Arial"/>
              <a:buChar char="•"/>
            </a:pPr>
            <a:r>
              <a:rPr lang="en" sz="2000" b="0" i="0" u="none" strike="noStrike" cap="none" baseline="0">
                <a:solidFill>
                  <a:schemeClr val="dk1"/>
                </a:solidFill>
                <a:latin typeface="Arial"/>
                <a:ea typeface="Arial"/>
                <a:cs typeface="Arial"/>
                <a:sym typeface="Arial"/>
                <a:rtl val="0"/>
              </a:rPr>
              <a:t>Abstract class and interfaces</a:t>
            </a:r>
          </a:p>
          <a:p>
            <a:pPr marL="349250" marR="0" lvl="0" indent="-349250" algn="l" rtl="0">
              <a:lnSpc>
                <a:spcPct val="100000"/>
              </a:lnSpc>
              <a:spcBef>
                <a:spcPts val="600"/>
              </a:spcBef>
              <a:spcAft>
                <a:spcPts val="0"/>
              </a:spcAft>
              <a:buClr>
                <a:schemeClr val="dk1"/>
              </a:buClr>
              <a:buSzPct val="100000"/>
              <a:buFont typeface="Arial"/>
              <a:buChar char="•"/>
            </a:pPr>
            <a:r>
              <a:rPr lang="en" sz="2000" b="0" i="0" u="none" strike="noStrike" cap="none" baseline="0">
                <a:solidFill>
                  <a:schemeClr val="dk1"/>
                </a:solidFill>
                <a:latin typeface="Arial"/>
                <a:ea typeface="Arial"/>
                <a:cs typeface="Arial"/>
                <a:sym typeface="Arial"/>
                <a:rtl val="0"/>
              </a:rPr>
              <a:t>ArrayList, interface Comparable</a:t>
            </a:r>
          </a:p>
          <a:p>
            <a:pPr marL="349250" marR="0" lvl="0" indent="-349250" algn="l" rtl="0">
              <a:lnSpc>
                <a:spcPct val="100000"/>
              </a:lnSpc>
              <a:spcBef>
                <a:spcPts val="600"/>
              </a:spcBef>
              <a:spcAft>
                <a:spcPts val="0"/>
              </a:spcAft>
              <a:buClr>
                <a:schemeClr val="dk1"/>
              </a:buClr>
              <a:buSzPct val="100000"/>
              <a:buFont typeface="Arial"/>
              <a:buChar char="•"/>
            </a:pPr>
            <a:r>
              <a:rPr lang="en" sz="2000" b="0" i="0" u="none" strike="noStrike" cap="none" baseline="0">
                <a:solidFill>
                  <a:schemeClr val="dk1"/>
                </a:solidFill>
                <a:latin typeface="Arial"/>
                <a:ea typeface="Arial"/>
                <a:cs typeface="Arial"/>
                <a:sym typeface="Arial"/>
                <a:rtl val="0"/>
              </a:rPr>
              <a:t>Loops invariants</a:t>
            </a:r>
          </a:p>
          <a:p>
            <a:pPr marL="349250" marR="0" lvl="0" indent="-222250" algn="l" rtl="0">
              <a:lnSpc>
                <a:spcPct val="100000"/>
              </a:lnSpc>
              <a:spcBef>
                <a:spcPts val="600"/>
              </a:spcBef>
              <a:spcAft>
                <a:spcPts val="0"/>
              </a:spcAft>
              <a:buClr>
                <a:schemeClr val="dk1"/>
              </a:buClr>
              <a:buFont typeface="Arial"/>
              <a:buNone/>
            </a:pPr>
            <a:endParaRPr sz="2000" b="0" i="0" u="none" strike="noStrike" cap="none" baseline="0">
              <a:solidFill>
                <a:schemeClr val="dk1"/>
              </a:solidFill>
              <a:latin typeface="Arial"/>
              <a:ea typeface="Arial"/>
              <a:cs typeface="Arial"/>
              <a:sym typeface="Arial"/>
              <a:rtl val="0"/>
            </a:endParaRPr>
          </a:p>
        </p:txBody>
      </p:sp>
      <p:sp>
        <p:nvSpPr>
          <p:cNvPr id="223" name="Shape 223"/>
          <p:cNvSpPr txBox="1">
            <a:spLocks noGrp="1"/>
          </p:cNvSpPr>
          <p:nvPr>
            <p:ph type="sldNum" idx="12"/>
          </p:nvPr>
        </p:nvSpPr>
        <p:spPr>
          <a:xfrm>
            <a:off x="8556790" y="4749850"/>
            <a:ext cx="548699" cy="393600"/>
          </a:xfrm>
          <a:prstGeom prst="rect">
            <a:avLst/>
          </a:prstGeom>
          <a:noFill/>
          <a:ln>
            <a:noFill/>
          </a:ln>
        </p:spPr>
        <p:txBody>
          <a:bodyPr lIns="91425" tIns="91425" rIns="91425" bIns="91425" anchor="ctr"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 sz="1300" b="0" i="0" u="none" strike="noStrike" cap="none" baseline="0">
                <a:solidFill>
                  <a:schemeClr val="dk1"/>
                </a:solidFill>
                <a:latin typeface="Arial"/>
                <a:ea typeface="Arial"/>
                <a:cs typeface="Arial"/>
                <a:sym typeface="Arial"/>
                <a:rtl val="0"/>
              </a:rPr>
              <a:t>56</a:t>
            </a:fld>
            <a:endParaRPr lang="en" sz="1300" b="0" i="0" u="none" strike="noStrike" cap="none" baseline="0">
              <a:solidFill>
                <a:schemeClr val="dk1"/>
              </a:solidFill>
              <a:latin typeface="Arial"/>
              <a:ea typeface="Arial"/>
              <a:cs typeface="Arial"/>
              <a:sym typeface="Arial"/>
              <a:rtl val="0"/>
            </a:endParaRPr>
          </a:p>
        </p:txBody>
      </p:sp>
    </p:spTree>
    <p:extLst>
      <p:ext uri="{BB962C8B-B14F-4D97-AF65-F5344CB8AC3E}">
        <p14:creationId xmlns:p14="http://schemas.microsoft.com/office/powerpoint/2010/main" val="4875406"/>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Shape 365"/>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sz="3200"/>
              <a:t>Strings are immutable</a:t>
            </a:r>
          </a:p>
        </p:txBody>
      </p:sp>
      <p:sp>
        <p:nvSpPr>
          <p:cNvPr id="366" name="Shape 366"/>
          <p:cNvSpPr txBox="1">
            <a:spLocks noGrp="1"/>
          </p:cNvSpPr>
          <p:nvPr>
            <p:ph type="body" idx="1"/>
          </p:nvPr>
        </p:nvSpPr>
        <p:spPr>
          <a:xfrm>
            <a:off x="457200" y="1200150"/>
            <a:ext cx="8627700" cy="3725699"/>
          </a:xfrm>
          <a:prstGeom prst="rect">
            <a:avLst/>
          </a:prstGeom>
        </p:spPr>
        <p:txBody>
          <a:bodyPr lIns="91425" tIns="91425" rIns="91425" bIns="91425" anchor="t" anchorCtr="0">
            <a:noAutofit/>
          </a:bodyPr>
          <a:lstStyle/>
          <a:p>
            <a:pPr lvl="0" rtl="0">
              <a:spcBef>
                <a:spcPts val="0"/>
              </a:spcBef>
              <a:buNone/>
            </a:pPr>
            <a:r>
              <a:rPr lang="en" sz="2200"/>
              <a:t>Once a String is created, it cannot be changed</a:t>
            </a:r>
          </a:p>
          <a:p>
            <a:pPr marL="457200" lvl="0" indent="-368300" rtl="0">
              <a:spcBef>
                <a:spcPts val="0"/>
              </a:spcBef>
              <a:buClr>
                <a:schemeClr val="dk1"/>
              </a:buClr>
              <a:buSzPct val="100000"/>
              <a:buFont typeface="Arial"/>
              <a:buChar char="●"/>
            </a:pPr>
            <a:r>
              <a:rPr lang="en" sz="2200"/>
              <a:t>Methods such as </a:t>
            </a:r>
            <a:r>
              <a:rPr lang="en" sz="2200" b="1">
                <a:solidFill>
                  <a:srgbClr val="1155CC"/>
                </a:solidFill>
                <a:latin typeface="Courier New"/>
                <a:ea typeface="Courier New"/>
                <a:cs typeface="Courier New"/>
                <a:sym typeface="Courier New"/>
              </a:rPr>
              <a:t>toLowerCase</a:t>
            </a:r>
            <a:r>
              <a:rPr lang="en" sz="2200"/>
              <a:t> and </a:t>
            </a:r>
            <a:r>
              <a:rPr lang="en" sz="2200" b="1">
                <a:solidFill>
                  <a:srgbClr val="1155CC"/>
                </a:solidFill>
                <a:latin typeface="Courier New"/>
                <a:ea typeface="Courier New"/>
                <a:cs typeface="Courier New"/>
                <a:sym typeface="Courier New"/>
              </a:rPr>
              <a:t>substring </a:t>
            </a:r>
            <a:r>
              <a:rPr lang="en" sz="2200"/>
              <a:t>return new Strings, leaving the original one untouched</a:t>
            </a:r>
          </a:p>
          <a:p>
            <a:pPr marL="457200" lvl="0" indent="-368300" rtl="0">
              <a:spcBef>
                <a:spcPts val="0"/>
              </a:spcBef>
              <a:buClr>
                <a:schemeClr val="dk1"/>
              </a:buClr>
              <a:buSzPct val="100000"/>
              <a:buFont typeface="Arial"/>
              <a:buChar char="●"/>
            </a:pPr>
            <a:r>
              <a:rPr lang="en" sz="2200"/>
              <a:t>In order to “modify” Strings, you instead construct a new String and then reassign it to the original variable:</a:t>
            </a:r>
          </a:p>
          <a:p>
            <a:pPr marL="914400" lvl="1" indent="-368300" rtl="0">
              <a:spcBef>
                <a:spcPts val="0"/>
              </a:spcBef>
              <a:buClr>
                <a:schemeClr val="dk1"/>
              </a:buClr>
              <a:buSzPct val="100000"/>
              <a:buFont typeface="Courier New"/>
              <a:buChar char="o"/>
            </a:pPr>
            <a:r>
              <a:rPr lang="en" sz="2200" b="1">
                <a:solidFill>
                  <a:srgbClr val="1155CC"/>
                </a:solidFill>
                <a:latin typeface="Courier New"/>
                <a:ea typeface="Courier New"/>
                <a:cs typeface="Courier New"/>
                <a:sym typeface="Courier New"/>
              </a:rPr>
              <a:t>String name = “Gries”;</a:t>
            </a:r>
          </a:p>
          <a:p>
            <a:pPr marL="914400" lvl="1" indent="-368300" rtl="0">
              <a:spcBef>
                <a:spcPts val="0"/>
              </a:spcBef>
              <a:buClr>
                <a:schemeClr val="dk1"/>
              </a:buClr>
              <a:buSzPct val="100000"/>
              <a:buFont typeface="Courier New"/>
              <a:buChar char="o"/>
            </a:pPr>
            <a:r>
              <a:rPr lang="en" sz="2200" b="1">
                <a:solidFill>
                  <a:srgbClr val="1155CC"/>
                </a:solidFill>
                <a:latin typeface="Courier New"/>
                <a:ea typeface="Courier New"/>
                <a:cs typeface="Courier New"/>
                <a:sym typeface="Courier New"/>
              </a:rPr>
              <a:t>name = name + “, “;</a:t>
            </a:r>
          </a:p>
          <a:p>
            <a:pPr marL="914400" lvl="1" indent="-368300" rtl="0">
              <a:spcBef>
                <a:spcPts val="0"/>
              </a:spcBef>
              <a:buClr>
                <a:schemeClr val="dk1"/>
              </a:buClr>
              <a:buSzPct val="100000"/>
              <a:buFont typeface="Courier New"/>
              <a:buChar char="o"/>
            </a:pPr>
            <a:r>
              <a:rPr lang="en" sz="2200" b="1">
                <a:solidFill>
                  <a:srgbClr val="1155CC"/>
                </a:solidFill>
                <a:latin typeface="Courier New"/>
                <a:ea typeface="Courier New"/>
                <a:cs typeface="Courier New"/>
                <a:sym typeface="Courier New"/>
              </a:rPr>
              <a:t>name = name + “David”;</a:t>
            </a:r>
          </a:p>
          <a:p>
            <a:pPr marL="914400" lvl="0" indent="0" rtl="0">
              <a:spcBef>
                <a:spcPts val="0"/>
              </a:spcBef>
              <a:buNone/>
            </a:pPr>
            <a:endParaRPr sz="2200"/>
          </a:p>
        </p:txBody>
      </p:sp>
      <p:sp>
        <p:nvSpPr>
          <p:cNvPr id="367" name="Shape 367"/>
          <p:cNvSpPr txBox="1"/>
          <p:nvPr/>
        </p:nvSpPr>
        <p:spPr>
          <a:xfrm>
            <a:off x="6471300" y="0"/>
            <a:ext cx="2672700"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Java Basics</a:t>
            </a:r>
          </a:p>
        </p:txBody>
      </p:sp>
    </p:spTree>
  </p:cSld>
  <p:clrMapOvr>
    <a:masterClrMapping/>
  </p:clrMapOvr>
  <p:transition xmlns:p14="http://schemas.microsoft.com/office/powerpoint/2010/mai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71"/>
        <p:cNvGrpSpPr/>
        <p:nvPr/>
      </p:nvGrpSpPr>
      <p:grpSpPr>
        <a:xfrm>
          <a:off x="0" y="0"/>
          <a:ext cx="0" cy="0"/>
          <a:chOff x="0" y="0"/>
          <a:chExt cx="0" cy="0"/>
        </a:xfrm>
      </p:grpSpPr>
      <p:sp>
        <p:nvSpPr>
          <p:cNvPr id="372" name="Shape 372"/>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sz="3200" dirty="0"/>
              <a:t>String </a:t>
            </a:r>
            <a:r>
              <a:rPr lang="en" sz="3200" dirty="0" smtClean="0"/>
              <a:t>catenation </a:t>
            </a:r>
            <a:endParaRPr lang="en" sz="3200" dirty="0"/>
          </a:p>
        </p:txBody>
      </p:sp>
      <p:sp>
        <p:nvSpPr>
          <p:cNvPr id="373" name="Shape 373"/>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spcBef>
                <a:spcPts val="0"/>
              </a:spcBef>
              <a:buNone/>
            </a:pPr>
            <a:r>
              <a:rPr lang="en" sz="2200"/>
              <a:t>Operator </a:t>
            </a:r>
            <a:r>
              <a:rPr lang="en" sz="2200" b="1">
                <a:solidFill>
                  <a:srgbClr val="1155CC"/>
                </a:solidFill>
                <a:latin typeface="Courier New"/>
                <a:ea typeface="Courier New"/>
                <a:cs typeface="Courier New"/>
                <a:sym typeface="Courier New"/>
              </a:rPr>
              <a:t>+</a:t>
            </a:r>
            <a:r>
              <a:rPr lang="en" sz="2200"/>
              <a:t> operator is called catenation, or concatenation</a:t>
            </a:r>
          </a:p>
          <a:p>
            <a:pPr marL="457200" lvl="0" indent="-368300" rtl="0">
              <a:spcBef>
                <a:spcPts val="0"/>
              </a:spcBef>
              <a:buClr>
                <a:schemeClr val="dk1"/>
              </a:buClr>
              <a:buSzPct val="100000"/>
              <a:buFont typeface="Arial"/>
              <a:buChar char="●"/>
            </a:pPr>
            <a:r>
              <a:rPr lang="en" sz="2200"/>
              <a:t>If one operand is a String and the other isn’t, the other is converted to a String</a:t>
            </a:r>
          </a:p>
          <a:p>
            <a:pPr marL="457200" lvl="0" indent="-368300" rtl="0">
              <a:spcBef>
                <a:spcPts val="0"/>
              </a:spcBef>
              <a:buClr>
                <a:schemeClr val="dk1"/>
              </a:buClr>
              <a:buSzPct val="100000"/>
              <a:buFont typeface="Arial"/>
              <a:buChar char="●"/>
            </a:pPr>
            <a:r>
              <a:rPr lang="en" sz="2200"/>
              <a:t>Important case:  Use</a:t>
            </a:r>
            <a:r>
              <a:rPr lang="en" sz="2200" b="1"/>
              <a:t> </a:t>
            </a:r>
            <a:r>
              <a:rPr lang="en" sz="2200" b="1">
                <a:solidFill>
                  <a:srgbClr val="1155CC"/>
                </a:solidFill>
                <a:latin typeface="Courier New"/>
                <a:ea typeface="Courier New"/>
                <a:cs typeface="Courier New"/>
                <a:sym typeface="Courier New"/>
              </a:rPr>
              <a:t>“” + exp</a:t>
            </a:r>
            <a:r>
              <a:rPr lang="en" sz="2200"/>
              <a:t>  to convert </a:t>
            </a:r>
            <a:r>
              <a:rPr lang="en" sz="2200" b="1">
                <a:solidFill>
                  <a:srgbClr val="1155CC"/>
                </a:solidFill>
                <a:latin typeface="Courier New"/>
                <a:ea typeface="Courier New"/>
                <a:cs typeface="Courier New"/>
                <a:sym typeface="Courier New"/>
              </a:rPr>
              <a:t>exp</a:t>
            </a:r>
            <a:r>
              <a:rPr lang="en" sz="2200"/>
              <a:t> to a String.</a:t>
            </a:r>
          </a:p>
          <a:p>
            <a:pPr marL="457200" lvl="0" indent="-368300" rtl="0">
              <a:spcBef>
                <a:spcPts val="0"/>
              </a:spcBef>
              <a:buClr>
                <a:schemeClr val="dk1"/>
              </a:buClr>
              <a:buSzPct val="100000"/>
              <a:buFont typeface="Arial"/>
              <a:buChar char="●"/>
            </a:pPr>
            <a:r>
              <a:rPr lang="en" sz="2200"/>
              <a:t>Evaluates left to right. Common mistake:</a:t>
            </a:r>
          </a:p>
          <a:p>
            <a:pPr marL="914400" lvl="1" indent="-368300" rtl="0">
              <a:spcBef>
                <a:spcPts val="0"/>
              </a:spcBef>
              <a:buClr>
                <a:schemeClr val="dk1"/>
              </a:buClr>
              <a:buSzPct val="100000"/>
              <a:buFont typeface="Courier New"/>
              <a:buChar char="o"/>
            </a:pPr>
            <a:r>
              <a:rPr lang="en" sz="2200" b="1">
                <a:solidFill>
                  <a:srgbClr val="1155CC"/>
                </a:solidFill>
                <a:latin typeface="Courier New"/>
                <a:ea typeface="Courier New"/>
                <a:cs typeface="Courier New"/>
                <a:sym typeface="Courier New"/>
              </a:rPr>
              <a:t>System.out.println(“sum: “ + 5 + 6);</a:t>
            </a:r>
          </a:p>
          <a:p>
            <a:pPr marL="1371600" lvl="2" indent="-368300" rtl="0">
              <a:spcBef>
                <a:spcPts val="0"/>
              </a:spcBef>
              <a:buClr>
                <a:schemeClr val="dk1"/>
              </a:buClr>
              <a:buSzPct val="100000"/>
              <a:buFont typeface="Wingdings"/>
              <a:buChar char="§"/>
            </a:pPr>
            <a:r>
              <a:rPr lang="en" sz="2200">
                <a:solidFill>
                  <a:srgbClr val="000000"/>
                </a:solidFill>
              </a:rPr>
              <a:t>Prints </a:t>
            </a:r>
            <a:r>
              <a:rPr lang="en" sz="2200" b="1">
                <a:solidFill>
                  <a:srgbClr val="1155CC"/>
                </a:solidFill>
                <a:latin typeface="Courier New"/>
                <a:ea typeface="Courier New"/>
                <a:cs typeface="Courier New"/>
                <a:sym typeface="Courier New"/>
              </a:rPr>
              <a:t>“sum: 56”</a:t>
            </a:r>
          </a:p>
          <a:p>
            <a:pPr marL="914400" lvl="1" indent="-368300" rtl="0">
              <a:spcBef>
                <a:spcPts val="0"/>
              </a:spcBef>
              <a:buClr>
                <a:schemeClr val="dk1"/>
              </a:buClr>
              <a:buSzPct val="100000"/>
              <a:buFont typeface="Courier New"/>
              <a:buChar char="o"/>
            </a:pPr>
            <a:r>
              <a:rPr lang="en" sz="2200" b="1">
                <a:solidFill>
                  <a:srgbClr val="1155CC"/>
                </a:solidFill>
                <a:latin typeface="Courier New"/>
                <a:ea typeface="Courier New"/>
                <a:cs typeface="Courier New"/>
                <a:sym typeface="Courier New"/>
              </a:rPr>
              <a:t>System.out.println(“sum: “ + (5 + 6));</a:t>
            </a:r>
          </a:p>
          <a:p>
            <a:pPr marL="1371600" lvl="2" indent="-368300" rtl="0">
              <a:spcBef>
                <a:spcPts val="0"/>
              </a:spcBef>
              <a:buClr>
                <a:schemeClr val="dk1"/>
              </a:buClr>
              <a:buSzPct val="100000"/>
              <a:buFont typeface="Wingdings"/>
              <a:buChar char="§"/>
            </a:pPr>
            <a:r>
              <a:rPr lang="en" sz="2200">
                <a:solidFill>
                  <a:srgbClr val="000000"/>
                </a:solidFill>
              </a:rPr>
              <a:t>Prints </a:t>
            </a:r>
            <a:r>
              <a:rPr lang="en" sz="2200" b="1">
                <a:solidFill>
                  <a:srgbClr val="1155CC"/>
                </a:solidFill>
                <a:latin typeface="Courier New"/>
                <a:ea typeface="Courier New"/>
                <a:cs typeface="Courier New"/>
                <a:sym typeface="Courier New"/>
              </a:rPr>
              <a:t>“sum: 11”</a:t>
            </a:r>
          </a:p>
          <a:p>
            <a:pPr marL="0" indent="0" rtl="0">
              <a:spcBef>
                <a:spcPts val="0"/>
              </a:spcBef>
              <a:buNone/>
            </a:pPr>
            <a:endParaRPr sz="2200" b="1">
              <a:solidFill>
                <a:srgbClr val="1155CC"/>
              </a:solidFill>
              <a:latin typeface="Courier New"/>
              <a:ea typeface="Courier New"/>
              <a:cs typeface="Courier New"/>
              <a:sym typeface="Courier New"/>
            </a:endParaRPr>
          </a:p>
          <a:p>
            <a:pPr marL="0" lvl="0" indent="0" rtl="0">
              <a:spcBef>
                <a:spcPts val="0"/>
              </a:spcBef>
              <a:buNone/>
            </a:pPr>
            <a:endParaRPr sz="2200" b="1">
              <a:solidFill>
                <a:srgbClr val="1155CC"/>
              </a:solidFill>
              <a:latin typeface="Courier New"/>
              <a:ea typeface="Courier New"/>
              <a:cs typeface="Courier New"/>
              <a:sym typeface="Courier New"/>
            </a:endParaRPr>
          </a:p>
        </p:txBody>
      </p:sp>
      <p:sp>
        <p:nvSpPr>
          <p:cNvPr id="374" name="Shape 374"/>
          <p:cNvSpPr txBox="1"/>
          <p:nvPr/>
        </p:nvSpPr>
        <p:spPr>
          <a:xfrm>
            <a:off x="6471300" y="0"/>
            <a:ext cx="2672700"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Java Basics</a:t>
            </a:r>
          </a:p>
        </p:txBody>
      </p:sp>
    </p:spTree>
  </p:cSld>
  <p:clrMapOvr>
    <a:masterClrMapping/>
  </p:clrMapOvr>
  <p:transition xmlns:p14="http://schemas.microsoft.com/office/powerpoint/2010/mai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78"/>
        <p:cNvGrpSpPr/>
        <p:nvPr/>
      </p:nvGrpSpPr>
      <p:grpSpPr>
        <a:xfrm>
          <a:off x="0" y="0"/>
          <a:ext cx="0" cy="0"/>
          <a:chOff x="0" y="0"/>
          <a:chExt cx="0" cy="0"/>
        </a:xfrm>
      </p:grpSpPr>
      <p:sp>
        <p:nvSpPr>
          <p:cNvPr id="379" name="Shape 379"/>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200"/>
              <a:t>Other String info</a:t>
            </a:r>
          </a:p>
        </p:txBody>
      </p:sp>
      <p:sp>
        <p:nvSpPr>
          <p:cNvPr id="380" name="Shape 380"/>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marR="0" lvl="0" indent="-368300" algn="l" rtl="0">
              <a:lnSpc>
                <a:spcPct val="100000"/>
              </a:lnSpc>
              <a:spcBef>
                <a:spcPts val="600"/>
              </a:spcBef>
              <a:spcAft>
                <a:spcPts val="0"/>
              </a:spcAft>
              <a:buClr>
                <a:schemeClr val="dk1"/>
              </a:buClr>
              <a:buSzPct val="100000"/>
              <a:buFont typeface="Arial"/>
              <a:buChar char="●"/>
            </a:pPr>
            <a:r>
              <a:rPr lang="en" sz="2200"/>
              <a:t>Always use </a:t>
            </a:r>
            <a:r>
              <a:rPr lang="en" sz="2200" b="1">
                <a:solidFill>
                  <a:srgbClr val="1155CC"/>
                </a:solidFill>
                <a:latin typeface="Courier New"/>
                <a:ea typeface="Courier New"/>
                <a:cs typeface="Courier New"/>
                <a:sym typeface="Courier New"/>
              </a:rPr>
              <a:t>equals </a:t>
            </a:r>
            <a:r>
              <a:rPr lang="en" sz="2200"/>
              <a:t>to compare Strings:</a:t>
            </a:r>
          </a:p>
          <a:p>
            <a:pPr marL="914400" marR="0" lvl="1" indent="-368300" algn="l" rtl="0">
              <a:lnSpc>
                <a:spcPct val="100000"/>
              </a:lnSpc>
              <a:spcBef>
                <a:spcPts val="600"/>
              </a:spcBef>
              <a:spcAft>
                <a:spcPts val="0"/>
              </a:spcAft>
              <a:buClr>
                <a:schemeClr val="dk1"/>
              </a:buClr>
              <a:buSzPct val="100000"/>
              <a:buFont typeface="Courier New"/>
              <a:buChar char="o"/>
            </a:pPr>
            <a:r>
              <a:rPr lang="en" sz="2200" b="1">
                <a:solidFill>
                  <a:srgbClr val="1155CC"/>
                </a:solidFill>
                <a:latin typeface="Courier New"/>
                <a:ea typeface="Courier New"/>
                <a:cs typeface="Courier New"/>
                <a:sym typeface="Courier New"/>
              </a:rPr>
              <a:t>str1.equals(str2)</a:t>
            </a:r>
          </a:p>
          <a:p>
            <a:pPr marL="457200" marR="0" lvl="0" indent="0" algn="l" rtl="0">
              <a:lnSpc>
                <a:spcPct val="100000"/>
              </a:lnSpc>
              <a:spcBef>
                <a:spcPts val="600"/>
              </a:spcBef>
              <a:spcAft>
                <a:spcPts val="0"/>
              </a:spcAft>
              <a:buNone/>
            </a:pPr>
            <a:endParaRPr sz="2200" b="1">
              <a:solidFill>
                <a:srgbClr val="1155CC"/>
              </a:solidFill>
              <a:latin typeface="Courier New"/>
              <a:ea typeface="Courier New"/>
              <a:cs typeface="Courier New"/>
              <a:sym typeface="Courier New"/>
            </a:endParaRPr>
          </a:p>
          <a:p>
            <a:pPr marL="457200" marR="0" lvl="0" indent="-368300" algn="l" rtl="0">
              <a:lnSpc>
                <a:spcPct val="100000"/>
              </a:lnSpc>
              <a:spcBef>
                <a:spcPts val="600"/>
              </a:spcBef>
              <a:spcAft>
                <a:spcPts val="0"/>
              </a:spcAft>
              <a:buClr>
                <a:schemeClr val="dk1"/>
              </a:buClr>
              <a:buSzPct val="100000"/>
              <a:buFont typeface="Arial"/>
              <a:buChar char="●"/>
            </a:pPr>
            <a:r>
              <a:rPr lang="en" sz="2200"/>
              <a:t>Very useful methods:</a:t>
            </a:r>
          </a:p>
          <a:p>
            <a:pPr marL="914400" marR="0" lvl="1" indent="-368300" algn="l" rtl="0">
              <a:lnSpc>
                <a:spcPct val="100000"/>
              </a:lnSpc>
              <a:spcBef>
                <a:spcPts val="600"/>
              </a:spcBef>
              <a:spcAft>
                <a:spcPts val="0"/>
              </a:spcAft>
              <a:buClr>
                <a:schemeClr val="dk1"/>
              </a:buClr>
              <a:buSzPct val="100000"/>
              <a:buFont typeface="Courier New"/>
              <a:buChar char="o"/>
            </a:pPr>
            <a:r>
              <a:rPr lang="en" sz="2200" b="1">
                <a:solidFill>
                  <a:srgbClr val="1155CC"/>
                </a:solidFill>
                <a:latin typeface="Courier New"/>
                <a:ea typeface="Courier New"/>
                <a:cs typeface="Courier New"/>
                <a:sym typeface="Courier New"/>
              </a:rPr>
              <a:t>length</a:t>
            </a:r>
            <a:r>
              <a:rPr lang="en" sz="2200"/>
              <a:t>, </a:t>
            </a:r>
            <a:r>
              <a:rPr lang="en" sz="2200" b="1">
                <a:solidFill>
                  <a:srgbClr val="1155CC"/>
                </a:solidFill>
                <a:latin typeface="Courier New"/>
                <a:ea typeface="Courier New"/>
                <a:cs typeface="Courier New"/>
                <a:sym typeface="Courier New"/>
              </a:rPr>
              <a:t>substring</a:t>
            </a:r>
            <a:r>
              <a:rPr lang="en" sz="2200"/>
              <a:t> (overloaded), </a:t>
            </a:r>
            <a:r>
              <a:rPr lang="en" sz="2200" b="1">
                <a:solidFill>
                  <a:srgbClr val="1155CC"/>
                </a:solidFill>
                <a:latin typeface="Courier New"/>
                <a:ea typeface="Courier New"/>
                <a:cs typeface="Courier New"/>
                <a:sym typeface="Courier New"/>
              </a:rPr>
              <a:t>indexOf</a:t>
            </a:r>
            <a:r>
              <a:rPr lang="en" sz="2200"/>
              <a:t>, </a:t>
            </a:r>
            <a:r>
              <a:rPr lang="en" sz="2200" b="1">
                <a:solidFill>
                  <a:srgbClr val="1155CC"/>
                </a:solidFill>
                <a:latin typeface="Courier New"/>
                <a:ea typeface="Courier New"/>
                <a:cs typeface="Courier New"/>
                <a:sym typeface="Courier New"/>
              </a:rPr>
              <a:t>charAt</a:t>
            </a:r>
          </a:p>
          <a:p>
            <a:pPr marL="457200" marR="0" lvl="0" indent="0" algn="l" rtl="0">
              <a:lnSpc>
                <a:spcPct val="100000"/>
              </a:lnSpc>
              <a:spcBef>
                <a:spcPts val="600"/>
              </a:spcBef>
              <a:spcAft>
                <a:spcPts val="0"/>
              </a:spcAft>
              <a:buNone/>
            </a:pPr>
            <a:endParaRPr sz="2200" b="1">
              <a:solidFill>
                <a:srgbClr val="1155CC"/>
              </a:solidFill>
              <a:latin typeface="Courier New"/>
              <a:ea typeface="Courier New"/>
              <a:cs typeface="Courier New"/>
              <a:sym typeface="Courier New"/>
            </a:endParaRPr>
          </a:p>
          <a:p>
            <a:pPr marL="457200" marR="0" lvl="0" indent="-368300" algn="l" rtl="0">
              <a:lnSpc>
                <a:spcPct val="100000"/>
              </a:lnSpc>
              <a:spcBef>
                <a:spcPts val="600"/>
              </a:spcBef>
              <a:spcAft>
                <a:spcPts val="0"/>
              </a:spcAft>
              <a:buClr>
                <a:schemeClr val="dk1"/>
              </a:buClr>
              <a:buSzPct val="100000"/>
              <a:buFont typeface="Arial"/>
              <a:buChar char="●"/>
            </a:pPr>
            <a:r>
              <a:rPr lang="en" sz="2200"/>
              <a:t>Useful methods:</a:t>
            </a:r>
          </a:p>
          <a:p>
            <a:pPr marL="914400" marR="0" lvl="1" indent="-368300" algn="l" rtl="0">
              <a:lnSpc>
                <a:spcPct val="100000"/>
              </a:lnSpc>
              <a:spcBef>
                <a:spcPts val="600"/>
              </a:spcBef>
              <a:spcAft>
                <a:spcPts val="0"/>
              </a:spcAft>
              <a:buClr>
                <a:schemeClr val="dk1"/>
              </a:buClr>
              <a:buSzPct val="100000"/>
              <a:buFont typeface="Courier New"/>
              <a:buChar char="o"/>
            </a:pPr>
            <a:r>
              <a:rPr lang="en" sz="2200" b="1">
                <a:solidFill>
                  <a:srgbClr val="1155CC"/>
                </a:solidFill>
                <a:latin typeface="Courier New"/>
                <a:ea typeface="Courier New"/>
                <a:cs typeface="Courier New"/>
                <a:sym typeface="Courier New"/>
              </a:rPr>
              <a:t>lastIndexOf</a:t>
            </a:r>
            <a:r>
              <a:rPr lang="en" sz="2200"/>
              <a:t>, </a:t>
            </a:r>
            <a:r>
              <a:rPr lang="en" sz="2200" b="1">
                <a:solidFill>
                  <a:srgbClr val="1155CC"/>
                </a:solidFill>
                <a:latin typeface="Courier New"/>
                <a:ea typeface="Courier New"/>
                <a:cs typeface="Courier New"/>
                <a:sym typeface="Courier New"/>
              </a:rPr>
              <a:t>contains</a:t>
            </a:r>
            <a:r>
              <a:rPr lang="en" sz="2200"/>
              <a:t>, </a:t>
            </a:r>
            <a:r>
              <a:rPr lang="en" sz="2200" b="1">
                <a:solidFill>
                  <a:srgbClr val="1155CC"/>
                </a:solidFill>
                <a:latin typeface="Courier New"/>
                <a:ea typeface="Courier New"/>
                <a:cs typeface="Courier New"/>
                <a:sym typeface="Courier New"/>
              </a:rPr>
              <a:t>compareTo</a:t>
            </a:r>
          </a:p>
          <a:p>
            <a:pPr marR="0" lvl="0" algn="l" rtl="0">
              <a:lnSpc>
                <a:spcPct val="100000"/>
              </a:lnSpc>
              <a:spcBef>
                <a:spcPts val="600"/>
              </a:spcBef>
              <a:spcAft>
                <a:spcPts val="0"/>
              </a:spcAft>
              <a:buNone/>
            </a:pPr>
            <a:endParaRPr sz="2200">
              <a:solidFill>
                <a:srgbClr val="000000"/>
              </a:solidFill>
            </a:endParaRPr>
          </a:p>
        </p:txBody>
      </p:sp>
      <p:sp>
        <p:nvSpPr>
          <p:cNvPr id="381" name="Shape 381"/>
          <p:cNvSpPr txBox="1"/>
          <p:nvPr/>
        </p:nvSpPr>
        <p:spPr>
          <a:xfrm>
            <a:off x="6471300" y="0"/>
            <a:ext cx="2672700"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Java Basics</a:t>
            </a:r>
          </a:p>
        </p:txBody>
      </p:sp>
    </p:spTree>
  </p:cSld>
  <p:clrMapOvr>
    <a:masterClrMapping/>
  </p:clrMapOvr>
  <p:transition xmlns:p14="http://schemas.microsoft.com/office/powerpoint/2010/mai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85"/>
        <p:cNvGrpSpPr/>
        <p:nvPr/>
      </p:nvGrpSpPr>
      <p:grpSpPr>
        <a:xfrm>
          <a:off x="0" y="0"/>
          <a:ext cx="0" cy="0"/>
          <a:chOff x="0" y="0"/>
          <a:chExt cx="0" cy="0"/>
        </a:xfrm>
      </p:grpSpPr>
      <p:sp>
        <p:nvSpPr>
          <p:cNvPr id="386" name="Shape 386"/>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sz="3200"/>
              <a:t>1D Array Review</a:t>
            </a:r>
          </a:p>
        </p:txBody>
      </p:sp>
      <p:sp>
        <p:nvSpPr>
          <p:cNvPr id="387" name="Shape 387"/>
          <p:cNvSpPr txBox="1">
            <a:spLocks noGrp="1"/>
          </p:cNvSpPr>
          <p:nvPr>
            <p:ph type="body" idx="1"/>
          </p:nvPr>
        </p:nvSpPr>
        <p:spPr>
          <a:xfrm>
            <a:off x="457200" y="1200150"/>
            <a:ext cx="8229600" cy="577199"/>
          </a:xfrm>
          <a:prstGeom prst="rect">
            <a:avLst/>
          </a:prstGeom>
        </p:spPr>
        <p:txBody>
          <a:bodyPr lIns="91425" tIns="91425" rIns="91425" bIns="91425" anchor="t" anchorCtr="0">
            <a:noAutofit/>
          </a:bodyPr>
          <a:lstStyle/>
          <a:p>
            <a:pPr rtl="0">
              <a:spcBef>
                <a:spcPts val="0"/>
              </a:spcBef>
              <a:buNone/>
            </a:pPr>
            <a:r>
              <a:rPr lang="en" sz="2300" b="1">
                <a:solidFill>
                  <a:srgbClr val="1155CC"/>
                </a:solidFill>
                <a:latin typeface="Courier New"/>
                <a:ea typeface="Courier New"/>
                <a:cs typeface="Courier New"/>
                <a:sym typeface="Courier New"/>
              </a:rPr>
              <a:t>Animal[] pets = new Animal[3];</a:t>
            </a:r>
          </a:p>
          <a:p>
            <a:pPr lvl="0" rtl="0">
              <a:spcBef>
                <a:spcPts val="0"/>
              </a:spcBef>
              <a:buNone/>
            </a:pPr>
            <a:endParaRPr sz="2200" b="1">
              <a:solidFill>
                <a:srgbClr val="1155CC"/>
              </a:solidFill>
              <a:latin typeface="Courier New"/>
              <a:ea typeface="Courier New"/>
              <a:cs typeface="Courier New"/>
              <a:sym typeface="Courier New"/>
            </a:endParaRPr>
          </a:p>
          <a:p>
            <a:pPr lvl="0" rtl="0">
              <a:spcBef>
                <a:spcPts val="0"/>
              </a:spcBef>
              <a:buNone/>
            </a:pPr>
            <a:endParaRPr sz="2200">
              <a:solidFill>
                <a:srgbClr val="000000"/>
              </a:solidFill>
            </a:endParaRPr>
          </a:p>
          <a:p>
            <a:pPr lvl="0" rtl="0">
              <a:spcBef>
                <a:spcPts val="0"/>
              </a:spcBef>
              <a:buNone/>
            </a:pPr>
            <a:endParaRPr sz="2200"/>
          </a:p>
        </p:txBody>
      </p:sp>
      <p:sp>
        <p:nvSpPr>
          <p:cNvPr id="388" name="Shape 388"/>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2D Arrays</a:t>
            </a:r>
          </a:p>
        </p:txBody>
      </p:sp>
      <p:grpSp>
        <p:nvGrpSpPr>
          <p:cNvPr id="389" name="Shape 389"/>
          <p:cNvGrpSpPr/>
          <p:nvPr/>
        </p:nvGrpSpPr>
        <p:grpSpPr>
          <a:xfrm>
            <a:off x="6178475" y="2529900"/>
            <a:ext cx="2373000" cy="2289599"/>
            <a:chOff x="6178475" y="2529900"/>
            <a:chExt cx="2373000" cy="2289599"/>
          </a:xfrm>
        </p:grpSpPr>
        <p:sp>
          <p:nvSpPr>
            <p:cNvPr id="390" name="Shape 390"/>
            <p:cNvSpPr txBox="1"/>
            <p:nvPr/>
          </p:nvSpPr>
          <p:spPr>
            <a:xfrm>
              <a:off x="6178475" y="2529900"/>
              <a:ext cx="1327800" cy="418200"/>
            </a:xfrm>
            <a:prstGeom prst="rect">
              <a:avLst/>
            </a:prstGeom>
            <a:noFill/>
            <a:ln w="19050" cap="flat">
              <a:solidFill>
                <a:srgbClr val="999999"/>
              </a:solidFill>
              <a:prstDash val="solid"/>
              <a:round/>
              <a:headEnd type="none" w="med" len="med"/>
              <a:tailEnd type="none" w="med" len="med"/>
            </a:ln>
          </p:spPr>
          <p:txBody>
            <a:bodyPr lIns="91425" tIns="91425" rIns="91425" bIns="91425" anchor="t" anchorCtr="0">
              <a:noAutofit/>
            </a:bodyPr>
            <a:lstStyle/>
            <a:p>
              <a:pPr>
                <a:spcBef>
                  <a:spcPts val="0"/>
                </a:spcBef>
                <a:buNone/>
              </a:pPr>
              <a:r>
                <a:rPr lang="en" sz="1600"/>
                <a:t>Array@0x10</a:t>
              </a:r>
            </a:p>
          </p:txBody>
        </p:sp>
        <p:sp>
          <p:nvSpPr>
            <p:cNvPr id="391" name="Shape 391"/>
            <p:cNvSpPr txBox="1"/>
            <p:nvPr/>
          </p:nvSpPr>
          <p:spPr>
            <a:xfrm>
              <a:off x="6178475" y="2948100"/>
              <a:ext cx="2373000" cy="1871399"/>
            </a:xfrm>
            <a:prstGeom prst="rect">
              <a:avLst/>
            </a:prstGeom>
            <a:noFill/>
            <a:ln w="19050" cap="flat">
              <a:solidFill>
                <a:srgbClr val="999999"/>
              </a:solidFill>
              <a:prstDash val="solid"/>
              <a:round/>
              <a:headEnd type="none" w="med" len="med"/>
              <a:tailEnd type="none" w="med" len="med"/>
            </a:ln>
          </p:spPr>
          <p:txBody>
            <a:bodyPr lIns="91425" tIns="91425" rIns="91425" bIns="91425" anchor="t" anchorCtr="0">
              <a:noAutofit/>
            </a:bodyPr>
            <a:lstStyle/>
            <a:p>
              <a:pPr>
                <a:spcBef>
                  <a:spcPts val="0"/>
                </a:spcBef>
                <a:buNone/>
              </a:pPr>
              <a:endParaRPr/>
            </a:p>
          </p:txBody>
        </p:sp>
        <p:sp>
          <p:nvSpPr>
            <p:cNvPr id="392" name="Shape 392"/>
            <p:cNvSpPr txBox="1"/>
            <p:nvPr/>
          </p:nvSpPr>
          <p:spPr>
            <a:xfrm>
              <a:off x="6763900" y="3188550"/>
              <a:ext cx="1327800" cy="418200"/>
            </a:xfrm>
            <a:prstGeom prst="rect">
              <a:avLst/>
            </a:prstGeom>
            <a:noFill/>
            <a:ln w="9525" cap="flat">
              <a:solidFill>
                <a:srgbClr val="999999"/>
              </a:solidFill>
              <a:prstDash val="solid"/>
              <a:round/>
              <a:headEnd type="none" w="med" len="med"/>
              <a:tailEnd type="none" w="med" len="med"/>
            </a:ln>
          </p:spPr>
          <p:txBody>
            <a:bodyPr lIns="91425" tIns="91425" rIns="91425" bIns="91425" anchor="t" anchorCtr="0">
              <a:noAutofit/>
            </a:bodyPr>
            <a:lstStyle/>
            <a:p>
              <a:pPr>
                <a:spcBef>
                  <a:spcPts val="0"/>
                </a:spcBef>
                <a:buNone/>
              </a:pPr>
              <a:r>
                <a:rPr lang="en" sz="1600">
                  <a:latin typeface="Courier New"/>
                  <a:ea typeface="Courier New"/>
                  <a:cs typeface="Courier New"/>
                  <a:sym typeface="Courier New"/>
                </a:rPr>
                <a:t>null</a:t>
              </a:r>
            </a:p>
          </p:txBody>
        </p:sp>
        <p:sp>
          <p:nvSpPr>
            <p:cNvPr id="393" name="Shape 393"/>
            <p:cNvSpPr txBox="1"/>
            <p:nvPr/>
          </p:nvSpPr>
          <p:spPr>
            <a:xfrm>
              <a:off x="6763900" y="3780025"/>
              <a:ext cx="1327800" cy="418200"/>
            </a:xfrm>
            <a:prstGeom prst="rect">
              <a:avLst/>
            </a:prstGeom>
            <a:noFill/>
            <a:ln w="9525" cap="flat">
              <a:solidFill>
                <a:srgbClr val="999999"/>
              </a:solidFill>
              <a:prstDash val="solid"/>
              <a:round/>
              <a:headEnd type="none" w="med" len="med"/>
              <a:tailEnd type="none" w="med" len="med"/>
            </a:ln>
          </p:spPr>
          <p:txBody>
            <a:bodyPr lIns="91425" tIns="91425" rIns="91425" bIns="91425" anchor="t" anchorCtr="0">
              <a:noAutofit/>
            </a:bodyPr>
            <a:lstStyle/>
            <a:p>
              <a:pPr lvl="0" rtl="0">
                <a:spcBef>
                  <a:spcPts val="0"/>
                </a:spcBef>
                <a:buNone/>
              </a:pPr>
              <a:r>
                <a:rPr lang="en" sz="1600">
                  <a:latin typeface="Courier New"/>
                  <a:ea typeface="Courier New"/>
                  <a:cs typeface="Courier New"/>
                  <a:sym typeface="Courier New"/>
                </a:rPr>
                <a:t>null</a:t>
              </a:r>
            </a:p>
          </p:txBody>
        </p:sp>
        <p:sp>
          <p:nvSpPr>
            <p:cNvPr id="394" name="Shape 394"/>
            <p:cNvSpPr txBox="1"/>
            <p:nvPr/>
          </p:nvSpPr>
          <p:spPr>
            <a:xfrm>
              <a:off x="6763900" y="4307100"/>
              <a:ext cx="1327800" cy="418200"/>
            </a:xfrm>
            <a:prstGeom prst="rect">
              <a:avLst/>
            </a:prstGeom>
            <a:noFill/>
            <a:ln w="9525" cap="flat">
              <a:solidFill>
                <a:srgbClr val="999999"/>
              </a:solidFill>
              <a:prstDash val="solid"/>
              <a:round/>
              <a:headEnd type="none" w="med" len="med"/>
              <a:tailEnd type="none" w="med" len="med"/>
            </a:ln>
          </p:spPr>
          <p:txBody>
            <a:bodyPr lIns="91425" tIns="91425" rIns="91425" bIns="91425" anchor="t" anchorCtr="0">
              <a:noAutofit/>
            </a:bodyPr>
            <a:lstStyle/>
            <a:p>
              <a:pPr lvl="0" rtl="0">
                <a:spcBef>
                  <a:spcPts val="0"/>
                </a:spcBef>
                <a:buNone/>
              </a:pPr>
              <a:r>
                <a:rPr lang="en" sz="1600">
                  <a:latin typeface="Courier New"/>
                  <a:ea typeface="Courier New"/>
                  <a:cs typeface="Courier New"/>
                  <a:sym typeface="Courier New"/>
                </a:rPr>
                <a:t>null</a:t>
              </a:r>
            </a:p>
          </p:txBody>
        </p:sp>
        <p:sp>
          <p:nvSpPr>
            <p:cNvPr id="395" name="Shape 395"/>
            <p:cNvSpPr txBox="1"/>
            <p:nvPr/>
          </p:nvSpPr>
          <p:spPr>
            <a:xfrm>
              <a:off x="6429375" y="3209450"/>
              <a:ext cx="334500" cy="418200"/>
            </a:xfrm>
            <a:prstGeom prst="rect">
              <a:avLst/>
            </a:prstGeom>
            <a:noFill/>
            <a:ln>
              <a:noFill/>
            </a:ln>
          </p:spPr>
          <p:txBody>
            <a:bodyPr lIns="91425" tIns="91425" rIns="91425" bIns="91425" anchor="t" anchorCtr="0">
              <a:noAutofit/>
            </a:bodyPr>
            <a:lstStyle/>
            <a:p>
              <a:pPr>
                <a:spcBef>
                  <a:spcPts val="0"/>
                </a:spcBef>
                <a:buNone/>
              </a:pPr>
              <a:r>
                <a:rPr lang="en"/>
                <a:t>0</a:t>
              </a:r>
            </a:p>
          </p:txBody>
        </p:sp>
        <p:sp>
          <p:nvSpPr>
            <p:cNvPr id="396" name="Shape 396"/>
            <p:cNvSpPr txBox="1"/>
            <p:nvPr/>
          </p:nvSpPr>
          <p:spPr>
            <a:xfrm>
              <a:off x="6429400" y="3780025"/>
              <a:ext cx="334500" cy="418200"/>
            </a:xfrm>
            <a:prstGeom prst="rect">
              <a:avLst/>
            </a:prstGeom>
            <a:noFill/>
            <a:ln>
              <a:noFill/>
            </a:ln>
          </p:spPr>
          <p:txBody>
            <a:bodyPr lIns="91425" tIns="91425" rIns="91425" bIns="91425" anchor="t" anchorCtr="0">
              <a:noAutofit/>
            </a:bodyPr>
            <a:lstStyle/>
            <a:p>
              <a:pPr lvl="0" rtl="0">
                <a:spcBef>
                  <a:spcPts val="0"/>
                </a:spcBef>
                <a:buNone/>
              </a:pPr>
              <a:r>
                <a:rPr lang="en"/>
                <a:t>1</a:t>
              </a:r>
            </a:p>
          </p:txBody>
        </p:sp>
        <p:sp>
          <p:nvSpPr>
            <p:cNvPr id="397" name="Shape 397"/>
            <p:cNvSpPr txBox="1"/>
            <p:nvPr/>
          </p:nvSpPr>
          <p:spPr>
            <a:xfrm>
              <a:off x="6429400" y="4307100"/>
              <a:ext cx="334500" cy="418200"/>
            </a:xfrm>
            <a:prstGeom prst="rect">
              <a:avLst/>
            </a:prstGeom>
            <a:noFill/>
            <a:ln>
              <a:noFill/>
            </a:ln>
          </p:spPr>
          <p:txBody>
            <a:bodyPr lIns="91425" tIns="91425" rIns="91425" bIns="91425" anchor="t" anchorCtr="0">
              <a:noAutofit/>
            </a:bodyPr>
            <a:lstStyle/>
            <a:p>
              <a:pPr lvl="0" rtl="0">
                <a:spcBef>
                  <a:spcPts val="0"/>
                </a:spcBef>
                <a:buNone/>
              </a:pPr>
              <a:r>
                <a:rPr lang="en"/>
                <a:t>2</a:t>
              </a:r>
            </a:p>
          </p:txBody>
        </p:sp>
      </p:grpSp>
      <p:sp>
        <p:nvSpPr>
          <p:cNvPr id="398" name="Shape 398"/>
          <p:cNvSpPr txBox="1"/>
          <p:nvPr/>
        </p:nvSpPr>
        <p:spPr>
          <a:xfrm>
            <a:off x="6931175" y="1837350"/>
            <a:ext cx="2017799" cy="418200"/>
          </a:xfrm>
          <a:prstGeom prst="rect">
            <a:avLst/>
          </a:prstGeom>
          <a:noFill/>
          <a:ln w="9525" cap="flat">
            <a:solidFill>
              <a:srgbClr val="999999"/>
            </a:solidFill>
            <a:prstDash val="solid"/>
            <a:round/>
            <a:headEnd type="none" w="med" len="med"/>
            <a:tailEnd type="none" w="med" len="med"/>
          </a:ln>
        </p:spPr>
        <p:txBody>
          <a:bodyPr lIns="91425" tIns="91425" rIns="91425" bIns="91425" anchor="t" anchorCtr="0">
            <a:noAutofit/>
          </a:bodyPr>
          <a:lstStyle/>
          <a:p>
            <a:pPr lvl="0" rtl="0">
              <a:spcBef>
                <a:spcPts val="0"/>
              </a:spcBef>
              <a:buNone/>
            </a:pPr>
            <a:r>
              <a:rPr lang="en" sz="1600">
                <a:latin typeface="Courier New"/>
                <a:ea typeface="Courier New"/>
                <a:cs typeface="Courier New"/>
                <a:sym typeface="Courier New"/>
              </a:rPr>
              <a:t>null</a:t>
            </a:r>
          </a:p>
        </p:txBody>
      </p:sp>
      <p:sp>
        <p:nvSpPr>
          <p:cNvPr id="399" name="Shape 399"/>
          <p:cNvSpPr txBox="1"/>
          <p:nvPr/>
        </p:nvSpPr>
        <p:spPr>
          <a:xfrm>
            <a:off x="6178475" y="1837350"/>
            <a:ext cx="752700" cy="418200"/>
          </a:xfrm>
          <a:prstGeom prst="rect">
            <a:avLst/>
          </a:prstGeom>
          <a:noFill/>
          <a:ln>
            <a:noFill/>
          </a:ln>
        </p:spPr>
        <p:txBody>
          <a:bodyPr lIns="91425" tIns="91425" rIns="91425" bIns="91425" anchor="t" anchorCtr="0">
            <a:noAutofit/>
          </a:bodyPr>
          <a:lstStyle/>
          <a:p>
            <a:pPr lvl="0" rtl="0">
              <a:spcBef>
                <a:spcPts val="0"/>
              </a:spcBef>
              <a:buNone/>
            </a:pPr>
            <a:r>
              <a:rPr lang="en" sz="1800" b="1">
                <a:solidFill>
                  <a:srgbClr val="1155CC"/>
                </a:solidFill>
                <a:latin typeface="Courier New"/>
                <a:ea typeface="Courier New"/>
                <a:cs typeface="Courier New"/>
                <a:sym typeface="Courier New"/>
              </a:rPr>
              <a:t>pets</a:t>
            </a:r>
          </a:p>
        </p:txBody>
      </p:sp>
      <p:sp>
        <p:nvSpPr>
          <p:cNvPr id="400" name="Shape 400"/>
          <p:cNvSpPr/>
          <p:nvPr/>
        </p:nvSpPr>
        <p:spPr>
          <a:xfrm>
            <a:off x="6931175" y="1653300"/>
            <a:ext cx="752700" cy="786300"/>
          </a:xfrm>
          <a:prstGeom prst="mathMultiply">
            <a:avLst>
              <a:gd name="adj1" fmla="val 5695"/>
            </a:avLst>
          </a:prstGeom>
          <a:solidFill>
            <a:srgbClr val="E08686"/>
          </a:solidFill>
          <a:ln w="19050" cap="flat">
            <a:solidFill>
              <a:srgbClr val="DA0002"/>
            </a:solidFill>
            <a:prstDash val="solid"/>
            <a:round/>
            <a:headEnd type="none" w="med" len="med"/>
            <a:tailEnd type="none" w="med" len="med"/>
          </a:ln>
        </p:spPr>
        <p:txBody>
          <a:bodyPr lIns="91425" tIns="91425" rIns="91425" bIns="91425" anchor="ctr" anchorCtr="0">
            <a:noAutofit/>
          </a:bodyPr>
          <a:lstStyle/>
          <a:p>
            <a:pPr>
              <a:spcBef>
                <a:spcPts val="0"/>
              </a:spcBef>
              <a:buNone/>
            </a:pPr>
            <a:endParaRPr>
              <a:solidFill>
                <a:srgbClr val="DA0002"/>
              </a:solidFill>
            </a:endParaRPr>
          </a:p>
        </p:txBody>
      </p:sp>
      <p:sp>
        <p:nvSpPr>
          <p:cNvPr id="401" name="Shape 401"/>
          <p:cNvSpPr txBox="1"/>
          <p:nvPr/>
        </p:nvSpPr>
        <p:spPr>
          <a:xfrm>
            <a:off x="7673550" y="1863450"/>
            <a:ext cx="1411200" cy="366000"/>
          </a:xfrm>
          <a:prstGeom prst="rect">
            <a:avLst/>
          </a:prstGeom>
          <a:noFill/>
          <a:ln>
            <a:noFill/>
          </a:ln>
        </p:spPr>
        <p:txBody>
          <a:bodyPr lIns="91425" tIns="91425" rIns="91425" bIns="91425" anchor="t" anchorCtr="0">
            <a:noAutofit/>
          </a:bodyPr>
          <a:lstStyle/>
          <a:p>
            <a:pPr>
              <a:spcBef>
                <a:spcPts val="0"/>
              </a:spcBef>
              <a:buNone/>
            </a:pPr>
            <a:r>
              <a:rPr lang="en" sz="1600"/>
              <a:t>Array@0x10</a:t>
            </a:r>
          </a:p>
        </p:txBody>
      </p:sp>
      <p:sp>
        <p:nvSpPr>
          <p:cNvPr id="402" name="Shape 402"/>
          <p:cNvSpPr txBox="1"/>
          <p:nvPr/>
        </p:nvSpPr>
        <p:spPr>
          <a:xfrm>
            <a:off x="1421775" y="1837350"/>
            <a:ext cx="5185199" cy="1468800"/>
          </a:xfrm>
          <a:prstGeom prst="rect">
            <a:avLst/>
          </a:prstGeom>
          <a:noFill/>
          <a:ln>
            <a:noFill/>
          </a:ln>
        </p:spPr>
        <p:txBody>
          <a:bodyPr lIns="91425" tIns="91425" rIns="91425" bIns="91425" anchor="t" anchorCtr="0">
            <a:noAutofit/>
          </a:bodyPr>
          <a:lstStyle/>
          <a:p>
            <a:pPr lvl="0" rtl="0">
              <a:spcBef>
                <a:spcPts val="600"/>
              </a:spcBef>
              <a:buNone/>
            </a:pPr>
            <a:r>
              <a:rPr lang="en" sz="2200" b="1">
                <a:latin typeface="Courier New"/>
                <a:ea typeface="Courier New"/>
                <a:cs typeface="Courier New"/>
                <a:sym typeface="Courier New"/>
              </a:rPr>
              <a:t>pets.length </a:t>
            </a:r>
            <a:r>
              <a:rPr lang="en" sz="2200" b="1"/>
              <a:t>is</a:t>
            </a:r>
            <a:r>
              <a:rPr lang="en" sz="2200" b="1">
                <a:latin typeface="Courier New"/>
                <a:ea typeface="Courier New"/>
                <a:cs typeface="Courier New"/>
                <a:sym typeface="Courier New"/>
              </a:rPr>
              <a:t> 3</a:t>
            </a:r>
          </a:p>
          <a:p>
            <a:pPr lvl="0" rtl="0">
              <a:spcBef>
                <a:spcPts val="600"/>
              </a:spcBef>
              <a:buNone/>
            </a:pPr>
            <a:r>
              <a:rPr lang="en" sz="2200" b="1">
                <a:solidFill>
                  <a:srgbClr val="1155CC"/>
                </a:solidFill>
                <a:latin typeface="Courier New"/>
                <a:ea typeface="Courier New"/>
                <a:cs typeface="Courier New"/>
                <a:sym typeface="Courier New"/>
              </a:rPr>
              <a:t>pets[0] = new Animal();</a:t>
            </a:r>
          </a:p>
          <a:p>
            <a:pPr lvl="0" rtl="0">
              <a:spcBef>
                <a:spcPts val="600"/>
              </a:spcBef>
              <a:buNone/>
            </a:pPr>
            <a:r>
              <a:rPr lang="en" sz="2200" b="1">
                <a:solidFill>
                  <a:srgbClr val="1155CC"/>
                </a:solidFill>
                <a:latin typeface="Courier New"/>
                <a:ea typeface="Courier New"/>
                <a:cs typeface="Courier New"/>
                <a:sym typeface="Courier New"/>
              </a:rPr>
              <a:t>pets[0].walk();</a:t>
            </a:r>
          </a:p>
        </p:txBody>
      </p:sp>
      <p:sp>
        <p:nvSpPr>
          <p:cNvPr id="403" name="Shape 403"/>
          <p:cNvSpPr txBox="1"/>
          <p:nvPr/>
        </p:nvSpPr>
        <p:spPr>
          <a:xfrm>
            <a:off x="522700" y="3413400"/>
            <a:ext cx="3962100" cy="522599"/>
          </a:xfrm>
          <a:prstGeom prst="rect">
            <a:avLst/>
          </a:prstGeom>
          <a:noFill/>
          <a:ln>
            <a:noFill/>
          </a:ln>
        </p:spPr>
        <p:txBody>
          <a:bodyPr lIns="91425" tIns="91425" rIns="91425" bIns="91425" anchor="t" anchorCtr="0">
            <a:noAutofit/>
          </a:bodyPr>
          <a:lstStyle/>
          <a:p>
            <a:pPr>
              <a:spcBef>
                <a:spcPts val="0"/>
              </a:spcBef>
              <a:buNone/>
            </a:pPr>
            <a:r>
              <a:rPr lang="en" sz="2400"/>
              <a:t>Why is the following illegal?</a:t>
            </a:r>
          </a:p>
        </p:txBody>
      </p:sp>
      <p:sp>
        <p:nvSpPr>
          <p:cNvPr id="404" name="Shape 404"/>
          <p:cNvSpPr txBox="1"/>
          <p:nvPr/>
        </p:nvSpPr>
        <p:spPr>
          <a:xfrm>
            <a:off x="1421775" y="3787650"/>
            <a:ext cx="4683600" cy="522599"/>
          </a:xfrm>
          <a:prstGeom prst="rect">
            <a:avLst/>
          </a:prstGeom>
          <a:noFill/>
          <a:ln>
            <a:noFill/>
          </a:ln>
        </p:spPr>
        <p:txBody>
          <a:bodyPr lIns="91425" tIns="91425" rIns="91425" bIns="91425" anchor="t" anchorCtr="0">
            <a:noAutofit/>
          </a:bodyPr>
          <a:lstStyle/>
          <a:p>
            <a:pPr lvl="0" rtl="0">
              <a:spcBef>
                <a:spcPts val="600"/>
              </a:spcBef>
              <a:buNone/>
            </a:pPr>
            <a:r>
              <a:rPr lang="en" sz="2200" b="1">
                <a:solidFill>
                  <a:srgbClr val="FF0000"/>
                </a:solidFill>
                <a:latin typeface="Courier New"/>
                <a:ea typeface="Courier New"/>
                <a:cs typeface="Courier New"/>
                <a:sym typeface="Courier New"/>
              </a:rPr>
              <a:t>pets[1] = new Object();</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89"/>
                                        </p:tgtEl>
                                        <p:attrNameLst>
                                          <p:attrName>style.visibility</p:attrName>
                                        </p:attrNameLst>
                                      </p:cBhvr>
                                      <p:to>
                                        <p:strVal val="visible"/>
                                      </p:to>
                                    </p:set>
                                    <p:anim calcmode="lin" valueType="num">
                                      <p:cBhvr additive="base">
                                        <p:cTn id="7" dur="1000"/>
                                        <p:tgtEl>
                                          <p:spTgt spid="389"/>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00"/>
                                        </p:tgtEl>
                                        <p:attrNameLst>
                                          <p:attrName>style.visibility</p:attrName>
                                        </p:attrNameLst>
                                      </p:cBhvr>
                                      <p:to>
                                        <p:strVal val="visible"/>
                                      </p:to>
                                    </p:set>
                                    <p:animEffect transition="in" filter="fade">
                                      <p:cBhvr>
                                        <p:cTn id="12" dur="1000"/>
                                        <p:tgtEl>
                                          <p:spTgt spid="400"/>
                                        </p:tgtEl>
                                      </p:cBhvr>
                                    </p:animEffect>
                                  </p:childTnLst>
                                </p:cTn>
                              </p:par>
                              <p:par>
                                <p:cTn id="13" presetID="10" presetClass="entr" presetSubtype="0" fill="hold" nodeType="withEffect">
                                  <p:stCondLst>
                                    <p:cond delay="0"/>
                                  </p:stCondLst>
                                  <p:childTnLst>
                                    <p:set>
                                      <p:cBhvr>
                                        <p:cTn id="14" dur="1" fill="hold">
                                          <p:stCondLst>
                                            <p:cond delay="0"/>
                                          </p:stCondLst>
                                        </p:cTn>
                                        <p:tgtEl>
                                          <p:spTgt spid="401"/>
                                        </p:tgtEl>
                                        <p:attrNameLst>
                                          <p:attrName>style.visibility</p:attrName>
                                        </p:attrNameLst>
                                      </p:cBhvr>
                                      <p:to>
                                        <p:strVal val="visible"/>
                                      </p:to>
                                    </p:set>
                                    <p:animEffect transition="in" filter="fade">
                                      <p:cBhvr>
                                        <p:cTn id="15" dur="1000"/>
                                        <p:tgtEl>
                                          <p:spTgt spid="4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wiss">
  <a:themeElements>
    <a:clrScheme name="Custom 218">
      <a:dk1>
        <a:srgbClr val="000000"/>
      </a:dk1>
      <a:lt1>
        <a:srgbClr val="FFFFFF"/>
      </a:lt1>
      <a:dk2>
        <a:srgbClr val="5B595A"/>
      </a:dk2>
      <a:lt2>
        <a:srgbClr val="CFD4D4"/>
      </a:lt2>
      <a:accent1>
        <a:srgbClr val="CC0202"/>
      </a:accent1>
      <a:accent2>
        <a:srgbClr val="228AFF"/>
      </a:accent2>
      <a:accent3>
        <a:srgbClr val="FBC82F"/>
      </a:accent3>
      <a:accent4>
        <a:srgbClr val="253E91"/>
      </a:accent4>
      <a:accent5>
        <a:srgbClr val="F68D0C"/>
      </a:accent5>
      <a:accent6>
        <a:srgbClr val="257E12"/>
      </a:accent6>
      <a:hlink>
        <a:srgbClr val="144C72"/>
      </a:hlink>
      <a:folHlink>
        <a:srgbClr val="8C9D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edian">
  <a:themeElements>
    <a:clrScheme name="Median">
      <a:dk1>
        <a:srgbClr val="000000"/>
      </a:dk1>
      <a:lt1>
        <a:srgbClr val="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edian">
  <a:themeElements>
    <a:clrScheme name="Median">
      <a:dk1>
        <a:srgbClr val="000000"/>
      </a:dk1>
      <a:lt1>
        <a:srgbClr val="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4698</Words>
  <Application>Microsoft Macintosh PowerPoint</Application>
  <PresentationFormat>On-screen Show (16:9)</PresentationFormat>
  <Paragraphs>989</Paragraphs>
  <Slides>56</Slides>
  <Notes>56</Notes>
  <HiddenSlides>0</HiddenSlides>
  <MMClips>0</MMClips>
  <ScaleCrop>false</ScaleCrop>
  <HeadingPairs>
    <vt:vector size="4" baseType="variant">
      <vt:variant>
        <vt:lpstr>Theme</vt:lpstr>
      </vt:variant>
      <vt:variant>
        <vt:i4>4</vt:i4>
      </vt:variant>
      <vt:variant>
        <vt:lpstr>Slide Titles</vt:lpstr>
      </vt:variant>
      <vt:variant>
        <vt:i4>56</vt:i4>
      </vt:variant>
    </vt:vector>
  </HeadingPairs>
  <TitlesOfParts>
    <vt:vector size="60" baseType="lpstr">
      <vt:lpstr>swiss</vt:lpstr>
      <vt:lpstr>Blank Presentation</vt:lpstr>
      <vt:lpstr>Median</vt:lpstr>
      <vt:lpstr>Median</vt:lpstr>
      <vt:lpstr>Review Session  </vt:lpstr>
      <vt:lpstr>Primitive types vs classes</vt:lpstr>
      <vt:lpstr>Default values</vt:lpstr>
      <vt:lpstr>Wrapper Classes (Boxing)</vt:lpstr>
      <vt:lpstr>String literals</vt:lpstr>
      <vt:lpstr>Strings are immutable</vt:lpstr>
      <vt:lpstr>String catenation </vt:lpstr>
      <vt:lpstr>Other String info</vt:lpstr>
      <vt:lpstr>1D Array Review</vt:lpstr>
      <vt:lpstr>Java arrays</vt:lpstr>
      <vt:lpstr>2D arrays: An array of 1D arrays.</vt:lpstr>
      <vt:lpstr>2D arrays: An array of 1D arrays.</vt:lpstr>
      <vt:lpstr>2D arrays: An array of 1D arrays.</vt:lpstr>
      <vt:lpstr>2D arrays: An array of 1D arrays.</vt:lpstr>
      <vt:lpstr>The superclass of exceptions: Throwable</vt:lpstr>
      <vt:lpstr>A Throwable instance: ArithmeticException</vt:lpstr>
      <vt:lpstr>Bubbling up exceptions</vt:lpstr>
      <vt:lpstr>Try-catch blocks</vt:lpstr>
      <vt:lpstr>How to write an exception class</vt:lpstr>
      <vt:lpstr>A Little More Geometry!</vt:lpstr>
      <vt:lpstr>A Partial Solution:</vt:lpstr>
      <vt:lpstr>Problems not solved</vt:lpstr>
      <vt:lpstr>Solution: Abstract classes</vt:lpstr>
      <vt:lpstr>Solution: Abstract methods</vt:lpstr>
      <vt:lpstr>Abstract Classes, Abstract Methods</vt:lpstr>
      <vt:lpstr>Interfaces</vt:lpstr>
      <vt:lpstr>Multiple interfaces</vt:lpstr>
      <vt:lpstr>Solution: Interfaces</vt:lpstr>
      <vt:lpstr>Casting</vt:lpstr>
      <vt:lpstr>Casting</vt:lpstr>
      <vt:lpstr>Casting up to an interface automatically</vt:lpstr>
      <vt:lpstr>Shape implements Comparable&lt;T&gt;</vt:lpstr>
      <vt:lpstr>Beauty of interfaces</vt:lpstr>
      <vt:lpstr>String sorting</vt:lpstr>
      <vt:lpstr>Abstract Classes vs. Interfaces</vt:lpstr>
      <vt:lpstr>Four loopy questions</vt:lpstr>
      <vt:lpstr>Add elements backwards</vt:lpstr>
      <vt:lpstr>Add elements backwards</vt:lpstr>
      <vt:lpstr>What method calls are legal</vt:lpstr>
      <vt:lpstr>Java Summary</vt:lpstr>
      <vt:lpstr>PowerPoint Presentation</vt:lpstr>
      <vt:lpstr>Declaration of class Circle</vt:lpstr>
      <vt:lpstr>Overloading</vt:lpstr>
      <vt:lpstr>Use of this</vt:lpstr>
      <vt:lpstr>Class Shape</vt:lpstr>
      <vt:lpstr>Object: superest class of them all</vt:lpstr>
      <vt:lpstr>Java has 4 kinds of variable</vt:lpstr>
      <vt:lpstr>Basic class Box</vt:lpstr>
      <vt:lpstr>Linked Lists</vt:lpstr>
      <vt:lpstr>Linked Lists</vt:lpstr>
      <vt:lpstr>PowerPoint Presentation</vt:lpstr>
      <vt:lpstr>PowerPoint Presentation</vt:lpstr>
      <vt:lpstr>Recursion</vt:lpstr>
      <vt:lpstr>Sum the digits in a non-negative integer</vt:lpstr>
      <vt:lpstr>Stack Frame</vt:lpstr>
      <vt:lpstr>(some) things to know for the prelim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Session  </dc:title>
  <cp:lastModifiedBy>David Gries</cp:lastModifiedBy>
  <cp:revision>3</cp:revision>
  <dcterms:modified xsi:type="dcterms:W3CDTF">2017-09-25T16:58:37Z</dcterms:modified>
</cp:coreProperties>
</file>